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2"/>
  </p:notesMasterIdLst>
  <p:sldIdLst>
    <p:sldId id="256" r:id="rId2"/>
    <p:sldId id="304" r:id="rId3"/>
    <p:sldId id="287" r:id="rId4"/>
    <p:sldId id="288" r:id="rId5"/>
    <p:sldId id="302" r:id="rId6"/>
    <p:sldId id="303" r:id="rId7"/>
    <p:sldId id="305" r:id="rId8"/>
    <p:sldId id="292" r:id="rId9"/>
    <p:sldId id="293" r:id="rId10"/>
    <p:sldId id="298" r:id="rId11"/>
  </p:sldIdLst>
  <p:sldSz cx="12192000" cy="6858000"/>
  <p:notesSz cx="6858000" cy="9144000"/>
  <p:embeddedFontLst>
    <p:embeddedFont>
      <p:font typeface="Noto Sans" panose="020B0502040504020204" pitchFamily="34"/>
      <p:regular r:id="rId13"/>
      <p:bold r:id="rId14"/>
      <p:italic r:id="rId15"/>
      <p:boldItalic r:id="rId16"/>
    </p:embeddedFont>
    <p:embeddedFont>
      <p:font typeface="Diplomacy Office Bold" panose="00000800000000000000" pitchFamily="2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yst layout 1 - Markerin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79820" autoAdjust="0"/>
  </p:normalViewPr>
  <p:slideViewPr>
    <p:cSldViewPr snapToGrid="0" snapToObjects="1">
      <p:cViewPr varScale="1">
        <p:scale>
          <a:sx n="66" d="100"/>
          <a:sy n="66" d="100"/>
        </p:scale>
        <p:origin x="581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F90DC-1ECC-4ED6-B611-58526502A771}" type="datetimeFigureOut">
              <a:rPr lang="da-DK" smtClean="0"/>
              <a:t>03-02-2019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407F0-5BCE-4A7C-8BFD-B7CCA190522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890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Sundhedssystemet</a:t>
            </a:r>
            <a:r>
              <a:rPr lang="da-DK" baseline="0" dirty="0" smtClean="0"/>
              <a:t> består af: </a:t>
            </a:r>
            <a:r>
              <a:rPr lang="da-DK" baseline="0" dirty="0" err="1" smtClean="0"/>
              <a:t>Community</a:t>
            </a:r>
            <a:r>
              <a:rPr lang="da-DK" baseline="0" dirty="0" smtClean="0"/>
              <a:t> Health Planning system (CHPS </a:t>
            </a:r>
            <a:r>
              <a:rPr lang="da-DK" baseline="0" dirty="0" err="1" smtClean="0"/>
              <a:t>compounds</a:t>
            </a:r>
            <a:r>
              <a:rPr lang="da-DK" baseline="0" dirty="0" smtClean="0"/>
              <a:t>) (</a:t>
            </a:r>
            <a:r>
              <a:rPr lang="da-DK" baseline="0" dirty="0" err="1" smtClean="0"/>
              <a:t>sygeplejsker</a:t>
            </a:r>
            <a:r>
              <a:rPr lang="da-DK" baseline="0" dirty="0" smtClean="0"/>
              <a:t>) </a:t>
            </a:r>
            <a:r>
              <a:rPr lang="da-DK" baseline="0" dirty="0" smtClean="0">
                <a:sym typeface="Wingdings" panose="05000000000000000000" pitchFamily="2" charset="2"/>
              </a:rPr>
              <a:t> </a:t>
            </a:r>
            <a:r>
              <a:rPr lang="da-DK" baseline="0" dirty="0" err="1" smtClean="0">
                <a:sym typeface="Wingdings" panose="05000000000000000000" pitchFamily="2" charset="2"/>
              </a:rPr>
              <a:t>clinics</a:t>
            </a:r>
            <a:r>
              <a:rPr lang="da-DK" baseline="0" dirty="0" smtClean="0">
                <a:sym typeface="Wingdings" panose="05000000000000000000" pitchFamily="2" charset="2"/>
              </a:rPr>
              <a:t> (oversygeplejesker + måske læger  hospitals (sygeplejesker og læger). </a:t>
            </a:r>
          </a:p>
          <a:p>
            <a:r>
              <a:rPr lang="da-DK" baseline="0" dirty="0" smtClean="0">
                <a:sym typeface="Wingdings" panose="05000000000000000000" pitchFamily="2" charset="2"/>
              </a:rPr>
              <a:t>National Health Insurance System (NHIS) – betaler lille beløb og bliver dækket for det mest fornødne. Undtagelser fx gravide.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07F0-5BCE-4A7C-8BFD-B7CCA190522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9709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Lusaka international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airport</a:t>
            </a:r>
            <a:r>
              <a:rPr lang="da-DK" baseline="0" dirty="0" smtClean="0"/>
              <a:t> blev udvidet i med </a:t>
            </a:r>
            <a:r>
              <a:rPr lang="da-DK" baseline="0" dirty="0" err="1" smtClean="0"/>
              <a:t>funding</a:t>
            </a:r>
            <a:r>
              <a:rPr lang="da-DK" baseline="0" dirty="0" smtClean="0"/>
              <a:t> fra Kina.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07F0-5BCE-4A7C-8BFD-B7CCA190522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7839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1,314 </a:t>
            </a:r>
          </a:p>
          <a:p>
            <a:r>
              <a:rPr lang="da-DK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Årsagen til at der er rigtig mange udviklingsprojekter i nord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07F0-5BCE-4A7C-8BFD-B7CCA190522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984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1800" y="3881013"/>
            <a:ext cx="8966200" cy="7862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89662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err="1" smtClean="0"/>
              <a:t>Name</a:t>
            </a:r>
            <a:r>
              <a:rPr lang="da-DK" dirty="0" smtClean="0"/>
              <a:t> and date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0" y="1568450"/>
            <a:ext cx="8966200" cy="2312988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20700" indent="0">
              <a:buNone/>
              <a:defRPr/>
            </a:lvl3pPr>
            <a:lvl4pPr marL="7747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da-DK" dirty="0" err="1" smtClean="0"/>
              <a:t>text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Download logo from visualidentity.um.dk and </a:t>
            </a:r>
            <a:r>
              <a:rPr lang="da-DK" dirty="0" err="1" smtClean="0"/>
              <a:t>insert</a:t>
            </a:r>
            <a:r>
              <a:rPr lang="da-DK" dirty="0" smtClean="0"/>
              <a:t> </a:t>
            </a:r>
            <a:r>
              <a:rPr lang="da-DK" dirty="0" err="1" smtClean="0"/>
              <a:t>here</a:t>
            </a:r>
            <a:r>
              <a:rPr lang="da-DK" dirty="0" smtClean="0"/>
              <a:t> by </a:t>
            </a:r>
            <a:r>
              <a:rPr lang="da-DK" dirty="0" err="1" smtClean="0"/>
              <a:t>clicking</a:t>
            </a:r>
            <a:r>
              <a:rPr lang="da-DK" dirty="0" smtClean="0"/>
              <a:t> the image </a:t>
            </a:r>
            <a:r>
              <a:rPr lang="da-DK" dirty="0" err="1" smtClean="0"/>
              <a:t>icon</a:t>
            </a:r>
            <a:r>
              <a:rPr lang="da-DK" dirty="0" smtClean="0"/>
              <a:t> </a:t>
            </a:r>
            <a:r>
              <a:rPr lang="da-DK" dirty="0" err="1" smtClean="0"/>
              <a:t>below</a:t>
            </a:r>
            <a:r>
              <a:rPr lang="da-DK" dirty="0" smtClean="0"/>
              <a:t>, or </a:t>
            </a:r>
            <a:r>
              <a:rPr lang="da-DK" dirty="0" err="1" smtClean="0"/>
              <a:t>draging</a:t>
            </a:r>
            <a:r>
              <a:rPr lang="da-DK" dirty="0" smtClean="0"/>
              <a:t> the file to </a:t>
            </a:r>
            <a:r>
              <a:rPr lang="da-DK" dirty="0" err="1" smtClean="0"/>
              <a:t>this</a:t>
            </a:r>
            <a:r>
              <a:rPr lang="da-DK" dirty="0" smtClean="0"/>
              <a:t> placeholder. Be sure to </a:t>
            </a:r>
            <a:r>
              <a:rPr lang="da-DK" dirty="0" err="1" smtClean="0"/>
              <a:t>align</a:t>
            </a:r>
            <a:r>
              <a:rPr lang="da-DK" dirty="0" smtClean="0"/>
              <a:t> the logo with the </a:t>
            </a:r>
            <a:r>
              <a:rPr lang="da-DK" dirty="0" err="1" smtClean="0"/>
              <a:t>yellow</a:t>
            </a:r>
            <a:r>
              <a:rPr lang="da-DK" dirty="0" smtClean="0"/>
              <a:t> guides.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tIns="2988000"/>
          <a:lstStyle>
            <a:lvl1pPr marL="0" indent="0" algn="ctr">
              <a:buNone/>
              <a:defRPr sz="1000" baseline="0"/>
            </a:lvl1pPr>
          </a:lstStyle>
          <a:p>
            <a:r>
              <a:rPr lang="da-DK" err="1" smtClean="0"/>
              <a:t>Insert</a:t>
            </a:r>
            <a:r>
              <a:rPr lang="da-DK" smtClean="0"/>
              <a:t> </a:t>
            </a:r>
            <a:r>
              <a:rPr lang="da-DK" err="1" smtClean="0"/>
              <a:t>full</a:t>
            </a:r>
            <a:r>
              <a:rPr lang="da-DK" smtClean="0"/>
              <a:t> page </a:t>
            </a:r>
            <a:r>
              <a:rPr lang="da-DK" err="1" smtClean="0"/>
              <a:t>picture</a:t>
            </a:r>
            <a:r>
              <a:rPr lang="da-DK" smtClean="0"/>
              <a:t> by </a:t>
            </a:r>
            <a:br>
              <a:rPr lang="da-DK" smtClean="0"/>
            </a:br>
            <a:r>
              <a:rPr lang="da-DK" err="1" smtClean="0"/>
              <a:t>clicking</a:t>
            </a:r>
            <a:r>
              <a:rPr lang="da-DK" smtClean="0"/>
              <a:t> the </a:t>
            </a:r>
            <a:r>
              <a:rPr lang="da-DK" err="1" smtClean="0"/>
              <a:t>icon</a:t>
            </a:r>
            <a:r>
              <a:rPr lang="da-DK" smtClean="0"/>
              <a:t> </a:t>
            </a:r>
            <a:r>
              <a:rPr lang="da-DK" err="1" smtClean="0"/>
              <a:t>below</a:t>
            </a:r>
            <a:r>
              <a:rPr lang="da-DK" smtClean="0"/>
              <a:t>: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050" y="342901"/>
            <a:ext cx="4167450" cy="6197600"/>
          </a:xfrm>
          <a:solidFill>
            <a:schemeClr val="bg1"/>
          </a:solidFill>
        </p:spPr>
        <p:txBody>
          <a:bodyPr lIns="360000" tIns="1188000" rIns="360000" bIns="324000" anchor="b" anchorCtr="0"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550" y="698500"/>
            <a:ext cx="3505200" cy="692149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656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DD82-E525-4E32-8515-F67B7343E0B4}" type="datetime2">
              <a:rPr lang="da-DK" smtClean="0"/>
              <a:t>3. februar 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smtClean="0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/>
            </a:lvl1pPr>
          </a:lstStyle>
          <a:p>
            <a:r>
              <a:rPr lang="da-DK" err="1" smtClean="0"/>
              <a:t>Insert</a:t>
            </a:r>
            <a:r>
              <a:rPr lang="da-DK" smtClean="0"/>
              <a:t> </a:t>
            </a:r>
            <a:r>
              <a:rPr lang="da-DK" err="1" smtClean="0"/>
              <a:t>picture</a:t>
            </a:r>
            <a:r>
              <a:rPr lang="da-DK" smtClean="0"/>
              <a:t> by </a:t>
            </a:r>
            <a:r>
              <a:rPr lang="da-DK" err="1" smtClean="0"/>
              <a:t>clicking</a:t>
            </a:r>
            <a:r>
              <a:rPr lang="da-DK" smtClean="0"/>
              <a:t> the </a:t>
            </a:r>
            <a:r>
              <a:rPr lang="da-DK" err="1" smtClean="0"/>
              <a:t>icon</a:t>
            </a:r>
            <a:r>
              <a:rPr lang="da-DK" smtClean="0"/>
              <a:t> </a:t>
            </a:r>
            <a:r>
              <a:rPr lang="da-DK" err="1" smtClean="0"/>
              <a:t>below</a:t>
            </a:r>
            <a:r>
              <a:rPr lang="da-DK" smtClean="0"/>
              <a:t>:</a:t>
            </a:r>
            <a:endParaRPr lang="da-DK"/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701800" y="1814088"/>
            <a:ext cx="4540250" cy="310081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5500">
                <a:solidFill>
                  <a:schemeClr val="accent3"/>
                </a:solidFill>
                <a:latin typeface="+mj-lt"/>
              </a:defRPr>
            </a:lvl1pPr>
            <a:lvl2pPr marL="266700" indent="0">
              <a:buNone/>
              <a:defRPr sz="6600">
                <a:solidFill>
                  <a:schemeClr val="tx2"/>
                </a:solidFill>
                <a:latin typeface="+mj-lt"/>
              </a:defRPr>
            </a:lvl2pPr>
            <a:lvl3pPr marL="520700" indent="0">
              <a:buNone/>
              <a:defRPr sz="6600">
                <a:solidFill>
                  <a:schemeClr val="tx2"/>
                </a:solidFill>
                <a:latin typeface="+mj-lt"/>
              </a:defRPr>
            </a:lvl3pPr>
            <a:lvl4pPr marL="774700" indent="0">
              <a:buNone/>
              <a:defRPr sz="6600">
                <a:solidFill>
                  <a:schemeClr val="tx2"/>
                </a:solidFill>
                <a:latin typeface="+mj-lt"/>
              </a:defRPr>
            </a:lvl4pPr>
            <a:lvl5pPr marL="1028700" indent="0">
              <a:buNone/>
              <a:defRPr sz="6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7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Download logo from visualidentity.um.dk and </a:t>
            </a:r>
            <a:r>
              <a:rPr lang="da-DK" dirty="0" err="1" smtClean="0"/>
              <a:t>insert</a:t>
            </a:r>
            <a:r>
              <a:rPr lang="da-DK" dirty="0" smtClean="0"/>
              <a:t> </a:t>
            </a:r>
            <a:r>
              <a:rPr lang="da-DK" dirty="0" err="1" smtClean="0"/>
              <a:t>here</a:t>
            </a:r>
            <a:r>
              <a:rPr lang="da-DK" dirty="0" smtClean="0"/>
              <a:t> by </a:t>
            </a:r>
            <a:r>
              <a:rPr lang="da-DK" dirty="0" err="1" smtClean="0"/>
              <a:t>clicking</a:t>
            </a:r>
            <a:r>
              <a:rPr lang="da-DK" dirty="0" smtClean="0"/>
              <a:t> the image </a:t>
            </a:r>
            <a:r>
              <a:rPr lang="da-DK" dirty="0" err="1" smtClean="0"/>
              <a:t>icon</a:t>
            </a:r>
            <a:r>
              <a:rPr lang="da-DK" dirty="0" smtClean="0"/>
              <a:t> </a:t>
            </a:r>
            <a:r>
              <a:rPr lang="da-DK" dirty="0" err="1" smtClean="0"/>
              <a:t>below</a:t>
            </a:r>
            <a:r>
              <a:rPr lang="da-DK" dirty="0" smtClean="0"/>
              <a:t>, or </a:t>
            </a:r>
            <a:r>
              <a:rPr lang="da-DK" dirty="0" err="1" smtClean="0"/>
              <a:t>draging</a:t>
            </a:r>
            <a:r>
              <a:rPr lang="da-DK" dirty="0" smtClean="0"/>
              <a:t> the file to </a:t>
            </a:r>
            <a:r>
              <a:rPr lang="da-DK" dirty="0" err="1" smtClean="0"/>
              <a:t>this</a:t>
            </a:r>
            <a:r>
              <a:rPr lang="da-DK" dirty="0" smtClean="0"/>
              <a:t> placeholder. Be sure to </a:t>
            </a:r>
            <a:r>
              <a:rPr lang="da-DK" dirty="0" err="1" smtClean="0"/>
              <a:t>align</a:t>
            </a:r>
            <a:r>
              <a:rPr lang="da-DK" dirty="0" smtClean="0"/>
              <a:t> the logo with the </a:t>
            </a:r>
            <a:r>
              <a:rPr lang="da-DK" dirty="0" err="1" smtClean="0"/>
              <a:t>yellow</a:t>
            </a:r>
            <a:r>
              <a:rPr lang="da-DK" dirty="0" smtClean="0"/>
              <a:t> guides.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5547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Red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1814088"/>
            <a:ext cx="4540250" cy="3100812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da-DK" smtClean="0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 smtClean="0"/>
              <a:t>Insert</a:t>
            </a:r>
            <a:r>
              <a:rPr lang="da-DK" smtClean="0"/>
              <a:t> </a:t>
            </a:r>
            <a:r>
              <a:rPr lang="da-DK" err="1" smtClean="0"/>
              <a:t>picture</a:t>
            </a:r>
            <a:r>
              <a:rPr lang="da-DK" smtClean="0"/>
              <a:t> by </a:t>
            </a:r>
            <a:r>
              <a:rPr lang="da-DK" err="1" smtClean="0"/>
              <a:t>clicking</a:t>
            </a:r>
            <a:r>
              <a:rPr lang="da-DK" smtClean="0"/>
              <a:t> the </a:t>
            </a:r>
            <a:r>
              <a:rPr lang="da-DK" err="1" smtClean="0"/>
              <a:t>icon</a:t>
            </a:r>
            <a:r>
              <a:rPr lang="da-DK" smtClean="0"/>
              <a:t> </a:t>
            </a:r>
            <a:r>
              <a:rPr lang="da-DK" err="1" smtClean="0"/>
              <a:t>below</a:t>
            </a:r>
            <a:r>
              <a:rPr lang="da-DK" smtClean="0"/>
              <a:t>:</a:t>
            </a:r>
            <a:endParaRPr lang="da-DK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Download logo from visualidentity.um.dk and </a:t>
            </a:r>
            <a:r>
              <a:rPr lang="da-DK" dirty="0" err="1" smtClean="0"/>
              <a:t>insert</a:t>
            </a:r>
            <a:r>
              <a:rPr lang="da-DK" dirty="0" smtClean="0"/>
              <a:t> </a:t>
            </a:r>
            <a:r>
              <a:rPr lang="da-DK" dirty="0" err="1" smtClean="0"/>
              <a:t>here</a:t>
            </a:r>
            <a:r>
              <a:rPr lang="da-DK" dirty="0" smtClean="0"/>
              <a:t> by </a:t>
            </a:r>
            <a:r>
              <a:rPr lang="da-DK" dirty="0" err="1" smtClean="0"/>
              <a:t>clicking</a:t>
            </a:r>
            <a:r>
              <a:rPr lang="da-DK" dirty="0" smtClean="0"/>
              <a:t> the image </a:t>
            </a:r>
            <a:r>
              <a:rPr lang="da-DK" dirty="0" err="1" smtClean="0"/>
              <a:t>icon</a:t>
            </a:r>
            <a:r>
              <a:rPr lang="da-DK" dirty="0" smtClean="0"/>
              <a:t> </a:t>
            </a:r>
            <a:r>
              <a:rPr lang="da-DK" dirty="0" err="1" smtClean="0"/>
              <a:t>below</a:t>
            </a:r>
            <a:r>
              <a:rPr lang="da-DK" dirty="0" smtClean="0"/>
              <a:t>, or </a:t>
            </a:r>
            <a:r>
              <a:rPr lang="da-DK" dirty="0" err="1" smtClean="0"/>
              <a:t>draging</a:t>
            </a:r>
            <a:r>
              <a:rPr lang="da-DK" dirty="0" smtClean="0"/>
              <a:t> the file to </a:t>
            </a:r>
            <a:r>
              <a:rPr lang="da-DK" dirty="0" err="1" smtClean="0"/>
              <a:t>this</a:t>
            </a:r>
            <a:r>
              <a:rPr lang="da-DK" dirty="0" smtClean="0"/>
              <a:t> placeholder. Be sure to </a:t>
            </a:r>
            <a:r>
              <a:rPr lang="da-DK" dirty="0" err="1" smtClean="0"/>
              <a:t>align</a:t>
            </a:r>
            <a:r>
              <a:rPr lang="da-DK" dirty="0" smtClean="0"/>
              <a:t> the logo with the </a:t>
            </a:r>
            <a:r>
              <a:rPr lang="da-DK" dirty="0" err="1" smtClean="0"/>
              <a:t>yellow</a:t>
            </a:r>
            <a:r>
              <a:rPr lang="da-DK" dirty="0" smtClean="0"/>
              <a:t> guides.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47180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Red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 smtClean="0"/>
              <a:t>Insert</a:t>
            </a:r>
            <a:r>
              <a:rPr lang="da-DK" smtClean="0"/>
              <a:t> </a:t>
            </a:r>
            <a:r>
              <a:rPr lang="da-DK" err="1" smtClean="0"/>
              <a:t>picture</a:t>
            </a:r>
            <a:r>
              <a:rPr lang="da-DK" smtClean="0"/>
              <a:t> by </a:t>
            </a:r>
            <a:r>
              <a:rPr lang="da-DK" err="1" smtClean="0"/>
              <a:t>clicking</a:t>
            </a:r>
            <a:r>
              <a:rPr lang="da-DK" smtClean="0"/>
              <a:t> the </a:t>
            </a:r>
            <a:r>
              <a:rPr lang="da-DK" err="1" smtClean="0"/>
              <a:t>icon</a:t>
            </a:r>
            <a:r>
              <a:rPr lang="da-DK" smtClean="0"/>
              <a:t> </a:t>
            </a:r>
            <a:r>
              <a:rPr lang="da-DK" err="1" smtClean="0"/>
              <a:t>below</a:t>
            </a:r>
            <a:r>
              <a:rPr lang="da-DK" smtClean="0"/>
              <a:t>:</a:t>
            </a:r>
            <a:endParaRPr lang="da-DK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01800" y="1814088"/>
            <a:ext cx="4540250" cy="3100812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Download logo from visualidentity.um.dk and </a:t>
            </a:r>
            <a:r>
              <a:rPr lang="da-DK" dirty="0" err="1" smtClean="0"/>
              <a:t>insert</a:t>
            </a:r>
            <a:r>
              <a:rPr lang="da-DK" dirty="0" smtClean="0"/>
              <a:t> </a:t>
            </a:r>
            <a:r>
              <a:rPr lang="da-DK" dirty="0" err="1" smtClean="0"/>
              <a:t>here</a:t>
            </a:r>
            <a:r>
              <a:rPr lang="da-DK" dirty="0" smtClean="0"/>
              <a:t> by </a:t>
            </a:r>
            <a:r>
              <a:rPr lang="da-DK" dirty="0" err="1" smtClean="0"/>
              <a:t>clicking</a:t>
            </a:r>
            <a:r>
              <a:rPr lang="da-DK" dirty="0" smtClean="0"/>
              <a:t> the image </a:t>
            </a:r>
            <a:r>
              <a:rPr lang="da-DK" dirty="0" err="1" smtClean="0"/>
              <a:t>icon</a:t>
            </a:r>
            <a:r>
              <a:rPr lang="da-DK" dirty="0" smtClean="0"/>
              <a:t> </a:t>
            </a:r>
            <a:r>
              <a:rPr lang="da-DK" dirty="0" err="1" smtClean="0"/>
              <a:t>below</a:t>
            </a:r>
            <a:r>
              <a:rPr lang="da-DK" dirty="0" smtClean="0"/>
              <a:t>, or </a:t>
            </a:r>
            <a:r>
              <a:rPr lang="da-DK" dirty="0" err="1" smtClean="0"/>
              <a:t>draging</a:t>
            </a:r>
            <a:r>
              <a:rPr lang="da-DK" dirty="0" smtClean="0"/>
              <a:t> the file to </a:t>
            </a:r>
            <a:r>
              <a:rPr lang="da-DK" dirty="0" err="1" smtClean="0"/>
              <a:t>this</a:t>
            </a:r>
            <a:r>
              <a:rPr lang="da-DK" dirty="0" smtClean="0"/>
              <a:t> placeholder. Be sure to </a:t>
            </a:r>
            <a:r>
              <a:rPr lang="da-DK" dirty="0" err="1" smtClean="0"/>
              <a:t>align</a:t>
            </a:r>
            <a:r>
              <a:rPr lang="da-DK" dirty="0" smtClean="0"/>
              <a:t> the logo with the </a:t>
            </a:r>
            <a:r>
              <a:rPr lang="da-DK" dirty="0" err="1" smtClean="0"/>
              <a:t>yellow</a:t>
            </a:r>
            <a:r>
              <a:rPr lang="da-DK" dirty="0" smtClean="0"/>
              <a:t> guides.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3430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Red-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 smtClean="0"/>
              <a:t>Insert</a:t>
            </a:r>
            <a:r>
              <a:rPr lang="da-DK" smtClean="0"/>
              <a:t> </a:t>
            </a:r>
            <a:r>
              <a:rPr lang="da-DK" err="1" smtClean="0"/>
              <a:t>picture</a:t>
            </a:r>
            <a:r>
              <a:rPr lang="da-DK" smtClean="0"/>
              <a:t> by </a:t>
            </a:r>
            <a:r>
              <a:rPr lang="da-DK" err="1" smtClean="0"/>
              <a:t>clicking</a:t>
            </a:r>
            <a:r>
              <a:rPr lang="da-DK" smtClean="0"/>
              <a:t> the </a:t>
            </a:r>
            <a:r>
              <a:rPr lang="da-DK" err="1" smtClean="0"/>
              <a:t>icon</a:t>
            </a:r>
            <a:r>
              <a:rPr lang="da-DK" smtClean="0"/>
              <a:t> </a:t>
            </a:r>
            <a:r>
              <a:rPr lang="da-DK" err="1" smtClean="0"/>
              <a:t>below</a:t>
            </a:r>
            <a:r>
              <a:rPr lang="da-DK" smtClean="0"/>
              <a:t>:</a:t>
            </a:r>
            <a:endParaRPr lang="da-DK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01800" y="1814088"/>
            <a:ext cx="4540250" cy="3100812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Download logo from visualidentity.um.dk and </a:t>
            </a:r>
            <a:r>
              <a:rPr lang="da-DK" dirty="0" err="1" smtClean="0"/>
              <a:t>insert</a:t>
            </a:r>
            <a:r>
              <a:rPr lang="da-DK" dirty="0" smtClean="0"/>
              <a:t> </a:t>
            </a:r>
            <a:r>
              <a:rPr lang="da-DK" dirty="0" err="1" smtClean="0"/>
              <a:t>here</a:t>
            </a:r>
            <a:r>
              <a:rPr lang="da-DK" dirty="0" smtClean="0"/>
              <a:t> by </a:t>
            </a:r>
            <a:r>
              <a:rPr lang="da-DK" dirty="0" err="1" smtClean="0"/>
              <a:t>clicking</a:t>
            </a:r>
            <a:r>
              <a:rPr lang="da-DK" dirty="0" smtClean="0"/>
              <a:t> the image </a:t>
            </a:r>
            <a:r>
              <a:rPr lang="da-DK" dirty="0" err="1" smtClean="0"/>
              <a:t>icon</a:t>
            </a:r>
            <a:r>
              <a:rPr lang="da-DK" dirty="0" smtClean="0"/>
              <a:t> </a:t>
            </a:r>
            <a:r>
              <a:rPr lang="da-DK" dirty="0" err="1" smtClean="0"/>
              <a:t>below</a:t>
            </a:r>
            <a:r>
              <a:rPr lang="da-DK" dirty="0" smtClean="0"/>
              <a:t>, or </a:t>
            </a:r>
            <a:r>
              <a:rPr lang="da-DK" dirty="0" err="1" smtClean="0"/>
              <a:t>draging</a:t>
            </a:r>
            <a:r>
              <a:rPr lang="da-DK" dirty="0" smtClean="0"/>
              <a:t> the file to </a:t>
            </a:r>
            <a:r>
              <a:rPr lang="da-DK" dirty="0" err="1" smtClean="0"/>
              <a:t>this</a:t>
            </a:r>
            <a:r>
              <a:rPr lang="da-DK" dirty="0" smtClean="0"/>
              <a:t> placeholder. Be sure to </a:t>
            </a:r>
            <a:r>
              <a:rPr lang="da-DK" dirty="0" err="1" smtClean="0"/>
              <a:t>align</a:t>
            </a:r>
            <a:r>
              <a:rPr lang="da-DK" dirty="0" smtClean="0"/>
              <a:t> the logo with the </a:t>
            </a:r>
            <a:r>
              <a:rPr lang="da-DK" dirty="0" err="1" smtClean="0"/>
              <a:t>yellow</a:t>
            </a:r>
            <a:r>
              <a:rPr lang="da-DK" dirty="0" smtClean="0"/>
              <a:t> guides.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122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smtClean="0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err="1" smtClean="0"/>
              <a:t>Insert</a:t>
            </a:r>
            <a:r>
              <a:rPr lang="da-DK" smtClean="0"/>
              <a:t> </a:t>
            </a:r>
            <a:r>
              <a:rPr lang="da-DK" err="1" smtClean="0"/>
              <a:t>picture</a:t>
            </a:r>
            <a:r>
              <a:rPr lang="da-DK" smtClean="0"/>
              <a:t> by </a:t>
            </a:r>
            <a:r>
              <a:rPr lang="da-DK" err="1" smtClean="0"/>
              <a:t>clicking</a:t>
            </a:r>
            <a:r>
              <a:rPr lang="da-DK" smtClean="0"/>
              <a:t> the </a:t>
            </a:r>
            <a:r>
              <a:rPr lang="da-DK" err="1" smtClean="0"/>
              <a:t>icon</a:t>
            </a:r>
            <a:r>
              <a:rPr lang="da-DK" smtClean="0"/>
              <a:t> </a:t>
            </a:r>
            <a:r>
              <a:rPr lang="da-DK" err="1" smtClean="0"/>
              <a:t>below</a:t>
            </a:r>
            <a:r>
              <a:rPr lang="da-DK" smtClean="0"/>
              <a:t>:</a:t>
            </a:r>
            <a:endParaRPr lang="da-DK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da-DK" dirty="0" smtClean="0"/>
              <a:t>Download logo from visualidentity.um.dk and </a:t>
            </a:r>
            <a:r>
              <a:rPr lang="da-DK" dirty="0" err="1" smtClean="0"/>
              <a:t>insert</a:t>
            </a:r>
            <a:r>
              <a:rPr lang="da-DK" dirty="0" smtClean="0"/>
              <a:t> </a:t>
            </a:r>
            <a:r>
              <a:rPr lang="da-DK" dirty="0" err="1" smtClean="0"/>
              <a:t>here</a:t>
            </a:r>
            <a:r>
              <a:rPr lang="da-DK" dirty="0" smtClean="0"/>
              <a:t> by </a:t>
            </a:r>
            <a:r>
              <a:rPr lang="da-DK" dirty="0" err="1" smtClean="0"/>
              <a:t>clicking</a:t>
            </a:r>
            <a:r>
              <a:rPr lang="da-DK" dirty="0" smtClean="0"/>
              <a:t> the image </a:t>
            </a:r>
            <a:r>
              <a:rPr lang="da-DK" dirty="0" err="1" smtClean="0"/>
              <a:t>icon</a:t>
            </a:r>
            <a:r>
              <a:rPr lang="da-DK" dirty="0" smtClean="0"/>
              <a:t> </a:t>
            </a:r>
            <a:r>
              <a:rPr lang="da-DK" dirty="0" err="1" smtClean="0"/>
              <a:t>below</a:t>
            </a:r>
            <a:r>
              <a:rPr lang="da-DK" dirty="0" smtClean="0"/>
              <a:t>, or </a:t>
            </a:r>
            <a:r>
              <a:rPr lang="da-DK" dirty="0" err="1" smtClean="0"/>
              <a:t>draging</a:t>
            </a:r>
            <a:r>
              <a:rPr lang="da-DK" dirty="0" smtClean="0"/>
              <a:t> the file to </a:t>
            </a:r>
            <a:r>
              <a:rPr lang="da-DK" dirty="0" err="1" smtClean="0"/>
              <a:t>this</a:t>
            </a:r>
            <a:r>
              <a:rPr lang="da-DK" dirty="0" smtClean="0"/>
              <a:t> placeholder. Be sure to </a:t>
            </a:r>
            <a:r>
              <a:rPr lang="da-DK" dirty="0" err="1" smtClean="0"/>
              <a:t>align</a:t>
            </a:r>
            <a:r>
              <a:rPr lang="da-DK" dirty="0" smtClean="0"/>
              <a:t> the logo with the </a:t>
            </a:r>
            <a:r>
              <a:rPr lang="da-DK" dirty="0" err="1" smtClean="0"/>
              <a:t>yellow</a:t>
            </a:r>
            <a:r>
              <a:rPr lang="da-DK" dirty="0" smtClean="0"/>
              <a:t> guides.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26388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Red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 smtClean="0"/>
              <a:t>Insert</a:t>
            </a:r>
            <a:r>
              <a:rPr lang="da-DK" smtClean="0"/>
              <a:t> </a:t>
            </a:r>
            <a:r>
              <a:rPr lang="da-DK" err="1" smtClean="0"/>
              <a:t>picture</a:t>
            </a:r>
            <a:r>
              <a:rPr lang="da-DK" smtClean="0"/>
              <a:t> by </a:t>
            </a:r>
            <a:r>
              <a:rPr lang="da-DK" err="1" smtClean="0"/>
              <a:t>clicking</a:t>
            </a:r>
            <a:r>
              <a:rPr lang="da-DK" smtClean="0"/>
              <a:t> the </a:t>
            </a:r>
            <a:r>
              <a:rPr lang="da-DK" err="1" smtClean="0"/>
              <a:t>icon</a:t>
            </a:r>
            <a:r>
              <a:rPr lang="da-DK" smtClean="0"/>
              <a:t> </a:t>
            </a:r>
            <a:r>
              <a:rPr lang="da-DK" err="1" smtClean="0"/>
              <a:t>below</a:t>
            </a:r>
            <a:r>
              <a:rPr lang="da-DK" smtClean="0"/>
              <a:t>:</a:t>
            </a:r>
            <a:endParaRPr lang="da-DK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Download logo from visualidentity.um.dk and </a:t>
            </a:r>
            <a:r>
              <a:rPr lang="da-DK" dirty="0" err="1" smtClean="0"/>
              <a:t>insert</a:t>
            </a:r>
            <a:r>
              <a:rPr lang="da-DK" dirty="0" smtClean="0"/>
              <a:t> </a:t>
            </a:r>
            <a:r>
              <a:rPr lang="da-DK" dirty="0" err="1" smtClean="0"/>
              <a:t>here</a:t>
            </a:r>
            <a:r>
              <a:rPr lang="da-DK" dirty="0" smtClean="0"/>
              <a:t> by </a:t>
            </a:r>
            <a:r>
              <a:rPr lang="da-DK" dirty="0" err="1" smtClean="0"/>
              <a:t>clicking</a:t>
            </a:r>
            <a:r>
              <a:rPr lang="da-DK" dirty="0" smtClean="0"/>
              <a:t> the image </a:t>
            </a:r>
            <a:r>
              <a:rPr lang="da-DK" dirty="0" err="1" smtClean="0"/>
              <a:t>icon</a:t>
            </a:r>
            <a:r>
              <a:rPr lang="da-DK" dirty="0" smtClean="0"/>
              <a:t> </a:t>
            </a:r>
            <a:r>
              <a:rPr lang="da-DK" dirty="0" err="1" smtClean="0"/>
              <a:t>below</a:t>
            </a:r>
            <a:r>
              <a:rPr lang="da-DK" dirty="0" smtClean="0"/>
              <a:t>, or </a:t>
            </a:r>
            <a:r>
              <a:rPr lang="da-DK" dirty="0" err="1" smtClean="0"/>
              <a:t>draging</a:t>
            </a:r>
            <a:r>
              <a:rPr lang="da-DK" dirty="0" smtClean="0"/>
              <a:t> the file to </a:t>
            </a:r>
            <a:r>
              <a:rPr lang="da-DK" dirty="0" err="1" smtClean="0"/>
              <a:t>this</a:t>
            </a:r>
            <a:r>
              <a:rPr lang="da-DK" dirty="0" smtClean="0"/>
              <a:t> placeholder. Be sure to </a:t>
            </a:r>
            <a:r>
              <a:rPr lang="da-DK" dirty="0" err="1" smtClean="0"/>
              <a:t>align</a:t>
            </a:r>
            <a:r>
              <a:rPr lang="da-DK" dirty="0" smtClean="0"/>
              <a:t> the logo with the </a:t>
            </a:r>
            <a:r>
              <a:rPr lang="da-DK" dirty="0" err="1" smtClean="0"/>
              <a:t>yellow</a:t>
            </a:r>
            <a:r>
              <a:rPr lang="da-DK" dirty="0" smtClean="0"/>
              <a:t> guides.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65135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Red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 smtClean="0"/>
              <a:t>Insert</a:t>
            </a:r>
            <a:r>
              <a:rPr lang="da-DK" smtClean="0"/>
              <a:t> </a:t>
            </a:r>
            <a:r>
              <a:rPr lang="da-DK" err="1" smtClean="0"/>
              <a:t>picture</a:t>
            </a:r>
            <a:r>
              <a:rPr lang="da-DK" smtClean="0"/>
              <a:t> by </a:t>
            </a:r>
            <a:r>
              <a:rPr lang="da-DK" err="1" smtClean="0"/>
              <a:t>clicking</a:t>
            </a:r>
            <a:r>
              <a:rPr lang="da-DK" smtClean="0"/>
              <a:t> the </a:t>
            </a:r>
            <a:r>
              <a:rPr lang="da-DK" err="1" smtClean="0"/>
              <a:t>icon</a:t>
            </a:r>
            <a:r>
              <a:rPr lang="da-DK" smtClean="0"/>
              <a:t> </a:t>
            </a:r>
            <a:r>
              <a:rPr lang="da-DK" err="1" smtClean="0"/>
              <a:t>below</a:t>
            </a:r>
            <a:r>
              <a:rPr lang="da-DK" smtClean="0"/>
              <a:t>:</a:t>
            </a:r>
            <a:endParaRPr lang="da-DK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Download logo from visualidentity.um.dk and </a:t>
            </a:r>
            <a:r>
              <a:rPr lang="da-DK" dirty="0" err="1" smtClean="0"/>
              <a:t>insert</a:t>
            </a:r>
            <a:r>
              <a:rPr lang="da-DK" dirty="0" smtClean="0"/>
              <a:t> </a:t>
            </a:r>
            <a:r>
              <a:rPr lang="da-DK" dirty="0" err="1" smtClean="0"/>
              <a:t>here</a:t>
            </a:r>
            <a:r>
              <a:rPr lang="da-DK" dirty="0" smtClean="0"/>
              <a:t> by </a:t>
            </a:r>
            <a:r>
              <a:rPr lang="da-DK" dirty="0" err="1" smtClean="0"/>
              <a:t>clicking</a:t>
            </a:r>
            <a:r>
              <a:rPr lang="da-DK" dirty="0" smtClean="0"/>
              <a:t> the image </a:t>
            </a:r>
            <a:r>
              <a:rPr lang="da-DK" dirty="0" err="1" smtClean="0"/>
              <a:t>icon</a:t>
            </a:r>
            <a:r>
              <a:rPr lang="da-DK" dirty="0" smtClean="0"/>
              <a:t> </a:t>
            </a:r>
            <a:r>
              <a:rPr lang="da-DK" dirty="0" err="1" smtClean="0"/>
              <a:t>below</a:t>
            </a:r>
            <a:r>
              <a:rPr lang="da-DK" dirty="0" smtClean="0"/>
              <a:t>, or </a:t>
            </a:r>
            <a:r>
              <a:rPr lang="da-DK" dirty="0" err="1" smtClean="0"/>
              <a:t>draging</a:t>
            </a:r>
            <a:r>
              <a:rPr lang="da-DK" dirty="0" smtClean="0"/>
              <a:t> the file to </a:t>
            </a:r>
            <a:r>
              <a:rPr lang="da-DK" dirty="0" err="1" smtClean="0"/>
              <a:t>this</a:t>
            </a:r>
            <a:r>
              <a:rPr lang="da-DK" dirty="0" smtClean="0"/>
              <a:t> placeholder. Be sure to </a:t>
            </a:r>
            <a:r>
              <a:rPr lang="da-DK" dirty="0" err="1" smtClean="0"/>
              <a:t>align</a:t>
            </a:r>
            <a:r>
              <a:rPr lang="da-DK" dirty="0" smtClean="0"/>
              <a:t> the logo with the </a:t>
            </a:r>
            <a:r>
              <a:rPr lang="da-DK" dirty="0" err="1" smtClean="0"/>
              <a:t>yellow</a:t>
            </a:r>
            <a:r>
              <a:rPr lang="da-DK" dirty="0" smtClean="0"/>
              <a:t> guides.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28224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Red-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 smtClean="0"/>
              <a:t>Insert</a:t>
            </a:r>
            <a:r>
              <a:rPr lang="da-DK" smtClean="0"/>
              <a:t> </a:t>
            </a:r>
            <a:r>
              <a:rPr lang="da-DK" err="1" smtClean="0"/>
              <a:t>picture</a:t>
            </a:r>
            <a:r>
              <a:rPr lang="da-DK" smtClean="0"/>
              <a:t> by </a:t>
            </a:r>
            <a:r>
              <a:rPr lang="da-DK" err="1" smtClean="0"/>
              <a:t>clicking</a:t>
            </a:r>
            <a:r>
              <a:rPr lang="da-DK" smtClean="0"/>
              <a:t> the </a:t>
            </a:r>
            <a:r>
              <a:rPr lang="da-DK" err="1" smtClean="0"/>
              <a:t>icon</a:t>
            </a:r>
            <a:r>
              <a:rPr lang="da-DK" smtClean="0"/>
              <a:t> </a:t>
            </a:r>
            <a:r>
              <a:rPr lang="da-DK" err="1" smtClean="0"/>
              <a:t>below</a:t>
            </a:r>
            <a:r>
              <a:rPr lang="da-DK" smtClean="0"/>
              <a:t>:</a:t>
            </a:r>
            <a:endParaRPr lang="da-DK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Download logo from visualidentity.um.dk and </a:t>
            </a:r>
            <a:r>
              <a:rPr lang="da-DK" dirty="0" err="1" smtClean="0"/>
              <a:t>insert</a:t>
            </a:r>
            <a:r>
              <a:rPr lang="da-DK" dirty="0" smtClean="0"/>
              <a:t> </a:t>
            </a:r>
            <a:r>
              <a:rPr lang="da-DK" dirty="0" err="1" smtClean="0"/>
              <a:t>here</a:t>
            </a:r>
            <a:r>
              <a:rPr lang="da-DK" dirty="0" smtClean="0"/>
              <a:t> by </a:t>
            </a:r>
            <a:r>
              <a:rPr lang="da-DK" dirty="0" err="1" smtClean="0"/>
              <a:t>clicking</a:t>
            </a:r>
            <a:r>
              <a:rPr lang="da-DK" dirty="0" smtClean="0"/>
              <a:t> the image </a:t>
            </a:r>
            <a:r>
              <a:rPr lang="da-DK" dirty="0" err="1" smtClean="0"/>
              <a:t>icon</a:t>
            </a:r>
            <a:r>
              <a:rPr lang="da-DK" dirty="0" smtClean="0"/>
              <a:t> </a:t>
            </a:r>
            <a:r>
              <a:rPr lang="da-DK" dirty="0" err="1" smtClean="0"/>
              <a:t>below</a:t>
            </a:r>
            <a:r>
              <a:rPr lang="da-DK" dirty="0" smtClean="0"/>
              <a:t>, or </a:t>
            </a:r>
            <a:r>
              <a:rPr lang="da-DK" dirty="0" err="1" smtClean="0"/>
              <a:t>draging</a:t>
            </a:r>
            <a:r>
              <a:rPr lang="da-DK" dirty="0" smtClean="0"/>
              <a:t> the file to </a:t>
            </a:r>
            <a:r>
              <a:rPr lang="da-DK" dirty="0" err="1" smtClean="0"/>
              <a:t>this</a:t>
            </a:r>
            <a:r>
              <a:rPr lang="da-DK" dirty="0" smtClean="0"/>
              <a:t> placeholder. Be sure to </a:t>
            </a:r>
            <a:r>
              <a:rPr lang="da-DK" dirty="0" err="1" smtClean="0"/>
              <a:t>align</a:t>
            </a:r>
            <a:r>
              <a:rPr lang="da-DK" dirty="0" smtClean="0"/>
              <a:t> the logo with the </a:t>
            </a:r>
            <a:r>
              <a:rPr lang="da-DK" dirty="0" err="1" smtClean="0"/>
              <a:t>yellow</a:t>
            </a:r>
            <a:r>
              <a:rPr lang="da-DK" dirty="0" smtClean="0"/>
              <a:t> guides.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4883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89662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err="1" smtClean="0"/>
              <a:t>Name</a:t>
            </a:r>
            <a:r>
              <a:rPr lang="da-DK" dirty="0" smtClean="0"/>
              <a:t> and date</a:t>
            </a:r>
            <a:endParaRPr lang="da-DK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3881013"/>
            <a:ext cx="8966200" cy="7862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0" y="1568450"/>
            <a:ext cx="8966200" cy="2312988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20700" indent="0">
              <a:buNone/>
              <a:defRPr/>
            </a:lvl3pPr>
            <a:lvl4pPr marL="7747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da-DK" dirty="0" err="1" smtClean="0"/>
              <a:t>text</a:t>
            </a:r>
            <a:endParaRPr lang="da-DK" dirty="0"/>
          </a:p>
        </p:txBody>
      </p:sp>
      <p:sp>
        <p:nvSpPr>
          <p:cNvPr id="8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Download logo from visualidentity.um.dk and </a:t>
            </a:r>
            <a:r>
              <a:rPr lang="da-DK" dirty="0" err="1" smtClean="0"/>
              <a:t>insert</a:t>
            </a:r>
            <a:r>
              <a:rPr lang="da-DK" dirty="0" smtClean="0"/>
              <a:t> </a:t>
            </a:r>
            <a:r>
              <a:rPr lang="da-DK" dirty="0" err="1" smtClean="0"/>
              <a:t>here</a:t>
            </a:r>
            <a:r>
              <a:rPr lang="da-DK" dirty="0" smtClean="0"/>
              <a:t> by </a:t>
            </a:r>
            <a:r>
              <a:rPr lang="da-DK" dirty="0" err="1" smtClean="0"/>
              <a:t>clicking</a:t>
            </a:r>
            <a:r>
              <a:rPr lang="da-DK" dirty="0" smtClean="0"/>
              <a:t> the image </a:t>
            </a:r>
            <a:r>
              <a:rPr lang="da-DK" dirty="0" err="1" smtClean="0"/>
              <a:t>icon</a:t>
            </a:r>
            <a:r>
              <a:rPr lang="da-DK" dirty="0" smtClean="0"/>
              <a:t> </a:t>
            </a:r>
            <a:r>
              <a:rPr lang="da-DK" dirty="0" err="1" smtClean="0"/>
              <a:t>below</a:t>
            </a:r>
            <a:r>
              <a:rPr lang="da-DK" dirty="0" smtClean="0"/>
              <a:t>, or </a:t>
            </a:r>
            <a:r>
              <a:rPr lang="da-DK" dirty="0" err="1" smtClean="0"/>
              <a:t>draging</a:t>
            </a:r>
            <a:r>
              <a:rPr lang="da-DK" dirty="0" smtClean="0"/>
              <a:t> the file to </a:t>
            </a:r>
            <a:r>
              <a:rPr lang="da-DK" dirty="0" err="1" smtClean="0"/>
              <a:t>this</a:t>
            </a:r>
            <a:r>
              <a:rPr lang="da-DK" dirty="0" smtClean="0"/>
              <a:t> placeholder. Be sure to </a:t>
            </a:r>
            <a:r>
              <a:rPr lang="da-DK" dirty="0" err="1" smtClean="0"/>
              <a:t>align</a:t>
            </a:r>
            <a:r>
              <a:rPr lang="da-DK" dirty="0" smtClean="0"/>
              <a:t> the logo with the </a:t>
            </a:r>
            <a:r>
              <a:rPr lang="da-DK" dirty="0" err="1" smtClean="0"/>
              <a:t>yellow</a:t>
            </a:r>
            <a:r>
              <a:rPr lang="da-DK" dirty="0" smtClean="0"/>
              <a:t> guides.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55082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89662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Name and date</a:t>
            </a:r>
            <a:endParaRPr lang="da-DK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3881013"/>
            <a:ext cx="8966200" cy="7862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0" y="1568450"/>
            <a:ext cx="8966200" cy="2312988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20700" indent="0">
              <a:buNone/>
              <a:defRPr/>
            </a:lvl3pPr>
            <a:lvl4pPr marL="7747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da-DK" smtClean="0"/>
              <a:t>text</a:t>
            </a:r>
            <a:endParaRPr lang="da-DK" dirty="0"/>
          </a:p>
        </p:txBody>
      </p:sp>
      <p:sp>
        <p:nvSpPr>
          <p:cNvPr id="11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Download logo from visualidentity.um.dk and </a:t>
            </a:r>
            <a:r>
              <a:rPr lang="da-DK" dirty="0" err="1" smtClean="0"/>
              <a:t>insert</a:t>
            </a:r>
            <a:r>
              <a:rPr lang="da-DK" dirty="0" smtClean="0"/>
              <a:t> </a:t>
            </a:r>
            <a:r>
              <a:rPr lang="da-DK" dirty="0" err="1" smtClean="0"/>
              <a:t>here</a:t>
            </a:r>
            <a:r>
              <a:rPr lang="da-DK" dirty="0" smtClean="0"/>
              <a:t> by </a:t>
            </a:r>
            <a:r>
              <a:rPr lang="da-DK" dirty="0" err="1" smtClean="0"/>
              <a:t>clicking</a:t>
            </a:r>
            <a:r>
              <a:rPr lang="da-DK" dirty="0" smtClean="0"/>
              <a:t> the image </a:t>
            </a:r>
            <a:r>
              <a:rPr lang="da-DK" dirty="0" err="1" smtClean="0"/>
              <a:t>icon</a:t>
            </a:r>
            <a:r>
              <a:rPr lang="da-DK" dirty="0" smtClean="0"/>
              <a:t> </a:t>
            </a:r>
            <a:r>
              <a:rPr lang="da-DK" dirty="0" err="1" smtClean="0"/>
              <a:t>below</a:t>
            </a:r>
            <a:r>
              <a:rPr lang="da-DK" dirty="0" smtClean="0"/>
              <a:t>, or </a:t>
            </a:r>
            <a:r>
              <a:rPr lang="da-DK" dirty="0" err="1" smtClean="0"/>
              <a:t>draging</a:t>
            </a:r>
            <a:r>
              <a:rPr lang="da-DK" dirty="0" smtClean="0"/>
              <a:t> the file to </a:t>
            </a:r>
            <a:r>
              <a:rPr lang="da-DK" dirty="0" err="1" smtClean="0"/>
              <a:t>this</a:t>
            </a:r>
            <a:r>
              <a:rPr lang="da-DK" dirty="0" smtClean="0"/>
              <a:t> placeholder. Be sure to </a:t>
            </a:r>
            <a:r>
              <a:rPr lang="da-DK" dirty="0" err="1" smtClean="0"/>
              <a:t>align</a:t>
            </a:r>
            <a:r>
              <a:rPr lang="da-DK" dirty="0" smtClean="0"/>
              <a:t> the logo with the </a:t>
            </a:r>
            <a:r>
              <a:rPr lang="da-DK" dirty="0" err="1" smtClean="0"/>
              <a:t>yellow</a:t>
            </a:r>
            <a:r>
              <a:rPr lang="da-DK" dirty="0" smtClean="0"/>
              <a:t> guides.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3183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F5B9-94C3-4C4F-AB77-2B2516E90B7F}" type="datetime2">
              <a:rPr lang="da-DK" smtClean="0"/>
              <a:t>3. februar 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5259650" cy="4687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440000"/>
            <a:ext cx="5397500" cy="4687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ABD3-2568-4A38-8C80-3E56930E3E99}" type="datetime2">
              <a:rPr lang="da-DK" smtClean="0"/>
              <a:t>3. februar 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Lar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3036995" cy="46877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21873" y="1440000"/>
            <a:ext cx="7535127" cy="4687750"/>
          </a:xfrm>
        </p:spPr>
        <p:txBody>
          <a:bodyPr/>
          <a:lstStyle>
            <a:lvl1pPr marL="0" indent="0" algn="ctr">
              <a:buNone/>
              <a:defRPr sz="1000" baseline="0"/>
            </a:lvl1pPr>
          </a:lstStyle>
          <a:p>
            <a:pPr lvl="0"/>
            <a:r>
              <a:rPr lang="da-DK" smtClean="0"/>
              <a:t>Insert image or diagram here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F94F6-5E39-4F1C-A984-12913EFC3CB6}" type="datetime2">
              <a:rPr lang="da-DK" smtClean="0"/>
              <a:t>3. februar 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197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576001"/>
            <a:ext cx="5259650" cy="864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5259650" cy="4687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BD72-5F6B-4033-985F-E183D512A257}" type="datetime2">
              <a:rPr lang="da-DK" smtClean="0"/>
              <a:t>3. februar 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/>
            </a:lvl1pPr>
          </a:lstStyle>
          <a:p>
            <a:r>
              <a:rPr lang="da-DK" err="1" smtClean="0"/>
              <a:t>Insert</a:t>
            </a:r>
            <a:r>
              <a:rPr lang="da-DK" smtClean="0"/>
              <a:t> image by </a:t>
            </a:r>
            <a:r>
              <a:rPr lang="da-DK" err="1" smtClean="0"/>
              <a:t>clicking</a:t>
            </a:r>
            <a:r>
              <a:rPr lang="da-DK" smtClean="0"/>
              <a:t> the </a:t>
            </a:r>
            <a:r>
              <a:rPr lang="da-DK" err="1" smtClean="0"/>
              <a:t>icon</a:t>
            </a:r>
            <a:r>
              <a:rPr lang="da-DK" smtClean="0"/>
              <a:t> </a:t>
            </a:r>
            <a:r>
              <a:rPr lang="da-DK" err="1" smtClean="0"/>
              <a:t>below</a:t>
            </a:r>
            <a:r>
              <a:rPr lang="da-DK" smtClean="0"/>
              <a:t>: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8172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Content Sing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20E2-6F58-4290-949A-CF5D85966D73}" type="datetime2">
              <a:rPr lang="da-DK" smtClean="0"/>
              <a:t>3. februar 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068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 Content Dou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5259650" cy="4687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440000"/>
            <a:ext cx="5397500" cy="4687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1AD16-0827-48E6-BCA4-AB34861F53BA}" type="datetime2">
              <a:rPr lang="da-DK" smtClean="0"/>
              <a:t>3. februar 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3605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576001"/>
            <a:ext cx="10981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440000"/>
            <a:ext cx="10981000" cy="4668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7900" y="6356350"/>
            <a:ext cx="3005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BD368A-E222-4A0C-8D9A-4B62091D202D}" type="datetime2">
              <a:rPr lang="da-DK" smtClean="0"/>
              <a:t>3. februar 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6000" y="6356350"/>
            <a:ext cx="6402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6500" y="6356350"/>
            <a:ext cx="1240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41A5623-8BC0-894C-8341-F8320F82FFC8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0" r:id="rId4"/>
    <p:sldLayoutId id="2147483652" r:id="rId5"/>
    <p:sldLayoutId id="2147483672" r:id="rId6"/>
    <p:sldLayoutId id="2147483662" r:id="rId7"/>
    <p:sldLayoutId id="2147483673" r:id="rId8"/>
    <p:sldLayoutId id="2147483674" r:id="rId9"/>
    <p:sldLayoutId id="2147483667" r:id="rId10"/>
    <p:sldLayoutId id="2147483655" r:id="rId11"/>
    <p:sldLayoutId id="2147483660" r:id="rId12"/>
    <p:sldLayoutId id="2147483669" r:id="rId13"/>
    <p:sldLayoutId id="2147483670" r:id="rId14"/>
    <p:sldLayoutId id="2147483671" r:id="rId15"/>
    <p:sldLayoutId id="2147483668" r:id="rId16"/>
    <p:sldLayoutId id="2147483661" r:id="rId17"/>
    <p:sldLayoutId id="2147483664" r:id="rId18"/>
    <p:sldLayoutId id="2147483663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49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03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" userDrawn="1">
          <p15:clr>
            <a:srgbClr val="FDE53C"/>
          </p15:clr>
        </p15:guide>
        <p15:guide id="2" orient="horz" pos="216" userDrawn="1">
          <p15:clr>
            <a:srgbClr val="FDE53C"/>
          </p15:clr>
        </p15:guide>
        <p15:guide id="3" orient="horz" pos="868" userDrawn="1">
          <p15:clr>
            <a:srgbClr val="FDE53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sz="1600" dirty="0" smtClean="0"/>
              <a:t>IDA Global 4. februar 2019/Tove Degnbol, ambassadør i Ghana  </a:t>
            </a:r>
            <a:endParaRPr lang="da-DK" sz="1600" dirty="0"/>
          </a:p>
        </p:txBody>
      </p:sp>
      <p:pic>
        <p:nvPicPr>
          <p:cNvPr id="11" name="Pladsholder til indhold 10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9250"/>
            <a:ext cx="4257287" cy="1028700"/>
          </a:xfr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93432" y="1496799"/>
            <a:ext cx="8966200" cy="4158934"/>
          </a:xfrm>
        </p:spPr>
        <p:txBody>
          <a:bodyPr anchor="b" anchorCtr="0"/>
          <a:lstStyle/>
          <a:p>
            <a:r>
              <a:rPr lang="da-DK" sz="7000" dirty="0" smtClean="0">
                <a:solidFill>
                  <a:schemeClr val="bg1"/>
                </a:solidFill>
              </a:rPr>
              <a:t>Ghana – for rigt til bistand</a:t>
            </a:r>
            <a:br>
              <a:rPr lang="da-DK" sz="7000" dirty="0" smtClean="0">
                <a:solidFill>
                  <a:schemeClr val="bg1"/>
                </a:solidFill>
              </a:rPr>
            </a:br>
            <a:r>
              <a:rPr lang="da-DK" sz="7000" dirty="0" smtClean="0">
                <a:solidFill>
                  <a:schemeClr val="bg1"/>
                </a:solidFill>
              </a:rPr>
              <a:t/>
            </a:r>
            <a:br>
              <a:rPr lang="da-DK" sz="7000" dirty="0" smtClean="0">
                <a:solidFill>
                  <a:schemeClr val="bg1"/>
                </a:solidFill>
              </a:rPr>
            </a:br>
            <a:r>
              <a:rPr lang="da-DK" sz="4000" dirty="0" smtClean="0">
                <a:solidFill>
                  <a:schemeClr val="bg1"/>
                </a:solidFill>
              </a:rPr>
              <a:t>- hvordan håndterer Danida omstillingen?</a:t>
            </a:r>
            <a:endParaRPr lang="da-DK" sz="4000" dirty="0">
              <a:solidFill>
                <a:schemeClr val="bg1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775" y="795705"/>
            <a:ext cx="1424013" cy="553783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-1651600" y="0"/>
            <a:ext cx="1522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smtClean="0"/>
              <a:t>To show guides, go to view tab and check the Guides item as shown below.</a:t>
            </a:r>
            <a:endParaRPr lang="da-DK" sz="100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transitionen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999" y="1440000"/>
            <a:ext cx="5345829" cy="4687750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Styrker</a:t>
            </a:r>
          </a:p>
          <a:p>
            <a:r>
              <a:rPr lang="da-DK" sz="1800" dirty="0" smtClean="0"/>
              <a:t>Officiel politik: Ghana Beyond Aid</a:t>
            </a:r>
          </a:p>
          <a:p>
            <a:r>
              <a:rPr lang="da-DK" sz="1800" dirty="0" smtClean="0"/>
              <a:t>Bistandsarkitekturen er væk</a:t>
            </a:r>
          </a:p>
          <a:p>
            <a:r>
              <a:rPr lang="da-DK" sz="1800" dirty="0" smtClean="0"/>
              <a:t>Svært at sikre at udviklingspenge bruges  som aftalt</a:t>
            </a:r>
          </a:p>
          <a:p>
            <a:r>
              <a:rPr lang="da-DK" sz="1800" dirty="0" smtClean="0"/>
              <a:t>Regeringen overtager finansieringen af visse aktiviteter</a:t>
            </a:r>
            <a:endParaRPr lang="da-DK" sz="1800" dirty="0"/>
          </a:p>
          <a:p>
            <a:pPr marL="0" indent="0">
              <a:buNone/>
            </a:pPr>
            <a:r>
              <a:rPr lang="da-DK" dirty="0" smtClean="0"/>
              <a:t>Svagheder</a:t>
            </a:r>
          </a:p>
          <a:p>
            <a:r>
              <a:rPr lang="da-DK" sz="1800" dirty="0" smtClean="0"/>
              <a:t>Sundhed, uddannelse og social beskyttelse er underfinansieret</a:t>
            </a:r>
            <a:endParaRPr lang="da-DK" sz="1800" dirty="0" smtClean="0"/>
          </a:p>
          <a:p>
            <a:r>
              <a:rPr lang="da-DK" sz="1800" dirty="0" smtClean="0"/>
              <a:t>Fattigdom 23,4 % (lever for mindre end </a:t>
            </a:r>
            <a:r>
              <a:rPr lang="en-GB" sz="1800" dirty="0" smtClean="0"/>
              <a:t>GH¢1.760,8 </a:t>
            </a:r>
            <a:r>
              <a:rPr lang="en-GB" sz="1800" dirty="0"/>
              <a:t>om </a:t>
            </a:r>
            <a:r>
              <a:rPr lang="en-GB" sz="1800" dirty="0" err="1" smtClean="0"/>
              <a:t>året</a:t>
            </a:r>
            <a:r>
              <a:rPr lang="en-GB" sz="1800" dirty="0" smtClean="0"/>
              <a:t>)</a:t>
            </a:r>
            <a:endParaRPr lang="da-DK" sz="1800" dirty="0"/>
          </a:p>
          <a:p>
            <a:r>
              <a:rPr lang="da-DK" sz="1800" dirty="0" smtClean="0"/>
              <a:t>Ekstrem fattigdom 8,2% (lever for mindre end </a:t>
            </a:r>
            <a:r>
              <a:rPr lang="en-GB" sz="1800" dirty="0" smtClean="0"/>
              <a:t>GH¢982,2 om </a:t>
            </a:r>
            <a:r>
              <a:rPr lang="en-GB" sz="1800" dirty="0" err="1" smtClean="0"/>
              <a:t>året</a:t>
            </a:r>
            <a:r>
              <a:rPr lang="en-GB" sz="1800" dirty="0" smtClean="0"/>
              <a:t>)</a:t>
            </a:r>
            <a:endParaRPr lang="da-DK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EMBASSY OF DENMARK IN GHANA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10</a:t>
            </a:fld>
            <a:endParaRPr lang="da-DK"/>
          </a:p>
        </p:txBody>
      </p:sp>
      <p:pic>
        <p:nvPicPr>
          <p:cNvPr id="1027" name="Picture 3" descr="https://pbs.twimg.com/media/Dmfh5AKXsAAcig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56" y="1415256"/>
            <a:ext cx="6042906" cy="306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7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439999"/>
            <a:ext cx="6874282" cy="5012755"/>
          </a:xfrm>
        </p:spPr>
        <p:txBody>
          <a:bodyPr/>
          <a:lstStyle/>
          <a:p>
            <a:r>
              <a:rPr lang="da-DK" dirty="0" smtClean="0"/>
              <a:t>Ghana – kort introduktion</a:t>
            </a:r>
          </a:p>
          <a:p>
            <a:r>
              <a:rPr lang="da-DK" dirty="0" smtClean="0"/>
              <a:t>Udviklingssamarbejdet – og udfasningen</a:t>
            </a:r>
          </a:p>
          <a:p>
            <a:r>
              <a:rPr lang="da-DK" dirty="0" smtClean="0"/>
              <a:t>Opbygning af handelssamarbejdet</a:t>
            </a:r>
          </a:p>
          <a:p>
            <a:r>
              <a:rPr lang="da-DK" dirty="0" smtClean="0"/>
              <a:t>Nye samarbejdsformer</a:t>
            </a:r>
          </a:p>
          <a:p>
            <a:r>
              <a:rPr lang="da-DK" dirty="0" smtClean="0"/>
              <a:t>Fordele ved </a:t>
            </a:r>
            <a:r>
              <a:rPr lang="da-DK" dirty="0" smtClean="0"/>
              <a:t>udvikling før handel</a:t>
            </a:r>
            <a:endParaRPr lang="da-DK" dirty="0" smtClean="0"/>
          </a:p>
          <a:p>
            <a:r>
              <a:rPr lang="da-DK" dirty="0" smtClean="0"/>
              <a:t>Udfordringer ved at </a:t>
            </a:r>
            <a:r>
              <a:rPr lang="da-DK" dirty="0" smtClean="0"/>
              <a:t>ændre rolle</a:t>
            </a:r>
            <a:endParaRPr lang="da-DK" dirty="0" smtClean="0"/>
          </a:p>
          <a:p>
            <a:r>
              <a:rPr lang="da-DK" dirty="0" smtClean="0"/>
              <a:t>Transitionen</a:t>
            </a:r>
            <a:endParaRPr lang="da-DK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2</a:t>
            </a:fld>
            <a:endParaRPr lang="da-DK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3695" y="1019694"/>
            <a:ext cx="6858000" cy="481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12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Ghana – kort introduktion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6000" y="1439999"/>
            <a:ext cx="10981000" cy="4779825"/>
          </a:xfrm>
        </p:spPr>
        <p:txBody>
          <a:bodyPr/>
          <a:lstStyle/>
          <a:p>
            <a:endParaRPr lang="da-DK" dirty="0" smtClean="0"/>
          </a:p>
          <a:p>
            <a:r>
              <a:rPr lang="da-DK" dirty="0" smtClean="0"/>
              <a:t>Ca. 28 millioner indbyggere </a:t>
            </a:r>
          </a:p>
          <a:p>
            <a:r>
              <a:rPr lang="da-DK" dirty="0" smtClean="0"/>
              <a:t>Et velkonsolideret demokrati</a:t>
            </a:r>
          </a:p>
          <a:p>
            <a:r>
              <a:rPr lang="da-DK" dirty="0" smtClean="0"/>
              <a:t>Fredelig løsning af konflikter</a:t>
            </a:r>
            <a:endParaRPr lang="da-DK" dirty="0" smtClean="0"/>
          </a:p>
          <a:p>
            <a:r>
              <a:rPr lang="da-DK" dirty="0" smtClean="0"/>
              <a:t>Mange år med høj økonomisk vækst, </a:t>
            </a:r>
          </a:p>
          <a:p>
            <a:r>
              <a:rPr lang="da-DK" dirty="0" smtClean="0"/>
              <a:t>Lavere </a:t>
            </a:r>
            <a:r>
              <a:rPr lang="da-DK" dirty="0" err="1" smtClean="0"/>
              <a:t>mellemindkomstland</a:t>
            </a:r>
            <a:r>
              <a:rPr lang="da-DK" dirty="0" smtClean="0"/>
              <a:t> siden 2011</a:t>
            </a:r>
            <a:endParaRPr lang="da-DK" dirty="0"/>
          </a:p>
          <a:p>
            <a:r>
              <a:rPr lang="da-DK" dirty="0" smtClean="0"/>
              <a:t>Makroøkonomiske parametre er ikke så gode</a:t>
            </a:r>
          </a:p>
          <a:p>
            <a:r>
              <a:rPr lang="da-DK" dirty="0" smtClean="0"/>
              <a:t>Nord er fattigt, syd er mere velstående</a:t>
            </a:r>
          </a:p>
          <a:p>
            <a:r>
              <a:rPr lang="da-DK" dirty="0" smtClean="0"/>
              <a:t>‘Afrika for begyndere’</a:t>
            </a:r>
            <a:endParaRPr lang="da-DK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EMBASSY OF DENMARK IN GHANA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3</a:t>
            </a:fld>
            <a:endParaRPr lang="da-DK"/>
          </a:p>
        </p:txBody>
      </p:sp>
      <p:pic>
        <p:nvPicPr>
          <p:cNvPr id="8" name="Picture 10" descr="AG Gloria Akuffo hugs Côte d'Ivoire's Agent, Adama TOUNGARA. This was after the judgement. PICTURES BY MABEL AKU BANESE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88" y="1685365"/>
            <a:ext cx="3897323" cy="3349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04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r="13487" b="16023"/>
          <a:stretch/>
        </p:blipFill>
        <p:spPr>
          <a:xfrm>
            <a:off x="0" y="-2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udviklingssamarbejdet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4</a:t>
            </a:fld>
            <a:endParaRPr lang="da-DK"/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576000" y="1440001"/>
            <a:ext cx="5397500" cy="4687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850"/>
              </a:spcBef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00" indent="-228600" algn="l" defTabSz="914400" rtl="0" eaLnBrk="1" latinLnBrk="0" hangingPunct="1">
              <a:lnSpc>
                <a:spcPct val="90000"/>
              </a:lnSpc>
              <a:spcBef>
                <a:spcPts val="850"/>
              </a:spcBef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9300" indent="-228600" algn="l" defTabSz="914400" rtl="0" eaLnBrk="1" latinLnBrk="0" hangingPunct="1">
              <a:lnSpc>
                <a:spcPct val="90000"/>
              </a:lnSpc>
              <a:spcBef>
                <a:spcPts val="850"/>
              </a:spcBef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3300" indent="-228600" algn="l" defTabSz="914400" rtl="0" eaLnBrk="1" latinLnBrk="0" hangingPunct="1">
              <a:lnSpc>
                <a:spcPct val="90000"/>
              </a:lnSpc>
              <a:spcBef>
                <a:spcPts val="850"/>
              </a:spcBef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28600" algn="l" defTabSz="914400" rtl="0" eaLnBrk="1" latinLnBrk="0" hangingPunct="1">
              <a:lnSpc>
                <a:spcPct val="90000"/>
              </a:lnSpc>
              <a:spcBef>
                <a:spcPts val="850"/>
              </a:spcBef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a-DK" dirty="0" smtClean="0">
                <a:solidFill>
                  <a:schemeClr val="bg1"/>
                </a:solidFill>
              </a:rPr>
              <a:t>Diplomatiske forbindelser siden 1961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a-DK" dirty="0" smtClean="0">
                <a:solidFill>
                  <a:schemeClr val="bg1"/>
                </a:solidFill>
              </a:rPr>
              <a:t>Omfattende udviklingssamarbejde siden 1992</a:t>
            </a:r>
          </a:p>
          <a:p>
            <a:pPr marL="0" indent="0"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dirty="0" smtClean="0">
                <a:solidFill>
                  <a:schemeClr val="bg1"/>
                </a:solidFill>
              </a:rPr>
              <a:t>Bistand for ca. 10 mia. kr. siden 1992</a:t>
            </a:r>
          </a:p>
          <a:p>
            <a:endParaRPr lang="da-DK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576001"/>
            <a:ext cx="7165227" cy="864000"/>
          </a:xfrm>
        </p:spPr>
        <p:txBody>
          <a:bodyPr/>
          <a:lstStyle/>
          <a:p>
            <a:r>
              <a:rPr lang="en-GB" dirty="0" smtClean="0"/>
              <a:t>UDFASNING </a:t>
            </a:r>
            <a:r>
              <a:rPr lang="en-GB" dirty="0" err="1" smtClean="0"/>
              <a:t>af</a:t>
            </a:r>
            <a:r>
              <a:rPr lang="en-GB" dirty="0" smtClean="0"/>
              <a:t> </a:t>
            </a:r>
            <a:r>
              <a:rPr lang="en-GB" dirty="0" err="1" smtClean="0"/>
              <a:t>udviklings</a:t>
            </a:r>
            <a:r>
              <a:rPr lang="en-GB" dirty="0" smtClean="0"/>
              <a:t>-</a:t>
            </a:r>
            <a:br>
              <a:rPr lang="en-GB" dirty="0" smtClean="0"/>
            </a:br>
            <a:r>
              <a:rPr lang="en-GB" dirty="0" err="1" smtClean="0"/>
              <a:t>samarbejdet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Besluttet </a:t>
            </a:r>
            <a:r>
              <a:rPr lang="da-DK" dirty="0" smtClean="0"/>
              <a:t>i 2014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Privatsektorprogrammet til 2020</a:t>
            </a:r>
          </a:p>
          <a:p>
            <a:r>
              <a:rPr lang="da-DK" dirty="0" smtClean="0"/>
              <a:t>Skatteprogrammet til 2019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 </a:t>
            </a:r>
          </a:p>
          <a:p>
            <a:r>
              <a:rPr lang="da-DK" dirty="0" smtClean="0"/>
              <a:t>God regeringsførelse (2018)</a:t>
            </a:r>
          </a:p>
          <a:p>
            <a:r>
              <a:rPr lang="da-DK" dirty="0" smtClean="0"/>
              <a:t>Sundhed (2016)</a:t>
            </a:r>
          </a:p>
          <a:p>
            <a:r>
              <a:rPr lang="da-DK" dirty="0" smtClean="0"/>
              <a:t>Generel budgetstøtte (2015)</a:t>
            </a:r>
          </a:p>
          <a:p>
            <a:pPr marL="0" indent="0">
              <a:buNone/>
            </a:pPr>
            <a:r>
              <a:rPr lang="da-DK" dirty="0" smtClean="0"/>
              <a:t>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5</a:t>
            </a:fld>
            <a:endParaRPr lang="da-DK"/>
          </a:p>
        </p:txBody>
      </p:sp>
      <p:pic>
        <p:nvPicPr>
          <p:cNvPr id="9" name="Pladsholder til indhold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5598" y="1373372"/>
            <a:ext cx="5694833" cy="4271124"/>
          </a:xfrm>
        </p:spPr>
      </p:pic>
    </p:spTree>
    <p:extLst>
      <p:ext uri="{BB962C8B-B14F-4D97-AF65-F5344CB8AC3E}">
        <p14:creationId xmlns:p14="http://schemas.microsoft.com/office/powerpoint/2010/main" val="225225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Opbygning af handels-</a:t>
            </a:r>
            <a:br>
              <a:rPr lang="da-DK" dirty="0" smtClean="0"/>
            </a:br>
            <a:r>
              <a:rPr lang="da-DK" dirty="0" smtClean="0"/>
              <a:t>samarbejdet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da-DK" dirty="0" smtClean="0"/>
              <a:t>Wall Street på ambassaden fra 2015</a:t>
            </a:r>
          </a:p>
          <a:p>
            <a:pPr marL="0" indent="0">
              <a:buNone/>
            </a:pPr>
            <a:endParaRPr lang="en-GB" dirty="0"/>
          </a:p>
          <a:p>
            <a:r>
              <a:rPr lang="da-DK" dirty="0" smtClean="0"/>
              <a:t>TC </a:t>
            </a:r>
            <a:r>
              <a:rPr lang="da-DK" dirty="0" err="1" smtClean="0"/>
              <a:t>Africa</a:t>
            </a:r>
            <a:r>
              <a:rPr lang="da-DK" dirty="0" smtClean="0"/>
              <a:t> (Nigeria, Kenya, Ghana,</a:t>
            </a:r>
          </a:p>
          <a:p>
            <a:pPr marL="0" indent="0">
              <a:buNone/>
            </a:pPr>
            <a:r>
              <a:rPr lang="da-DK" dirty="0" smtClean="0"/>
              <a:t>Sydafrika)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Statsbesøget i 2017</a:t>
            </a:r>
          </a:p>
          <a:p>
            <a:endParaRPr lang="da-DK" dirty="0" smtClean="0"/>
          </a:p>
          <a:p>
            <a:r>
              <a:rPr lang="da-DK" dirty="0" smtClean="0"/>
              <a:t>Nye ansatte og højere indtjeningsmål</a:t>
            </a: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6</a:t>
            </a:fld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80" y="1733006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50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Nye samarbejdsformer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76000" y="1668600"/>
            <a:ext cx="5397500" cy="4687750"/>
          </a:xfrm>
        </p:spPr>
        <p:txBody>
          <a:bodyPr/>
          <a:lstStyle/>
          <a:p>
            <a:r>
              <a:rPr lang="da-DK" b="1" dirty="0" smtClean="0"/>
              <a:t>Strategisk sektorsamarbejde</a:t>
            </a:r>
          </a:p>
          <a:p>
            <a:pPr>
              <a:buFontTx/>
              <a:buChar char="-"/>
            </a:pPr>
            <a:r>
              <a:rPr lang="da-DK" dirty="0" smtClean="0"/>
              <a:t>Maritim sektor</a:t>
            </a:r>
          </a:p>
          <a:p>
            <a:pPr>
              <a:buFontTx/>
              <a:buChar char="-"/>
            </a:pPr>
            <a:r>
              <a:rPr lang="da-DK" dirty="0" smtClean="0"/>
              <a:t>Århus- Tema: vand</a:t>
            </a:r>
          </a:p>
          <a:p>
            <a:pPr>
              <a:buFontTx/>
              <a:buChar char="-"/>
            </a:pPr>
            <a:r>
              <a:rPr lang="da-DK" dirty="0" smtClean="0"/>
              <a:t>Danmarks statistik</a:t>
            </a:r>
            <a:endParaRPr lang="da-DK" dirty="0" smtClean="0"/>
          </a:p>
          <a:p>
            <a:pPr marL="0" indent="0">
              <a:buNone/>
            </a:pPr>
            <a:endParaRPr lang="da-DK" sz="1000" dirty="0"/>
          </a:p>
          <a:p>
            <a:r>
              <a:rPr lang="da-DK" b="1" dirty="0" smtClean="0"/>
              <a:t>IFU på ambassaden</a:t>
            </a:r>
            <a:endParaRPr lang="da-DK" dirty="0" smtClean="0"/>
          </a:p>
          <a:p>
            <a:endParaRPr lang="da-DK" sz="1000" dirty="0" smtClean="0"/>
          </a:p>
          <a:p>
            <a:r>
              <a:rPr lang="da-DK" b="1" dirty="0" smtClean="0"/>
              <a:t>Business </a:t>
            </a:r>
            <a:r>
              <a:rPr lang="da-DK" b="1" dirty="0" err="1" smtClean="0"/>
              <a:t>incubators</a:t>
            </a:r>
            <a:endParaRPr lang="da-DK" b="1" dirty="0" smtClean="0"/>
          </a:p>
          <a:p>
            <a:endParaRPr lang="da-DK" sz="1000" dirty="0"/>
          </a:p>
          <a:p>
            <a:pPr marL="0" indent="0">
              <a:buNone/>
            </a:pPr>
            <a:endParaRPr lang="da-DK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EMBASSY OF DENMARK IN GHANA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7</a:t>
            </a:fld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 flipV="1">
            <a:off x="576000" y="7157155"/>
            <a:ext cx="4323378" cy="45719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3" descr="C:\Users\matknu\AppData\Local\Microsoft\Windows\Temporary Internet Files\Content.Outlook\I8RL0OA7\stanbic heights ny vinkel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r="29047"/>
          <a:stretch/>
        </p:blipFill>
        <p:spPr bwMode="auto">
          <a:xfrm>
            <a:off x="6610469" y="576002"/>
            <a:ext cx="4310079" cy="548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22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Fordele ved udvikling</a:t>
            </a:r>
            <a:br>
              <a:rPr lang="da-DK" dirty="0" smtClean="0"/>
            </a:br>
            <a:r>
              <a:rPr lang="da-DK" dirty="0" smtClean="0"/>
              <a:t>før handel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8</a:t>
            </a:fld>
            <a:endParaRPr lang="da-DK"/>
          </a:p>
        </p:txBody>
      </p:sp>
      <p:sp>
        <p:nvSpPr>
          <p:cNvPr id="6" name="Content Placeholder 7"/>
          <p:cNvSpPr>
            <a:spLocks noGrp="1"/>
          </p:cNvSpPr>
          <p:nvPr>
            <p:ph sz="half" idx="2"/>
          </p:nvPr>
        </p:nvSpPr>
        <p:spPr>
          <a:xfrm>
            <a:off x="576000" y="1559743"/>
            <a:ext cx="5397500" cy="4687750"/>
          </a:xfrm>
        </p:spPr>
        <p:txBody>
          <a:bodyPr/>
          <a:lstStyle/>
          <a:p>
            <a:endParaRPr lang="da-DK" dirty="0" smtClean="0"/>
          </a:p>
          <a:p>
            <a:r>
              <a:rPr lang="da-DK" dirty="0" smtClean="0"/>
              <a:t>Troværdighed – Danida er et positivt brand</a:t>
            </a:r>
          </a:p>
          <a:p>
            <a:r>
              <a:rPr lang="da-DK" dirty="0" smtClean="0"/>
              <a:t>S</a:t>
            </a:r>
            <a:r>
              <a:rPr lang="da-DK" dirty="0" smtClean="0"/>
              <a:t>ektorkendska</a:t>
            </a:r>
            <a:r>
              <a:rPr lang="da-DK" dirty="0" smtClean="0"/>
              <a:t>b</a:t>
            </a:r>
          </a:p>
          <a:p>
            <a:r>
              <a:rPr lang="da-DK" dirty="0" smtClean="0"/>
              <a:t>Netværk, adgang</a:t>
            </a:r>
          </a:p>
          <a:p>
            <a:r>
              <a:rPr lang="da-DK" dirty="0" smtClean="0"/>
              <a:t>Erfaring med politikdialog om rammebetingelser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Indsats mod korruption som eksempel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ladsholder til indhold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73" y="1332090"/>
            <a:ext cx="6376327" cy="4250884"/>
          </a:xfrm>
        </p:spPr>
      </p:pic>
    </p:spTree>
    <p:extLst>
      <p:ext uri="{BB962C8B-B14F-4D97-AF65-F5344CB8AC3E}">
        <p14:creationId xmlns:p14="http://schemas.microsoft.com/office/powerpoint/2010/main" val="413695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Udfordringer ved at </a:t>
            </a:r>
            <a:br>
              <a:rPr lang="da-DK" dirty="0" smtClean="0"/>
            </a:br>
            <a:r>
              <a:rPr lang="da-DK" dirty="0" smtClean="0"/>
              <a:t>ændre rolle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EMBASSY OF DENMARK IN GHANA</a:t>
            </a: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9</a:t>
            </a:fld>
            <a:endParaRPr lang="da-DK"/>
          </a:p>
        </p:txBody>
      </p:sp>
      <p:sp>
        <p:nvSpPr>
          <p:cNvPr id="6" name="Content Placeholder 7"/>
          <p:cNvSpPr>
            <a:spLocks noGrp="1"/>
          </p:cNvSpPr>
          <p:nvPr>
            <p:ph sz="half" idx="2"/>
          </p:nvPr>
        </p:nvSpPr>
        <p:spPr>
          <a:xfrm>
            <a:off x="576000" y="1668600"/>
            <a:ext cx="5397500" cy="4687750"/>
          </a:xfrm>
        </p:spPr>
        <p:txBody>
          <a:bodyPr/>
          <a:lstStyle/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r>
              <a:rPr lang="da-DK" dirty="0" smtClean="0"/>
              <a:t>Samarbejdspartnere bliver forvirrede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0"/>
            <a:ext cx="6032500" cy="6858000"/>
          </a:xfrm>
        </p:spPr>
      </p:pic>
    </p:spTree>
    <p:extLst>
      <p:ext uri="{BB962C8B-B14F-4D97-AF65-F5344CB8AC3E}">
        <p14:creationId xmlns:p14="http://schemas.microsoft.com/office/powerpoint/2010/main" val="194158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denrigsministeriet">
      <a:dk1>
        <a:sysClr val="windowText" lastClr="000000"/>
      </a:dk1>
      <a:lt1>
        <a:sysClr val="window" lastClr="FFFFFF"/>
      </a:lt1>
      <a:dk2>
        <a:srgbClr val="3B3B3B"/>
      </a:dk2>
      <a:lt2>
        <a:srgbClr val="E5E5E5"/>
      </a:lt2>
      <a:accent1>
        <a:srgbClr val="E52020"/>
      </a:accent1>
      <a:accent2>
        <a:srgbClr val="9B0D2B"/>
      </a:accent2>
      <a:accent3>
        <a:srgbClr val="4C0C0A"/>
      </a:accent3>
      <a:accent4>
        <a:srgbClr val="97A595"/>
      </a:accent4>
      <a:accent5>
        <a:srgbClr val="5D7970"/>
      </a:accent5>
      <a:accent6>
        <a:srgbClr val="004288"/>
      </a:accent6>
      <a:hlink>
        <a:srgbClr val="E52020"/>
      </a:hlink>
      <a:folHlink>
        <a:srgbClr val="9B0D2B"/>
      </a:folHlink>
    </a:clrScheme>
    <a:fontScheme name="Udenrigsministeriet">
      <a:majorFont>
        <a:latin typeface="Diplomacy Office Bold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stry of Foreign Affairs.pptx [Skrivebeskyttet]" id="{0303482F-44AE-4FAB-AE6E-6D07DBDE6A69}" vid="{7A9C3AF2-14D6-4E87-8BA2-DC844ABD8A8F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Ministry of Foreign Affairs</Template>
  <TotalTime>762</TotalTime>
  <Words>418</Words>
  <Application>Microsoft Office PowerPoint</Application>
  <PresentationFormat>Widescreen</PresentationFormat>
  <Paragraphs>108</Paragraphs>
  <Slides>10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6" baseType="lpstr">
      <vt:lpstr>Noto Sans</vt:lpstr>
      <vt:lpstr>Arial</vt:lpstr>
      <vt:lpstr>Diplomacy Office Bold</vt:lpstr>
      <vt:lpstr>Calibri</vt:lpstr>
      <vt:lpstr>Wingdings</vt:lpstr>
      <vt:lpstr>Office Theme</vt:lpstr>
      <vt:lpstr>Ghana – for rigt til bistand  - hvordan håndterer Danida omstillingen?</vt:lpstr>
      <vt:lpstr>Agenda</vt:lpstr>
      <vt:lpstr>Ghana – kort introduktion</vt:lpstr>
      <vt:lpstr>udviklingssamarbejdet</vt:lpstr>
      <vt:lpstr>UDFASNING af udviklings- samarbejdet</vt:lpstr>
      <vt:lpstr>Opbygning af handels- samarbejdet</vt:lpstr>
      <vt:lpstr>Nye samarbejdsformer</vt:lpstr>
      <vt:lpstr>Fordele ved udvikling før handel</vt:lpstr>
      <vt:lpstr>Udfordringer ved at  ændre rolle</vt:lpstr>
      <vt:lpstr>transitionen</vt:lpstr>
    </vt:vector>
  </TitlesOfParts>
  <Company>Udenrigsministeriet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Kenya</dc:title>
  <dc:creator>Celina Schmidt-Petersen</dc:creator>
  <cp:lastModifiedBy>Tove Degnbol</cp:lastModifiedBy>
  <cp:revision>142</cp:revision>
  <dcterms:created xsi:type="dcterms:W3CDTF">2019-01-08T09:28:08Z</dcterms:created>
  <dcterms:modified xsi:type="dcterms:W3CDTF">2019-02-04T00:09:53Z</dcterms:modified>
</cp:coreProperties>
</file>