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8" r:id="rId2"/>
    <p:sldId id="277" r:id="rId3"/>
    <p:sldId id="278" r:id="rId4"/>
    <p:sldId id="273" r:id="rId5"/>
    <p:sldId id="276" r:id="rId6"/>
  </p:sldIdLst>
  <p:sldSz cx="9144000" cy="6858000" type="screen4x3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">
          <p15:clr>
            <a:srgbClr val="A4A3A4"/>
          </p15:clr>
        </p15:guide>
        <p15:guide id="2" orient="horz" pos="4079">
          <p15:clr>
            <a:srgbClr val="A4A3A4"/>
          </p15:clr>
        </p15:guide>
        <p15:guide id="3" orient="horz" pos="780">
          <p15:clr>
            <a:srgbClr val="A4A3A4"/>
          </p15:clr>
        </p15:guide>
        <p15:guide id="4" pos="5448">
          <p15:clr>
            <a:srgbClr val="A4A3A4"/>
          </p15:clr>
        </p15:guide>
        <p15:guide id="5" pos="3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580D1"/>
    <a:srgbClr val="ADDC91"/>
    <a:srgbClr val="CEDC00"/>
    <a:srgbClr val="FEDD00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332" y="84"/>
      </p:cViewPr>
      <p:guideLst>
        <p:guide orient="horz" pos="367"/>
        <p:guide orient="horz" pos="4079"/>
        <p:guide orient="horz" pos="780"/>
        <p:guide pos="5448"/>
        <p:guide pos="3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341E225-94EE-A148-AA0C-EB5EB3C43945}" type="datetimeFigureOut">
              <a:rPr lang="en-GB"/>
              <a:pPr/>
              <a:t>04/02/2019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4FB09E0-623F-C440-81E1-36D959289F4F}" type="slidenum">
              <a:rPr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74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3431F7DE-25C9-234A-82AE-C555C6A20847}" type="datetimeFigureOut">
              <a:rPr lang="en-GB"/>
              <a:pPr/>
              <a:t>04/02/2019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6038"/>
            <a:ext cx="2985558" cy="500936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8E4193C2-13BD-8144-A752-BE5B15E8057F}" type="slidenum">
              <a:rPr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540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193C2-13BD-8144-A752-BE5B15E8057F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30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14439-331A-445D-9B01-8A16A91EB27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8193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1238250"/>
            <a:ext cx="9143999" cy="5619750"/>
          </a:xfrm>
          <a:noFill/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93215" y="2149475"/>
            <a:ext cx="3711789" cy="3011314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34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  <a:lvl2pPr marL="0" indent="0">
              <a:spcBef>
                <a:spcPts val="2200"/>
              </a:spcBef>
              <a:buFontTx/>
              <a:buNone/>
              <a:defRPr sz="2500" b="1" i="0">
                <a:solidFill>
                  <a:schemeClr val="bg1"/>
                </a:solidFill>
                <a:latin typeface="Calibri Light"/>
                <a:cs typeface="Calibri Light"/>
              </a:defRPr>
            </a:lvl2pPr>
            <a:lvl3pPr marL="0" indent="0">
              <a:buFontTx/>
              <a:buNone/>
              <a:defRPr sz="2500" b="0" i="0">
                <a:solidFill>
                  <a:schemeClr val="bg1"/>
                </a:solidFill>
                <a:latin typeface="Calibri Light"/>
                <a:cs typeface="Calibri Light"/>
              </a:defRPr>
            </a:lvl3pPr>
            <a:lvl4pPr marL="0" indent="0">
              <a:buFontTx/>
              <a:buNone/>
              <a:defRPr sz="2500" b="0" i="0">
                <a:latin typeface="Calibri Light"/>
                <a:cs typeface="Calibri Light"/>
              </a:defRPr>
            </a:lvl4pPr>
            <a:lvl5pPr marL="0" indent="0">
              <a:buFontTx/>
              <a:buNone/>
              <a:defRPr sz="25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6691758" y="407930"/>
            <a:ext cx="1801368" cy="408441"/>
          </a:xfrm>
          <a:custGeom>
            <a:avLst/>
            <a:gdLst/>
            <a:ahLst/>
            <a:cxnLst>
              <a:cxn ang="0">
                <a:pos x="2628" y="2218"/>
              </a:cxn>
              <a:cxn ang="0">
                <a:pos x="2527" y="1531"/>
              </a:cxn>
              <a:cxn ang="0">
                <a:pos x="2975" y="1304"/>
              </a:cxn>
              <a:cxn ang="0">
                <a:pos x="2788" y="816"/>
              </a:cxn>
              <a:cxn ang="0">
                <a:pos x="1945" y="1477"/>
              </a:cxn>
              <a:cxn ang="0">
                <a:pos x="2308" y="2651"/>
              </a:cxn>
              <a:cxn ang="0">
                <a:pos x="3623" y="2695"/>
              </a:cxn>
              <a:cxn ang="0">
                <a:pos x="3683" y="884"/>
              </a:cxn>
              <a:cxn ang="0">
                <a:pos x="500" y="2690"/>
              </a:cxn>
              <a:cxn ang="0">
                <a:pos x="539" y="16"/>
              </a:cxn>
              <a:cxn ang="0">
                <a:pos x="1748" y="869"/>
              </a:cxn>
              <a:cxn ang="0">
                <a:pos x="710" y="1721"/>
              </a:cxn>
              <a:cxn ang="0">
                <a:pos x="1810" y="2694"/>
              </a:cxn>
              <a:cxn ang="0">
                <a:pos x="6666" y="978"/>
              </a:cxn>
              <a:cxn ang="0">
                <a:pos x="5880" y="877"/>
              </a:cxn>
              <a:cxn ang="0">
                <a:pos x="5364" y="869"/>
              </a:cxn>
              <a:cxn ang="0">
                <a:pos x="4573" y="1017"/>
              </a:cxn>
              <a:cxn ang="0">
                <a:pos x="4498" y="2694"/>
              </a:cxn>
              <a:cxn ang="0">
                <a:pos x="4847" y="1328"/>
              </a:cxn>
              <a:cxn ang="0">
                <a:pos x="5164" y="1525"/>
              </a:cxn>
              <a:cxn ang="0">
                <a:pos x="5739" y="1436"/>
              </a:cxn>
              <a:cxn ang="0">
                <a:pos x="6245" y="1380"/>
              </a:cxn>
              <a:cxn ang="0">
                <a:pos x="6842" y="2646"/>
              </a:cxn>
              <a:cxn ang="0">
                <a:pos x="8838" y="2358"/>
              </a:cxn>
              <a:cxn ang="0">
                <a:pos x="9271" y="2723"/>
              </a:cxn>
              <a:cxn ang="0">
                <a:pos x="9961" y="2571"/>
              </a:cxn>
              <a:cxn ang="0">
                <a:pos x="9524" y="2283"/>
              </a:cxn>
              <a:cxn ang="0">
                <a:pos x="9820" y="1233"/>
              </a:cxn>
              <a:cxn ang="0">
                <a:pos x="9784" y="857"/>
              </a:cxn>
              <a:cxn ang="0">
                <a:pos x="11165" y="807"/>
              </a:cxn>
              <a:cxn ang="0">
                <a:pos x="10738" y="873"/>
              </a:cxn>
              <a:cxn ang="0">
                <a:pos x="10790" y="2649"/>
              </a:cxn>
              <a:cxn ang="0">
                <a:pos x="11262" y="1321"/>
              </a:cxn>
              <a:cxn ang="0">
                <a:pos x="7793" y="1477"/>
              </a:cxn>
              <a:cxn ang="0">
                <a:pos x="7853" y="1229"/>
              </a:cxn>
              <a:cxn ang="0">
                <a:pos x="8365" y="1340"/>
              </a:cxn>
              <a:cxn ang="0">
                <a:pos x="8452" y="1255"/>
              </a:cxn>
              <a:cxn ang="0">
                <a:pos x="7841" y="785"/>
              </a:cxn>
              <a:cxn ang="0">
                <a:pos x="7119" y="1250"/>
              </a:cxn>
              <a:cxn ang="0">
                <a:pos x="7387" y="1840"/>
              </a:cxn>
              <a:cxn ang="0">
                <a:pos x="7988" y="2264"/>
              </a:cxn>
              <a:cxn ang="0">
                <a:pos x="7322" y="2205"/>
              </a:cxn>
              <a:cxn ang="0">
                <a:pos x="7191" y="2179"/>
              </a:cxn>
              <a:cxn ang="0">
                <a:pos x="7105" y="2540"/>
              </a:cxn>
              <a:cxn ang="0">
                <a:pos x="7976" y="2739"/>
              </a:cxn>
              <a:cxn ang="0">
                <a:pos x="8567" y="2096"/>
              </a:cxn>
              <a:cxn ang="0">
                <a:pos x="8242" y="1657"/>
              </a:cxn>
              <a:cxn ang="0">
                <a:pos x="12332" y="2221"/>
              </a:cxn>
              <a:cxn ang="0">
                <a:pos x="12167" y="880"/>
              </a:cxn>
              <a:cxn ang="0">
                <a:pos x="11734" y="2508"/>
              </a:cxn>
              <a:cxn ang="0">
                <a:pos x="12648" y="2638"/>
              </a:cxn>
              <a:cxn ang="0">
                <a:pos x="13345" y="915"/>
              </a:cxn>
              <a:cxn ang="0">
                <a:pos x="14559" y="2285"/>
              </a:cxn>
              <a:cxn ang="0">
                <a:pos x="14442" y="1283"/>
              </a:cxn>
              <a:cxn ang="0">
                <a:pos x="14876" y="1552"/>
              </a:cxn>
              <a:cxn ang="0">
                <a:pos x="15143" y="946"/>
              </a:cxn>
              <a:cxn ang="0">
                <a:pos x="14320" y="914"/>
              </a:cxn>
              <a:cxn ang="0">
                <a:pos x="13678" y="3385"/>
              </a:cxn>
              <a:cxn ang="0">
                <a:pos x="14428" y="2700"/>
              </a:cxn>
              <a:cxn ang="0">
                <a:pos x="15080" y="2622"/>
              </a:cxn>
              <a:cxn ang="0">
                <a:pos x="15469" y="1950"/>
              </a:cxn>
            </a:cxnLst>
            <a:rect l="0" t="0" r="r" b="b"/>
            <a:pathLst>
              <a:path w="15484" h="3498">
                <a:moveTo>
                  <a:pt x="3150" y="2132"/>
                </a:moveTo>
                <a:lnTo>
                  <a:pt x="3142" y="2143"/>
                </a:lnTo>
                <a:lnTo>
                  <a:pt x="3130" y="2154"/>
                </a:lnTo>
                <a:lnTo>
                  <a:pt x="3116" y="2167"/>
                </a:lnTo>
                <a:lnTo>
                  <a:pt x="3101" y="2180"/>
                </a:lnTo>
                <a:lnTo>
                  <a:pt x="3084" y="2194"/>
                </a:lnTo>
                <a:lnTo>
                  <a:pt x="3066" y="2207"/>
                </a:lnTo>
                <a:lnTo>
                  <a:pt x="3047" y="2219"/>
                </a:lnTo>
                <a:lnTo>
                  <a:pt x="3027" y="2232"/>
                </a:lnTo>
                <a:lnTo>
                  <a:pt x="3006" y="2244"/>
                </a:lnTo>
                <a:lnTo>
                  <a:pt x="2982" y="2254"/>
                </a:lnTo>
                <a:lnTo>
                  <a:pt x="2959" y="2265"/>
                </a:lnTo>
                <a:lnTo>
                  <a:pt x="2936" y="2273"/>
                </a:lnTo>
                <a:lnTo>
                  <a:pt x="2911" y="2280"/>
                </a:lnTo>
                <a:lnTo>
                  <a:pt x="2886" y="2285"/>
                </a:lnTo>
                <a:lnTo>
                  <a:pt x="2873" y="2287"/>
                </a:lnTo>
                <a:lnTo>
                  <a:pt x="2861" y="2288"/>
                </a:lnTo>
                <a:lnTo>
                  <a:pt x="2848" y="2289"/>
                </a:lnTo>
                <a:lnTo>
                  <a:pt x="2836" y="2289"/>
                </a:lnTo>
                <a:lnTo>
                  <a:pt x="2809" y="2289"/>
                </a:lnTo>
                <a:lnTo>
                  <a:pt x="2785" y="2286"/>
                </a:lnTo>
                <a:lnTo>
                  <a:pt x="2761" y="2283"/>
                </a:lnTo>
                <a:lnTo>
                  <a:pt x="2739" y="2278"/>
                </a:lnTo>
                <a:lnTo>
                  <a:pt x="2718" y="2270"/>
                </a:lnTo>
                <a:lnTo>
                  <a:pt x="2697" y="2263"/>
                </a:lnTo>
                <a:lnTo>
                  <a:pt x="2678" y="2253"/>
                </a:lnTo>
                <a:lnTo>
                  <a:pt x="2661" y="2243"/>
                </a:lnTo>
                <a:lnTo>
                  <a:pt x="2644" y="2231"/>
                </a:lnTo>
                <a:lnTo>
                  <a:pt x="2628" y="2218"/>
                </a:lnTo>
                <a:lnTo>
                  <a:pt x="2615" y="2204"/>
                </a:lnTo>
                <a:lnTo>
                  <a:pt x="2601" y="2190"/>
                </a:lnTo>
                <a:lnTo>
                  <a:pt x="2588" y="2174"/>
                </a:lnTo>
                <a:lnTo>
                  <a:pt x="2576" y="2158"/>
                </a:lnTo>
                <a:lnTo>
                  <a:pt x="2566" y="2140"/>
                </a:lnTo>
                <a:lnTo>
                  <a:pt x="2556" y="2121"/>
                </a:lnTo>
                <a:lnTo>
                  <a:pt x="2547" y="2102"/>
                </a:lnTo>
                <a:lnTo>
                  <a:pt x="2538" y="2083"/>
                </a:lnTo>
                <a:lnTo>
                  <a:pt x="2531" y="2063"/>
                </a:lnTo>
                <a:lnTo>
                  <a:pt x="2524" y="2043"/>
                </a:lnTo>
                <a:lnTo>
                  <a:pt x="2518" y="2022"/>
                </a:lnTo>
                <a:lnTo>
                  <a:pt x="2512" y="2000"/>
                </a:lnTo>
                <a:lnTo>
                  <a:pt x="2508" y="1979"/>
                </a:lnTo>
                <a:lnTo>
                  <a:pt x="2504" y="1957"/>
                </a:lnTo>
                <a:lnTo>
                  <a:pt x="2500" y="1936"/>
                </a:lnTo>
                <a:lnTo>
                  <a:pt x="2498" y="1913"/>
                </a:lnTo>
                <a:lnTo>
                  <a:pt x="2494" y="1890"/>
                </a:lnTo>
                <a:lnTo>
                  <a:pt x="2493" y="1867"/>
                </a:lnTo>
                <a:lnTo>
                  <a:pt x="2490" y="1823"/>
                </a:lnTo>
                <a:lnTo>
                  <a:pt x="2490" y="1779"/>
                </a:lnTo>
                <a:lnTo>
                  <a:pt x="2490" y="1747"/>
                </a:lnTo>
                <a:lnTo>
                  <a:pt x="2492" y="1716"/>
                </a:lnTo>
                <a:lnTo>
                  <a:pt x="2494" y="1686"/>
                </a:lnTo>
                <a:lnTo>
                  <a:pt x="2498" y="1657"/>
                </a:lnTo>
                <a:lnTo>
                  <a:pt x="2502" y="1629"/>
                </a:lnTo>
                <a:lnTo>
                  <a:pt x="2507" y="1604"/>
                </a:lnTo>
                <a:lnTo>
                  <a:pt x="2512" y="1578"/>
                </a:lnTo>
                <a:lnTo>
                  <a:pt x="2520" y="1554"/>
                </a:lnTo>
                <a:lnTo>
                  <a:pt x="2527" y="1531"/>
                </a:lnTo>
                <a:lnTo>
                  <a:pt x="2536" y="1508"/>
                </a:lnTo>
                <a:lnTo>
                  <a:pt x="2544" y="1488"/>
                </a:lnTo>
                <a:lnTo>
                  <a:pt x="2554" y="1468"/>
                </a:lnTo>
                <a:lnTo>
                  <a:pt x="2565" y="1449"/>
                </a:lnTo>
                <a:lnTo>
                  <a:pt x="2575" y="1431"/>
                </a:lnTo>
                <a:lnTo>
                  <a:pt x="2587" y="1415"/>
                </a:lnTo>
                <a:lnTo>
                  <a:pt x="2600" y="1399"/>
                </a:lnTo>
                <a:lnTo>
                  <a:pt x="2612" y="1384"/>
                </a:lnTo>
                <a:lnTo>
                  <a:pt x="2625" y="1370"/>
                </a:lnTo>
                <a:lnTo>
                  <a:pt x="2639" y="1357"/>
                </a:lnTo>
                <a:lnTo>
                  <a:pt x="2653" y="1346"/>
                </a:lnTo>
                <a:lnTo>
                  <a:pt x="2668" y="1335"/>
                </a:lnTo>
                <a:lnTo>
                  <a:pt x="2683" y="1325"/>
                </a:lnTo>
                <a:lnTo>
                  <a:pt x="2697" y="1317"/>
                </a:lnTo>
                <a:lnTo>
                  <a:pt x="2713" y="1308"/>
                </a:lnTo>
                <a:lnTo>
                  <a:pt x="2729" y="1302"/>
                </a:lnTo>
                <a:lnTo>
                  <a:pt x="2745" y="1296"/>
                </a:lnTo>
                <a:lnTo>
                  <a:pt x="2762" y="1291"/>
                </a:lnTo>
                <a:lnTo>
                  <a:pt x="2778" y="1287"/>
                </a:lnTo>
                <a:lnTo>
                  <a:pt x="2795" y="1284"/>
                </a:lnTo>
                <a:lnTo>
                  <a:pt x="2812" y="1282"/>
                </a:lnTo>
                <a:lnTo>
                  <a:pt x="2829" y="1281"/>
                </a:lnTo>
                <a:lnTo>
                  <a:pt x="2846" y="1280"/>
                </a:lnTo>
                <a:lnTo>
                  <a:pt x="2868" y="1281"/>
                </a:lnTo>
                <a:lnTo>
                  <a:pt x="2889" y="1283"/>
                </a:lnTo>
                <a:lnTo>
                  <a:pt x="2911" y="1286"/>
                </a:lnTo>
                <a:lnTo>
                  <a:pt x="2932" y="1291"/>
                </a:lnTo>
                <a:lnTo>
                  <a:pt x="2954" y="1298"/>
                </a:lnTo>
                <a:lnTo>
                  <a:pt x="2975" y="1304"/>
                </a:lnTo>
                <a:lnTo>
                  <a:pt x="2995" y="1313"/>
                </a:lnTo>
                <a:lnTo>
                  <a:pt x="3015" y="1321"/>
                </a:lnTo>
                <a:lnTo>
                  <a:pt x="3036" y="1331"/>
                </a:lnTo>
                <a:lnTo>
                  <a:pt x="3055" y="1340"/>
                </a:lnTo>
                <a:lnTo>
                  <a:pt x="3073" y="1351"/>
                </a:lnTo>
                <a:lnTo>
                  <a:pt x="3091" y="1363"/>
                </a:lnTo>
                <a:lnTo>
                  <a:pt x="3108" y="1373"/>
                </a:lnTo>
                <a:lnTo>
                  <a:pt x="3123" y="1385"/>
                </a:lnTo>
                <a:lnTo>
                  <a:pt x="3138" y="1397"/>
                </a:lnTo>
                <a:lnTo>
                  <a:pt x="3150" y="1407"/>
                </a:lnTo>
                <a:lnTo>
                  <a:pt x="3150" y="2132"/>
                </a:lnTo>
                <a:close/>
                <a:moveTo>
                  <a:pt x="3191" y="1027"/>
                </a:moveTo>
                <a:lnTo>
                  <a:pt x="3189" y="1025"/>
                </a:lnTo>
                <a:lnTo>
                  <a:pt x="3187" y="1022"/>
                </a:lnTo>
                <a:lnTo>
                  <a:pt x="3171" y="1001"/>
                </a:lnTo>
                <a:lnTo>
                  <a:pt x="3152" y="981"/>
                </a:lnTo>
                <a:lnTo>
                  <a:pt x="3132" y="961"/>
                </a:lnTo>
                <a:lnTo>
                  <a:pt x="3111" y="942"/>
                </a:lnTo>
                <a:lnTo>
                  <a:pt x="3088" y="924"/>
                </a:lnTo>
                <a:lnTo>
                  <a:pt x="3062" y="907"/>
                </a:lnTo>
                <a:lnTo>
                  <a:pt x="3034" y="891"/>
                </a:lnTo>
                <a:lnTo>
                  <a:pt x="3007" y="876"/>
                </a:lnTo>
                <a:lnTo>
                  <a:pt x="2976" y="863"/>
                </a:lnTo>
                <a:lnTo>
                  <a:pt x="2945" y="850"/>
                </a:lnTo>
                <a:lnTo>
                  <a:pt x="2912" y="840"/>
                </a:lnTo>
                <a:lnTo>
                  <a:pt x="2878" y="831"/>
                </a:lnTo>
                <a:lnTo>
                  <a:pt x="2843" y="824"/>
                </a:lnTo>
                <a:lnTo>
                  <a:pt x="2806" y="819"/>
                </a:lnTo>
                <a:lnTo>
                  <a:pt x="2788" y="816"/>
                </a:lnTo>
                <a:lnTo>
                  <a:pt x="2769" y="815"/>
                </a:lnTo>
                <a:lnTo>
                  <a:pt x="2750" y="814"/>
                </a:lnTo>
                <a:lnTo>
                  <a:pt x="2730" y="814"/>
                </a:lnTo>
                <a:lnTo>
                  <a:pt x="2691" y="815"/>
                </a:lnTo>
                <a:lnTo>
                  <a:pt x="2653" y="819"/>
                </a:lnTo>
                <a:lnTo>
                  <a:pt x="2615" y="823"/>
                </a:lnTo>
                <a:lnTo>
                  <a:pt x="2576" y="830"/>
                </a:lnTo>
                <a:lnTo>
                  <a:pt x="2538" y="839"/>
                </a:lnTo>
                <a:lnTo>
                  <a:pt x="2501" y="850"/>
                </a:lnTo>
                <a:lnTo>
                  <a:pt x="2464" y="863"/>
                </a:lnTo>
                <a:lnTo>
                  <a:pt x="2426" y="878"/>
                </a:lnTo>
                <a:lnTo>
                  <a:pt x="2391" y="894"/>
                </a:lnTo>
                <a:lnTo>
                  <a:pt x="2355" y="913"/>
                </a:lnTo>
                <a:lnTo>
                  <a:pt x="2321" y="933"/>
                </a:lnTo>
                <a:lnTo>
                  <a:pt x="2287" y="957"/>
                </a:lnTo>
                <a:lnTo>
                  <a:pt x="2254" y="981"/>
                </a:lnTo>
                <a:lnTo>
                  <a:pt x="2222" y="1008"/>
                </a:lnTo>
                <a:lnTo>
                  <a:pt x="2191" y="1036"/>
                </a:lnTo>
                <a:lnTo>
                  <a:pt x="2162" y="1066"/>
                </a:lnTo>
                <a:lnTo>
                  <a:pt x="2134" y="1099"/>
                </a:lnTo>
                <a:lnTo>
                  <a:pt x="2106" y="1133"/>
                </a:lnTo>
                <a:lnTo>
                  <a:pt x="2081" y="1169"/>
                </a:lnTo>
                <a:lnTo>
                  <a:pt x="2056" y="1208"/>
                </a:lnTo>
                <a:lnTo>
                  <a:pt x="2034" y="1248"/>
                </a:lnTo>
                <a:lnTo>
                  <a:pt x="2013" y="1289"/>
                </a:lnTo>
                <a:lnTo>
                  <a:pt x="1993" y="1334"/>
                </a:lnTo>
                <a:lnTo>
                  <a:pt x="1975" y="1380"/>
                </a:lnTo>
                <a:lnTo>
                  <a:pt x="1959" y="1428"/>
                </a:lnTo>
                <a:lnTo>
                  <a:pt x="1945" y="1477"/>
                </a:lnTo>
                <a:lnTo>
                  <a:pt x="1933" y="1530"/>
                </a:lnTo>
                <a:lnTo>
                  <a:pt x="1922" y="1583"/>
                </a:lnTo>
                <a:lnTo>
                  <a:pt x="1914" y="1638"/>
                </a:lnTo>
                <a:lnTo>
                  <a:pt x="1909" y="1696"/>
                </a:lnTo>
                <a:lnTo>
                  <a:pt x="1905" y="1755"/>
                </a:lnTo>
                <a:lnTo>
                  <a:pt x="1904" y="1816"/>
                </a:lnTo>
                <a:lnTo>
                  <a:pt x="1904" y="1863"/>
                </a:lnTo>
                <a:lnTo>
                  <a:pt x="1907" y="1909"/>
                </a:lnTo>
                <a:lnTo>
                  <a:pt x="1911" y="1955"/>
                </a:lnTo>
                <a:lnTo>
                  <a:pt x="1916" y="2000"/>
                </a:lnTo>
                <a:lnTo>
                  <a:pt x="1922" y="2044"/>
                </a:lnTo>
                <a:lnTo>
                  <a:pt x="1931" y="2087"/>
                </a:lnTo>
                <a:lnTo>
                  <a:pt x="1941" y="2130"/>
                </a:lnTo>
                <a:lnTo>
                  <a:pt x="1952" y="2173"/>
                </a:lnTo>
                <a:lnTo>
                  <a:pt x="1965" y="2213"/>
                </a:lnTo>
                <a:lnTo>
                  <a:pt x="1979" y="2253"/>
                </a:lnTo>
                <a:lnTo>
                  <a:pt x="1995" y="2292"/>
                </a:lnTo>
                <a:lnTo>
                  <a:pt x="2012" y="2330"/>
                </a:lnTo>
                <a:lnTo>
                  <a:pt x="2031" y="2366"/>
                </a:lnTo>
                <a:lnTo>
                  <a:pt x="2051" y="2401"/>
                </a:lnTo>
                <a:lnTo>
                  <a:pt x="2073" y="2435"/>
                </a:lnTo>
                <a:lnTo>
                  <a:pt x="2098" y="2468"/>
                </a:lnTo>
                <a:lnTo>
                  <a:pt x="2122" y="2499"/>
                </a:lnTo>
                <a:lnTo>
                  <a:pt x="2150" y="2529"/>
                </a:lnTo>
                <a:lnTo>
                  <a:pt x="2178" y="2556"/>
                </a:lnTo>
                <a:lnTo>
                  <a:pt x="2208" y="2582"/>
                </a:lnTo>
                <a:lnTo>
                  <a:pt x="2239" y="2607"/>
                </a:lnTo>
                <a:lnTo>
                  <a:pt x="2273" y="2629"/>
                </a:lnTo>
                <a:lnTo>
                  <a:pt x="2308" y="2651"/>
                </a:lnTo>
                <a:lnTo>
                  <a:pt x="2345" y="2669"/>
                </a:lnTo>
                <a:lnTo>
                  <a:pt x="2383" y="2686"/>
                </a:lnTo>
                <a:lnTo>
                  <a:pt x="2422" y="2701"/>
                </a:lnTo>
                <a:lnTo>
                  <a:pt x="2464" y="2713"/>
                </a:lnTo>
                <a:lnTo>
                  <a:pt x="2507" y="2724"/>
                </a:lnTo>
                <a:lnTo>
                  <a:pt x="2552" y="2733"/>
                </a:lnTo>
                <a:lnTo>
                  <a:pt x="2599" y="2739"/>
                </a:lnTo>
                <a:lnTo>
                  <a:pt x="2646" y="2742"/>
                </a:lnTo>
                <a:lnTo>
                  <a:pt x="2696" y="2744"/>
                </a:lnTo>
                <a:lnTo>
                  <a:pt x="2728" y="2743"/>
                </a:lnTo>
                <a:lnTo>
                  <a:pt x="2761" y="2740"/>
                </a:lnTo>
                <a:lnTo>
                  <a:pt x="2794" y="2735"/>
                </a:lnTo>
                <a:lnTo>
                  <a:pt x="2828" y="2728"/>
                </a:lnTo>
                <a:lnTo>
                  <a:pt x="2862" y="2721"/>
                </a:lnTo>
                <a:lnTo>
                  <a:pt x="2896" y="2711"/>
                </a:lnTo>
                <a:lnTo>
                  <a:pt x="2930" y="2700"/>
                </a:lnTo>
                <a:lnTo>
                  <a:pt x="2963" y="2688"/>
                </a:lnTo>
                <a:lnTo>
                  <a:pt x="2996" y="2674"/>
                </a:lnTo>
                <a:lnTo>
                  <a:pt x="3028" y="2659"/>
                </a:lnTo>
                <a:lnTo>
                  <a:pt x="3059" y="2644"/>
                </a:lnTo>
                <a:lnTo>
                  <a:pt x="3089" y="2627"/>
                </a:lnTo>
                <a:lnTo>
                  <a:pt x="3117" y="2610"/>
                </a:lnTo>
                <a:lnTo>
                  <a:pt x="3143" y="2592"/>
                </a:lnTo>
                <a:lnTo>
                  <a:pt x="3168" y="2573"/>
                </a:lnTo>
                <a:lnTo>
                  <a:pt x="3191" y="2554"/>
                </a:lnTo>
                <a:lnTo>
                  <a:pt x="3191" y="2695"/>
                </a:lnTo>
                <a:lnTo>
                  <a:pt x="3285" y="2695"/>
                </a:lnTo>
                <a:lnTo>
                  <a:pt x="3475" y="2695"/>
                </a:lnTo>
                <a:lnTo>
                  <a:pt x="3623" y="2695"/>
                </a:lnTo>
                <a:lnTo>
                  <a:pt x="3633" y="2694"/>
                </a:lnTo>
                <a:lnTo>
                  <a:pt x="3643" y="2693"/>
                </a:lnTo>
                <a:lnTo>
                  <a:pt x="3652" y="2692"/>
                </a:lnTo>
                <a:lnTo>
                  <a:pt x="3660" y="2689"/>
                </a:lnTo>
                <a:lnTo>
                  <a:pt x="3668" y="2686"/>
                </a:lnTo>
                <a:lnTo>
                  <a:pt x="3676" y="2683"/>
                </a:lnTo>
                <a:lnTo>
                  <a:pt x="3682" y="2677"/>
                </a:lnTo>
                <a:lnTo>
                  <a:pt x="3688" y="2673"/>
                </a:lnTo>
                <a:lnTo>
                  <a:pt x="3695" y="2667"/>
                </a:lnTo>
                <a:lnTo>
                  <a:pt x="3699" y="2660"/>
                </a:lnTo>
                <a:lnTo>
                  <a:pt x="3703" y="2653"/>
                </a:lnTo>
                <a:lnTo>
                  <a:pt x="3707" y="2644"/>
                </a:lnTo>
                <a:lnTo>
                  <a:pt x="3711" y="2636"/>
                </a:lnTo>
                <a:lnTo>
                  <a:pt x="3713" y="2626"/>
                </a:lnTo>
                <a:lnTo>
                  <a:pt x="3714" y="2616"/>
                </a:lnTo>
                <a:lnTo>
                  <a:pt x="3714" y="2605"/>
                </a:lnTo>
                <a:lnTo>
                  <a:pt x="3714" y="2253"/>
                </a:lnTo>
                <a:lnTo>
                  <a:pt x="3714" y="2252"/>
                </a:lnTo>
                <a:lnTo>
                  <a:pt x="3714" y="2252"/>
                </a:lnTo>
                <a:lnTo>
                  <a:pt x="3714" y="957"/>
                </a:lnTo>
                <a:lnTo>
                  <a:pt x="3714" y="946"/>
                </a:lnTo>
                <a:lnTo>
                  <a:pt x="3713" y="935"/>
                </a:lnTo>
                <a:lnTo>
                  <a:pt x="3711" y="927"/>
                </a:lnTo>
                <a:lnTo>
                  <a:pt x="3707" y="917"/>
                </a:lnTo>
                <a:lnTo>
                  <a:pt x="3704" y="910"/>
                </a:lnTo>
                <a:lnTo>
                  <a:pt x="3700" y="903"/>
                </a:lnTo>
                <a:lnTo>
                  <a:pt x="3695" y="895"/>
                </a:lnTo>
                <a:lnTo>
                  <a:pt x="3689" y="890"/>
                </a:lnTo>
                <a:lnTo>
                  <a:pt x="3683" y="884"/>
                </a:lnTo>
                <a:lnTo>
                  <a:pt x="3676" y="879"/>
                </a:lnTo>
                <a:lnTo>
                  <a:pt x="3668" y="876"/>
                </a:lnTo>
                <a:lnTo>
                  <a:pt x="3661" y="873"/>
                </a:lnTo>
                <a:lnTo>
                  <a:pt x="3652" y="870"/>
                </a:lnTo>
                <a:lnTo>
                  <a:pt x="3643" y="869"/>
                </a:lnTo>
                <a:lnTo>
                  <a:pt x="3634" y="867"/>
                </a:lnTo>
                <a:lnTo>
                  <a:pt x="3625" y="866"/>
                </a:lnTo>
                <a:lnTo>
                  <a:pt x="3475" y="866"/>
                </a:lnTo>
                <a:lnTo>
                  <a:pt x="3286" y="866"/>
                </a:lnTo>
                <a:lnTo>
                  <a:pt x="3191" y="866"/>
                </a:lnTo>
                <a:lnTo>
                  <a:pt x="3191" y="1027"/>
                </a:lnTo>
                <a:close/>
                <a:moveTo>
                  <a:pt x="488" y="0"/>
                </a:moveTo>
                <a:lnTo>
                  <a:pt x="479" y="0"/>
                </a:lnTo>
                <a:lnTo>
                  <a:pt x="469" y="1"/>
                </a:lnTo>
                <a:lnTo>
                  <a:pt x="457" y="2"/>
                </a:lnTo>
                <a:lnTo>
                  <a:pt x="447" y="5"/>
                </a:lnTo>
                <a:lnTo>
                  <a:pt x="90" y="53"/>
                </a:lnTo>
                <a:lnTo>
                  <a:pt x="0" y="66"/>
                </a:lnTo>
                <a:lnTo>
                  <a:pt x="0" y="159"/>
                </a:lnTo>
                <a:lnTo>
                  <a:pt x="0" y="252"/>
                </a:lnTo>
                <a:lnTo>
                  <a:pt x="0" y="2436"/>
                </a:lnTo>
                <a:lnTo>
                  <a:pt x="0" y="2593"/>
                </a:lnTo>
                <a:lnTo>
                  <a:pt x="0" y="2694"/>
                </a:lnTo>
                <a:lnTo>
                  <a:pt x="101" y="2694"/>
                </a:lnTo>
                <a:lnTo>
                  <a:pt x="181" y="2694"/>
                </a:lnTo>
                <a:lnTo>
                  <a:pt x="466" y="2694"/>
                </a:lnTo>
                <a:lnTo>
                  <a:pt x="478" y="2694"/>
                </a:lnTo>
                <a:lnTo>
                  <a:pt x="489" y="2693"/>
                </a:lnTo>
                <a:lnTo>
                  <a:pt x="500" y="2690"/>
                </a:lnTo>
                <a:lnTo>
                  <a:pt x="510" y="2687"/>
                </a:lnTo>
                <a:lnTo>
                  <a:pt x="518" y="2683"/>
                </a:lnTo>
                <a:lnTo>
                  <a:pt x="526" y="2678"/>
                </a:lnTo>
                <a:lnTo>
                  <a:pt x="533" y="2672"/>
                </a:lnTo>
                <a:lnTo>
                  <a:pt x="539" y="2666"/>
                </a:lnTo>
                <a:lnTo>
                  <a:pt x="546" y="2659"/>
                </a:lnTo>
                <a:lnTo>
                  <a:pt x="550" y="2651"/>
                </a:lnTo>
                <a:lnTo>
                  <a:pt x="554" y="2642"/>
                </a:lnTo>
                <a:lnTo>
                  <a:pt x="557" y="2633"/>
                </a:lnTo>
                <a:lnTo>
                  <a:pt x="560" y="2623"/>
                </a:lnTo>
                <a:lnTo>
                  <a:pt x="562" y="2612"/>
                </a:lnTo>
                <a:lnTo>
                  <a:pt x="563" y="2601"/>
                </a:lnTo>
                <a:lnTo>
                  <a:pt x="563" y="2589"/>
                </a:lnTo>
                <a:lnTo>
                  <a:pt x="563" y="2380"/>
                </a:lnTo>
                <a:lnTo>
                  <a:pt x="563" y="1896"/>
                </a:lnTo>
                <a:lnTo>
                  <a:pt x="563" y="1858"/>
                </a:lnTo>
                <a:lnTo>
                  <a:pt x="563" y="1599"/>
                </a:lnTo>
                <a:lnTo>
                  <a:pt x="563" y="1558"/>
                </a:lnTo>
                <a:lnTo>
                  <a:pt x="563" y="728"/>
                </a:lnTo>
                <a:lnTo>
                  <a:pt x="563" y="98"/>
                </a:lnTo>
                <a:lnTo>
                  <a:pt x="563" y="85"/>
                </a:lnTo>
                <a:lnTo>
                  <a:pt x="562" y="73"/>
                </a:lnTo>
                <a:lnTo>
                  <a:pt x="561" y="62"/>
                </a:lnTo>
                <a:lnTo>
                  <a:pt x="558" y="51"/>
                </a:lnTo>
                <a:lnTo>
                  <a:pt x="555" y="43"/>
                </a:lnTo>
                <a:lnTo>
                  <a:pt x="552" y="34"/>
                </a:lnTo>
                <a:lnTo>
                  <a:pt x="548" y="28"/>
                </a:lnTo>
                <a:lnTo>
                  <a:pt x="544" y="22"/>
                </a:lnTo>
                <a:lnTo>
                  <a:pt x="539" y="16"/>
                </a:lnTo>
                <a:lnTo>
                  <a:pt x="533" y="12"/>
                </a:lnTo>
                <a:lnTo>
                  <a:pt x="527" y="9"/>
                </a:lnTo>
                <a:lnTo>
                  <a:pt x="520" y="6"/>
                </a:lnTo>
                <a:lnTo>
                  <a:pt x="513" y="3"/>
                </a:lnTo>
                <a:lnTo>
                  <a:pt x="505" y="1"/>
                </a:lnTo>
                <a:lnTo>
                  <a:pt x="497" y="1"/>
                </a:lnTo>
                <a:lnTo>
                  <a:pt x="488" y="0"/>
                </a:lnTo>
                <a:close/>
                <a:moveTo>
                  <a:pt x="1847" y="2564"/>
                </a:moveTo>
                <a:lnTo>
                  <a:pt x="1291" y="1644"/>
                </a:lnTo>
                <a:lnTo>
                  <a:pt x="1779" y="968"/>
                </a:lnTo>
                <a:lnTo>
                  <a:pt x="1784" y="962"/>
                </a:lnTo>
                <a:lnTo>
                  <a:pt x="1789" y="955"/>
                </a:lnTo>
                <a:lnTo>
                  <a:pt x="1792" y="948"/>
                </a:lnTo>
                <a:lnTo>
                  <a:pt x="1794" y="941"/>
                </a:lnTo>
                <a:lnTo>
                  <a:pt x="1797" y="928"/>
                </a:lnTo>
                <a:lnTo>
                  <a:pt x="1798" y="916"/>
                </a:lnTo>
                <a:lnTo>
                  <a:pt x="1798" y="911"/>
                </a:lnTo>
                <a:lnTo>
                  <a:pt x="1797" y="906"/>
                </a:lnTo>
                <a:lnTo>
                  <a:pt x="1796" y="900"/>
                </a:lnTo>
                <a:lnTo>
                  <a:pt x="1794" y="896"/>
                </a:lnTo>
                <a:lnTo>
                  <a:pt x="1792" y="892"/>
                </a:lnTo>
                <a:lnTo>
                  <a:pt x="1789" y="888"/>
                </a:lnTo>
                <a:lnTo>
                  <a:pt x="1785" y="884"/>
                </a:lnTo>
                <a:lnTo>
                  <a:pt x="1781" y="880"/>
                </a:lnTo>
                <a:lnTo>
                  <a:pt x="1777" y="878"/>
                </a:lnTo>
                <a:lnTo>
                  <a:pt x="1773" y="875"/>
                </a:lnTo>
                <a:lnTo>
                  <a:pt x="1767" y="873"/>
                </a:lnTo>
                <a:lnTo>
                  <a:pt x="1761" y="871"/>
                </a:lnTo>
                <a:lnTo>
                  <a:pt x="1748" y="869"/>
                </a:lnTo>
                <a:lnTo>
                  <a:pt x="1734" y="867"/>
                </a:lnTo>
                <a:lnTo>
                  <a:pt x="1451" y="867"/>
                </a:lnTo>
                <a:lnTo>
                  <a:pt x="1329" y="867"/>
                </a:lnTo>
                <a:lnTo>
                  <a:pt x="1241" y="867"/>
                </a:lnTo>
                <a:lnTo>
                  <a:pt x="1101" y="1096"/>
                </a:lnTo>
                <a:lnTo>
                  <a:pt x="1075" y="1135"/>
                </a:lnTo>
                <a:lnTo>
                  <a:pt x="1051" y="1175"/>
                </a:lnTo>
                <a:lnTo>
                  <a:pt x="1026" y="1215"/>
                </a:lnTo>
                <a:lnTo>
                  <a:pt x="1002" y="1254"/>
                </a:lnTo>
                <a:lnTo>
                  <a:pt x="990" y="1273"/>
                </a:lnTo>
                <a:lnTo>
                  <a:pt x="977" y="1294"/>
                </a:lnTo>
                <a:lnTo>
                  <a:pt x="965" y="1314"/>
                </a:lnTo>
                <a:lnTo>
                  <a:pt x="953" y="1334"/>
                </a:lnTo>
                <a:lnTo>
                  <a:pt x="940" y="1354"/>
                </a:lnTo>
                <a:lnTo>
                  <a:pt x="927" y="1373"/>
                </a:lnTo>
                <a:lnTo>
                  <a:pt x="916" y="1394"/>
                </a:lnTo>
                <a:lnTo>
                  <a:pt x="903" y="1414"/>
                </a:lnTo>
                <a:lnTo>
                  <a:pt x="884" y="1446"/>
                </a:lnTo>
                <a:lnTo>
                  <a:pt x="864" y="1477"/>
                </a:lnTo>
                <a:lnTo>
                  <a:pt x="844" y="1508"/>
                </a:lnTo>
                <a:lnTo>
                  <a:pt x="824" y="1540"/>
                </a:lnTo>
                <a:lnTo>
                  <a:pt x="810" y="1562"/>
                </a:lnTo>
                <a:lnTo>
                  <a:pt x="797" y="1586"/>
                </a:lnTo>
                <a:lnTo>
                  <a:pt x="782" y="1608"/>
                </a:lnTo>
                <a:lnTo>
                  <a:pt x="768" y="1631"/>
                </a:lnTo>
                <a:lnTo>
                  <a:pt x="754" y="1653"/>
                </a:lnTo>
                <a:lnTo>
                  <a:pt x="739" y="1675"/>
                </a:lnTo>
                <a:lnTo>
                  <a:pt x="725" y="1699"/>
                </a:lnTo>
                <a:lnTo>
                  <a:pt x="710" y="1721"/>
                </a:lnTo>
                <a:lnTo>
                  <a:pt x="728" y="1750"/>
                </a:lnTo>
                <a:lnTo>
                  <a:pt x="743" y="1779"/>
                </a:lnTo>
                <a:lnTo>
                  <a:pt x="760" y="1808"/>
                </a:lnTo>
                <a:lnTo>
                  <a:pt x="776" y="1838"/>
                </a:lnTo>
                <a:lnTo>
                  <a:pt x="792" y="1866"/>
                </a:lnTo>
                <a:lnTo>
                  <a:pt x="809" y="1896"/>
                </a:lnTo>
                <a:lnTo>
                  <a:pt x="825" y="1925"/>
                </a:lnTo>
                <a:lnTo>
                  <a:pt x="842" y="1955"/>
                </a:lnTo>
                <a:lnTo>
                  <a:pt x="864" y="1993"/>
                </a:lnTo>
                <a:lnTo>
                  <a:pt x="885" y="2031"/>
                </a:lnTo>
                <a:lnTo>
                  <a:pt x="906" y="2069"/>
                </a:lnTo>
                <a:lnTo>
                  <a:pt x="927" y="2108"/>
                </a:lnTo>
                <a:lnTo>
                  <a:pt x="940" y="2131"/>
                </a:lnTo>
                <a:lnTo>
                  <a:pt x="953" y="2153"/>
                </a:lnTo>
                <a:lnTo>
                  <a:pt x="966" y="2176"/>
                </a:lnTo>
                <a:lnTo>
                  <a:pt x="978" y="2198"/>
                </a:lnTo>
                <a:lnTo>
                  <a:pt x="990" y="2221"/>
                </a:lnTo>
                <a:lnTo>
                  <a:pt x="1003" y="2244"/>
                </a:lnTo>
                <a:lnTo>
                  <a:pt x="1016" y="2266"/>
                </a:lnTo>
                <a:lnTo>
                  <a:pt x="1028" y="2288"/>
                </a:lnTo>
                <a:lnTo>
                  <a:pt x="1050" y="2326"/>
                </a:lnTo>
                <a:lnTo>
                  <a:pt x="1070" y="2364"/>
                </a:lnTo>
                <a:lnTo>
                  <a:pt x="1091" y="2401"/>
                </a:lnTo>
                <a:lnTo>
                  <a:pt x="1112" y="2438"/>
                </a:lnTo>
                <a:lnTo>
                  <a:pt x="1254" y="2694"/>
                </a:lnTo>
                <a:lnTo>
                  <a:pt x="1377" y="2694"/>
                </a:lnTo>
                <a:lnTo>
                  <a:pt x="1458" y="2694"/>
                </a:lnTo>
                <a:lnTo>
                  <a:pt x="1798" y="2694"/>
                </a:lnTo>
                <a:lnTo>
                  <a:pt x="1810" y="2694"/>
                </a:lnTo>
                <a:lnTo>
                  <a:pt x="1823" y="2693"/>
                </a:lnTo>
                <a:lnTo>
                  <a:pt x="1836" y="2690"/>
                </a:lnTo>
                <a:lnTo>
                  <a:pt x="1848" y="2686"/>
                </a:lnTo>
                <a:lnTo>
                  <a:pt x="1854" y="2683"/>
                </a:lnTo>
                <a:lnTo>
                  <a:pt x="1860" y="2679"/>
                </a:lnTo>
                <a:lnTo>
                  <a:pt x="1864" y="2675"/>
                </a:lnTo>
                <a:lnTo>
                  <a:pt x="1868" y="2671"/>
                </a:lnTo>
                <a:lnTo>
                  <a:pt x="1871" y="2666"/>
                </a:lnTo>
                <a:lnTo>
                  <a:pt x="1875" y="2659"/>
                </a:lnTo>
                <a:lnTo>
                  <a:pt x="1876" y="2653"/>
                </a:lnTo>
                <a:lnTo>
                  <a:pt x="1877" y="2645"/>
                </a:lnTo>
                <a:lnTo>
                  <a:pt x="1876" y="2635"/>
                </a:lnTo>
                <a:lnTo>
                  <a:pt x="1874" y="2624"/>
                </a:lnTo>
                <a:lnTo>
                  <a:pt x="1871" y="2614"/>
                </a:lnTo>
                <a:lnTo>
                  <a:pt x="1867" y="2603"/>
                </a:lnTo>
                <a:lnTo>
                  <a:pt x="1858" y="2583"/>
                </a:lnTo>
                <a:lnTo>
                  <a:pt x="1847" y="2564"/>
                </a:lnTo>
                <a:close/>
                <a:moveTo>
                  <a:pt x="6777" y="1134"/>
                </a:moveTo>
                <a:lnTo>
                  <a:pt x="6770" y="1119"/>
                </a:lnTo>
                <a:lnTo>
                  <a:pt x="6763" y="1104"/>
                </a:lnTo>
                <a:lnTo>
                  <a:pt x="6754" y="1091"/>
                </a:lnTo>
                <a:lnTo>
                  <a:pt x="6746" y="1076"/>
                </a:lnTo>
                <a:lnTo>
                  <a:pt x="6736" y="1062"/>
                </a:lnTo>
                <a:lnTo>
                  <a:pt x="6727" y="1047"/>
                </a:lnTo>
                <a:lnTo>
                  <a:pt x="6715" y="1033"/>
                </a:lnTo>
                <a:lnTo>
                  <a:pt x="6704" y="1019"/>
                </a:lnTo>
                <a:lnTo>
                  <a:pt x="6692" y="1006"/>
                </a:lnTo>
                <a:lnTo>
                  <a:pt x="6679" y="992"/>
                </a:lnTo>
                <a:lnTo>
                  <a:pt x="6666" y="978"/>
                </a:lnTo>
                <a:lnTo>
                  <a:pt x="6652" y="965"/>
                </a:lnTo>
                <a:lnTo>
                  <a:pt x="6637" y="952"/>
                </a:lnTo>
                <a:lnTo>
                  <a:pt x="6621" y="940"/>
                </a:lnTo>
                <a:lnTo>
                  <a:pt x="6606" y="928"/>
                </a:lnTo>
                <a:lnTo>
                  <a:pt x="6589" y="916"/>
                </a:lnTo>
                <a:lnTo>
                  <a:pt x="6571" y="906"/>
                </a:lnTo>
                <a:lnTo>
                  <a:pt x="6553" y="895"/>
                </a:lnTo>
                <a:lnTo>
                  <a:pt x="6534" y="884"/>
                </a:lnTo>
                <a:lnTo>
                  <a:pt x="6515" y="875"/>
                </a:lnTo>
                <a:lnTo>
                  <a:pt x="6495" y="866"/>
                </a:lnTo>
                <a:lnTo>
                  <a:pt x="6475" y="858"/>
                </a:lnTo>
                <a:lnTo>
                  <a:pt x="6453" y="850"/>
                </a:lnTo>
                <a:lnTo>
                  <a:pt x="6431" y="843"/>
                </a:lnTo>
                <a:lnTo>
                  <a:pt x="6409" y="837"/>
                </a:lnTo>
                <a:lnTo>
                  <a:pt x="6385" y="831"/>
                </a:lnTo>
                <a:lnTo>
                  <a:pt x="6361" y="826"/>
                </a:lnTo>
                <a:lnTo>
                  <a:pt x="6337" y="823"/>
                </a:lnTo>
                <a:lnTo>
                  <a:pt x="6312" y="819"/>
                </a:lnTo>
                <a:lnTo>
                  <a:pt x="6286" y="816"/>
                </a:lnTo>
                <a:lnTo>
                  <a:pt x="6259" y="815"/>
                </a:lnTo>
                <a:lnTo>
                  <a:pt x="6232" y="815"/>
                </a:lnTo>
                <a:lnTo>
                  <a:pt x="6188" y="815"/>
                </a:lnTo>
                <a:lnTo>
                  <a:pt x="6143" y="819"/>
                </a:lnTo>
                <a:lnTo>
                  <a:pt x="6098" y="824"/>
                </a:lnTo>
                <a:lnTo>
                  <a:pt x="6054" y="830"/>
                </a:lnTo>
                <a:lnTo>
                  <a:pt x="6010" y="839"/>
                </a:lnTo>
                <a:lnTo>
                  <a:pt x="5967" y="850"/>
                </a:lnTo>
                <a:lnTo>
                  <a:pt x="5923" y="862"/>
                </a:lnTo>
                <a:lnTo>
                  <a:pt x="5880" y="877"/>
                </a:lnTo>
                <a:lnTo>
                  <a:pt x="5859" y="886"/>
                </a:lnTo>
                <a:lnTo>
                  <a:pt x="5839" y="894"/>
                </a:lnTo>
                <a:lnTo>
                  <a:pt x="5818" y="903"/>
                </a:lnTo>
                <a:lnTo>
                  <a:pt x="5798" y="912"/>
                </a:lnTo>
                <a:lnTo>
                  <a:pt x="5777" y="923"/>
                </a:lnTo>
                <a:lnTo>
                  <a:pt x="5758" y="933"/>
                </a:lnTo>
                <a:lnTo>
                  <a:pt x="5738" y="944"/>
                </a:lnTo>
                <a:lnTo>
                  <a:pt x="5719" y="956"/>
                </a:lnTo>
                <a:lnTo>
                  <a:pt x="5701" y="967"/>
                </a:lnTo>
                <a:lnTo>
                  <a:pt x="5682" y="980"/>
                </a:lnTo>
                <a:lnTo>
                  <a:pt x="5664" y="994"/>
                </a:lnTo>
                <a:lnTo>
                  <a:pt x="5646" y="1007"/>
                </a:lnTo>
                <a:lnTo>
                  <a:pt x="5629" y="1022"/>
                </a:lnTo>
                <a:lnTo>
                  <a:pt x="5611" y="1035"/>
                </a:lnTo>
                <a:lnTo>
                  <a:pt x="5596" y="1050"/>
                </a:lnTo>
                <a:lnTo>
                  <a:pt x="5579" y="1066"/>
                </a:lnTo>
                <a:lnTo>
                  <a:pt x="5564" y="1043"/>
                </a:lnTo>
                <a:lnTo>
                  <a:pt x="5547" y="1018"/>
                </a:lnTo>
                <a:lnTo>
                  <a:pt x="5528" y="996"/>
                </a:lnTo>
                <a:lnTo>
                  <a:pt x="5508" y="973"/>
                </a:lnTo>
                <a:lnTo>
                  <a:pt x="5486" y="951"/>
                </a:lnTo>
                <a:lnTo>
                  <a:pt x="5463" y="930"/>
                </a:lnTo>
                <a:lnTo>
                  <a:pt x="5450" y="921"/>
                </a:lnTo>
                <a:lnTo>
                  <a:pt x="5437" y="911"/>
                </a:lnTo>
                <a:lnTo>
                  <a:pt x="5423" y="901"/>
                </a:lnTo>
                <a:lnTo>
                  <a:pt x="5410" y="893"/>
                </a:lnTo>
                <a:lnTo>
                  <a:pt x="5395" y="884"/>
                </a:lnTo>
                <a:lnTo>
                  <a:pt x="5380" y="876"/>
                </a:lnTo>
                <a:lnTo>
                  <a:pt x="5364" y="869"/>
                </a:lnTo>
                <a:lnTo>
                  <a:pt x="5348" y="861"/>
                </a:lnTo>
                <a:lnTo>
                  <a:pt x="5332" y="854"/>
                </a:lnTo>
                <a:lnTo>
                  <a:pt x="5314" y="847"/>
                </a:lnTo>
                <a:lnTo>
                  <a:pt x="5297" y="842"/>
                </a:lnTo>
                <a:lnTo>
                  <a:pt x="5279" y="837"/>
                </a:lnTo>
                <a:lnTo>
                  <a:pt x="5260" y="831"/>
                </a:lnTo>
                <a:lnTo>
                  <a:pt x="5239" y="827"/>
                </a:lnTo>
                <a:lnTo>
                  <a:pt x="5220" y="824"/>
                </a:lnTo>
                <a:lnTo>
                  <a:pt x="5199" y="821"/>
                </a:lnTo>
                <a:lnTo>
                  <a:pt x="5178" y="819"/>
                </a:lnTo>
                <a:lnTo>
                  <a:pt x="5155" y="816"/>
                </a:lnTo>
                <a:lnTo>
                  <a:pt x="5133" y="815"/>
                </a:lnTo>
                <a:lnTo>
                  <a:pt x="5110" y="815"/>
                </a:lnTo>
                <a:lnTo>
                  <a:pt x="5074" y="815"/>
                </a:lnTo>
                <a:lnTo>
                  <a:pt x="5038" y="819"/>
                </a:lnTo>
                <a:lnTo>
                  <a:pt x="5002" y="823"/>
                </a:lnTo>
                <a:lnTo>
                  <a:pt x="4966" y="828"/>
                </a:lnTo>
                <a:lnTo>
                  <a:pt x="4931" y="837"/>
                </a:lnTo>
                <a:lnTo>
                  <a:pt x="4896" y="845"/>
                </a:lnTo>
                <a:lnTo>
                  <a:pt x="4861" y="856"/>
                </a:lnTo>
                <a:lnTo>
                  <a:pt x="4826" y="869"/>
                </a:lnTo>
                <a:lnTo>
                  <a:pt x="4792" y="882"/>
                </a:lnTo>
                <a:lnTo>
                  <a:pt x="4759" y="897"/>
                </a:lnTo>
                <a:lnTo>
                  <a:pt x="4726" y="914"/>
                </a:lnTo>
                <a:lnTo>
                  <a:pt x="4694" y="932"/>
                </a:lnTo>
                <a:lnTo>
                  <a:pt x="4662" y="951"/>
                </a:lnTo>
                <a:lnTo>
                  <a:pt x="4631" y="973"/>
                </a:lnTo>
                <a:lnTo>
                  <a:pt x="4602" y="994"/>
                </a:lnTo>
                <a:lnTo>
                  <a:pt x="4573" y="1017"/>
                </a:lnTo>
                <a:lnTo>
                  <a:pt x="4565" y="946"/>
                </a:lnTo>
                <a:lnTo>
                  <a:pt x="4564" y="937"/>
                </a:lnTo>
                <a:lnTo>
                  <a:pt x="4561" y="927"/>
                </a:lnTo>
                <a:lnTo>
                  <a:pt x="4558" y="918"/>
                </a:lnTo>
                <a:lnTo>
                  <a:pt x="4555" y="910"/>
                </a:lnTo>
                <a:lnTo>
                  <a:pt x="4549" y="903"/>
                </a:lnTo>
                <a:lnTo>
                  <a:pt x="4545" y="896"/>
                </a:lnTo>
                <a:lnTo>
                  <a:pt x="4539" y="891"/>
                </a:lnTo>
                <a:lnTo>
                  <a:pt x="4532" y="886"/>
                </a:lnTo>
                <a:lnTo>
                  <a:pt x="4525" y="881"/>
                </a:lnTo>
                <a:lnTo>
                  <a:pt x="4518" y="877"/>
                </a:lnTo>
                <a:lnTo>
                  <a:pt x="4509" y="875"/>
                </a:lnTo>
                <a:lnTo>
                  <a:pt x="4499" y="872"/>
                </a:lnTo>
                <a:lnTo>
                  <a:pt x="4490" y="870"/>
                </a:lnTo>
                <a:lnTo>
                  <a:pt x="4479" y="869"/>
                </a:lnTo>
                <a:lnTo>
                  <a:pt x="4469" y="867"/>
                </a:lnTo>
                <a:lnTo>
                  <a:pt x="4457" y="867"/>
                </a:lnTo>
                <a:lnTo>
                  <a:pt x="4249" y="867"/>
                </a:lnTo>
                <a:lnTo>
                  <a:pt x="4149" y="867"/>
                </a:lnTo>
                <a:lnTo>
                  <a:pt x="4043" y="867"/>
                </a:lnTo>
                <a:lnTo>
                  <a:pt x="4043" y="965"/>
                </a:lnTo>
                <a:lnTo>
                  <a:pt x="4043" y="1126"/>
                </a:lnTo>
                <a:lnTo>
                  <a:pt x="4043" y="2203"/>
                </a:lnTo>
                <a:lnTo>
                  <a:pt x="4043" y="2346"/>
                </a:lnTo>
                <a:lnTo>
                  <a:pt x="4043" y="2586"/>
                </a:lnTo>
                <a:lnTo>
                  <a:pt x="4043" y="2694"/>
                </a:lnTo>
                <a:lnTo>
                  <a:pt x="4160" y="2694"/>
                </a:lnTo>
                <a:lnTo>
                  <a:pt x="4276" y="2694"/>
                </a:lnTo>
                <a:lnTo>
                  <a:pt x="4498" y="2694"/>
                </a:lnTo>
                <a:lnTo>
                  <a:pt x="4512" y="2694"/>
                </a:lnTo>
                <a:lnTo>
                  <a:pt x="4524" y="2693"/>
                </a:lnTo>
                <a:lnTo>
                  <a:pt x="4536" y="2691"/>
                </a:lnTo>
                <a:lnTo>
                  <a:pt x="4547" y="2689"/>
                </a:lnTo>
                <a:lnTo>
                  <a:pt x="4557" y="2685"/>
                </a:lnTo>
                <a:lnTo>
                  <a:pt x="4565" y="2680"/>
                </a:lnTo>
                <a:lnTo>
                  <a:pt x="4574" y="2676"/>
                </a:lnTo>
                <a:lnTo>
                  <a:pt x="4580" y="2670"/>
                </a:lnTo>
                <a:lnTo>
                  <a:pt x="4587" y="2662"/>
                </a:lnTo>
                <a:lnTo>
                  <a:pt x="4592" y="2655"/>
                </a:lnTo>
                <a:lnTo>
                  <a:pt x="4597" y="2646"/>
                </a:lnTo>
                <a:lnTo>
                  <a:pt x="4600" y="2636"/>
                </a:lnTo>
                <a:lnTo>
                  <a:pt x="4604" y="2625"/>
                </a:lnTo>
                <a:lnTo>
                  <a:pt x="4606" y="2614"/>
                </a:lnTo>
                <a:lnTo>
                  <a:pt x="4607" y="2600"/>
                </a:lnTo>
                <a:lnTo>
                  <a:pt x="4607" y="2586"/>
                </a:lnTo>
                <a:lnTo>
                  <a:pt x="4607" y="2203"/>
                </a:lnTo>
                <a:lnTo>
                  <a:pt x="4607" y="1468"/>
                </a:lnTo>
                <a:lnTo>
                  <a:pt x="4627" y="1451"/>
                </a:lnTo>
                <a:lnTo>
                  <a:pt x="4647" y="1434"/>
                </a:lnTo>
                <a:lnTo>
                  <a:pt x="4669" y="1418"/>
                </a:lnTo>
                <a:lnTo>
                  <a:pt x="4690" y="1403"/>
                </a:lnTo>
                <a:lnTo>
                  <a:pt x="4711" y="1389"/>
                </a:lnTo>
                <a:lnTo>
                  <a:pt x="4733" y="1377"/>
                </a:lnTo>
                <a:lnTo>
                  <a:pt x="4756" y="1365"/>
                </a:lnTo>
                <a:lnTo>
                  <a:pt x="4778" y="1354"/>
                </a:lnTo>
                <a:lnTo>
                  <a:pt x="4801" y="1344"/>
                </a:lnTo>
                <a:lnTo>
                  <a:pt x="4824" y="1335"/>
                </a:lnTo>
                <a:lnTo>
                  <a:pt x="4847" y="1328"/>
                </a:lnTo>
                <a:lnTo>
                  <a:pt x="4870" y="1321"/>
                </a:lnTo>
                <a:lnTo>
                  <a:pt x="4894" y="1317"/>
                </a:lnTo>
                <a:lnTo>
                  <a:pt x="4917" y="1313"/>
                </a:lnTo>
                <a:lnTo>
                  <a:pt x="4941" y="1311"/>
                </a:lnTo>
                <a:lnTo>
                  <a:pt x="4964" y="1311"/>
                </a:lnTo>
                <a:lnTo>
                  <a:pt x="4979" y="1311"/>
                </a:lnTo>
                <a:lnTo>
                  <a:pt x="4994" y="1312"/>
                </a:lnTo>
                <a:lnTo>
                  <a:pt x="5008" y="1313"/>
                </a:lnTo>
                <a:lnTo>
                  <a:pt x="5020" y="1316"/>
                </a:lnTo>
                <a:lnTo>
                  <a:pt x="5033" y="1318"/>
                </a:lnTo>
                <a:lnTo>
                  <a:pt x="5045" y="1322"/>
                </a:lnTo>
                <a:lnTo>
                  <a:pt x="5057" y="1327"/>
                </a:lnTo>
                <a:lnTo>
                  <a:pt x="5066" y="1331"/>
                </a:lnTo>
                <a:lnTo>
                  <a:pt x="5077" y="1336"/>
                </a:lnTo>
                <a:lnTo>
                  <a:pt x="5085" y="1342"/>
                </a:lnTo>
                <a:lnTo>
                  <a:pt x="5094" y="1349"/>
                </a:lnTo>
                <a:lnTo>
                  <a:pt x="5102" y="1356"/>
                </a:lnTo>
                <a:lnTo>
                  <a:pt x="5110" y="1364"/>
                </a:lnTo>
                <a:lnTo>
                  <a:pt x="5116" y="1371"/>
                </a:lnTo>
                <a:lnTo>
                  <a:pt x="5122" y="1380"/>
                </a:lnTo>
                <a:lnTo>
                  <a:pt x="5128" y="1389"/>
                </a:lnTo>
                <a:lnTo>
                  <a:pt x="5133" y="1398"/>
                </a:lnTo>
                <a:lnTo>
                  <a:pt x="5138" y="1408"/>
                </a:lnTo>
                <a:lnTo>
                  <a:pt x="5143" y="1418"/>
                </a:lnTo>
                <a:lnTo>
                  <a:pt x="5147" y="1429"/>
                </a:lnTo>
                <a:lnTo>
                  <a:pt x="5153" y="1451"/>
                </a:lnTo>
                <a:lnTo>
                  <a:pt x="5159" y="1474"/>
                </a:lnTo>
                <a:lnTo>
                  <a:pt x="5162" y="1500"/>
                </a:lnTo>
                <a:lnTo>
                  <a:pt x="5164" y="1525"/>
                </a:lnTo>
                <a:lnTo>
                  <a:pt x="5166" y="1553"/>
                </a:lnTo>
                <a:lnTo>
                  <a:pt x="5166" y="1581"/>
                </a:lnTo>
                <a:lnTo>
                  <a:pt x="5166" y="2203"/>
                </a:lnTo>
                <a:lnTo>
                  <a:pt x="5166" y="2319"/>
                </a:lnTo>
                <a:lnTo>
                  <a:pt x="5166" y="2586"/>
                </a:lnTo>
                <a:lnTo>
                  <a:pt x="5166" y="2694"/>
                </a:lnTo>
                <a:lnTo>
                  <a:pt x="5283" y="2694"/>
                </a:lnTo>
                <a:lnTo>
                  <a:pt x="5420" y="2694"/>
                </a:lnTo>
                <a:lnTo>
                  <a:pt x="5590" y="2694"/>
                </a:lnTo>
                <a:lnTo>
                  <a:pt x="5604" y="2694"/>
                </a:lnTo>
                <a:lnTo>
                  <a:pt x="5617" y="2693"/>
                </a:lnTo>
                <a:lnTo>
                  <a:pt x="5629" y="2691"/>
                </a:lnTo>
                <a:lnTo>
                  <a:pt x="5639" y="2689"/>
                </a:lnTo>
                <a:lnTo>
                  <a:pt x="5649" y="2685"/>
                </a:lnTo>
                <a:lnTo>
                  <a:pt x="5658" y="2680"/>
                </a:lnTo>
                <a:lnTo>
                  <a:pt x="5666" y="2676"/>
                </a:lnTo>
                <a:lnTo>
                  <a:pt x="5673" y="2670"/>
                </a:lnTo>
                <a:lnTo>
                  <a:pt x="5680" y="2662"/>
                </a:lnTo>
                <a:lnTo>
                  <a:pt x="5685" y="2655"/>
                </a:lnTo>
                <a:lnTo>
                  <a:pt x="5689" y="2646"/>
                </a:lnTo>
                <a:lnTo>
                  <a:pt x="5692" y="2636"/>
                </a:lnTo>
                <a:lnTo>
                  <a:pt x="5695" y="2625"/>
                </a:lnTo>
                <a:lnTo>
                  <a:pt x="5698" y="2614"/>
                </a:lnTo>
                <a:lnTo>
                  <a:pt x="5699" y="2600"/>
                </a:lnTo>
                <a:lnTo>
                  <a:pt x="5700" y="2586"/>
                </a:lnTo>
                <a:lnTo>
                  <a:pt x="5700" y="2203"/>
                </a:lnTo>
                <a:lnTo>
                  <a:pt x="5700" y="1468"/>
                </a:lnTo>
                <a:lnTo>
                  <a:pt x="5719" y="1452"/>
                </a:lnTo>
                <a:lnTo>
                  <a:pt x="5739" y="1436"/>
                </a:lnTo>
                <a:lnTo>
                  <a:pt x="5761" y="1421"/>
                </a:lnTo>
                <a:lnTo>
                  <a:pt x="5784" y="1406"/>
                </a:lnTo>
                <a:lnTo>
                  <a:pt x="5807" y="1392"/>
                </a:lnTo>
                <a:lnTo>
                  <a:pt x="5832" y="1380"/>
                </a:lnTo>
                <a:lnTo>
                  <a:pt x="5856" y="1368"/>
                </a:lnTo>
                <a:lnTo>
                  <a:pt x="5882" y="1356"/>
                </a:lnTo>
                <a:lnTo>
                  <a:pt x="5907" y="1347"/>
                </a:lnTo>
                <a:lnTo>
                  <a:pt x="5933" y="1337"/>
                </a:lnTo>
                <a:lnTo>
                  <a:pt x="5958" y="1330"/>
                </a:lnTo>
                <a:lnTo>
                  <a:pt x="5985" y="1322"/>
                </a:lnTo>
                <a:lnTo>
                  <a:pt x="6010" y="1317"/>
                </a:lnTo>
                <a:lnTo>
                  <a:pt x="6036" y="1314"/>
                </a:lnTo>
                <a:lnTo>
                  <a:pt x="6061" y="1311"/>
                </a:lnTo>
                <a:lnTo>
                  <a:pt x="6086" y="1311"/>
                </a:lnTo>
                <a:lnTo>
                  <a:pt x="6102" y="1311"/>
                </a:lnTo>
                <a:lnTo>
                  <a:pt x="6116" y="1312"/>
                </a:lnTo>
                <a:lnTo>
                  <a:pt x="6130" y="1313"/>
                </a:lnTo>
                <a:lnTo>
                  <a:pt x="6143" y="1316"/>
                </a:lnTo>
                <a:lnTo>
                  <a:pt x="6156" y="1318"/>
                </a:lnTo>
                <a:lnTo>
                  <a:pt x="6168" y="1322"/>
                </a:lnTo>
                <a:lnTo>
                  <a:pt x="6178" y="1327"/>
                </a:lnTo>
                <a:lnTo>
                  <a:pt x="6189" y="1331"/>
                </a:lnTo>
                <a:lnTo>
                  <a:pt x="6198" y="1336"/>
                </a:lnTo>
                <a:lnTo>
                  <a:pt x="6208" y="1342"/>
                </a:lnTo>
                <a:lnTo>
                  <a:pt x="6216" y="1349"/>
                </a:lnTo>
                <a:lnTo>
                  <a:pt x="6224" y="1356"/>
                </a:lnTo>
                <a:lnTo>
                  <a:pt x="6231" y="1364"/>
                </a:lnTo>
                <a:lnTo>
                  <a:pt x="6239" y="1371"/>
                </a:lnTo>
                <a:lnTo>
                  <a:pt x="6245" y="1380"/>
                </a:lnTo>
                <a:lnTo>
                  <a:pt x="6250" y="1389"/>
                </a:lnTo>
                <a:lnTo>
                  <a:pt x="6256" y="1398"/>
                </a:lnTo>
                <a:lnTo>
                  <a:pt x="6261" y="1408"/>
                </a:lnTo>
                <a:lnTo>
                  <a:pt x="6265" y="1418"/>
                </a:lnTo>
                <a:lnTo>
                  <a:pt x="6269" y="1429"/>
                </a:lnTo>
                <a:lnTo>
                  <a:pt x="6276" y="1451"/>
                </a:lnTo>
                <a:lnTo>
                  <a:pt x="6280" y="1474"/>
                </a:lnTo>
                <a:lnTo>
                  <a:pt x="6284" y="1500"/>
                </a:lnTo>
                <a:lnTo>
                  <a:pt x="6287" y="1525"/>
                </a:lnTo>
                <a:lnTo>
                  <a:pt x="6288" y="1553"/>
                </a:lnTo>
                <a:lnTo>
                  <a:pt x="6289" y="1581"/>
                </a:lnTo>
                <a:lnTo>
                  <a:pt x="6289" y="2203"/>
                </a:lnTo>
                <a:lnTo>
                  <a:pt x="6289" y="2211"/>
                </a:lnTo>
                <a:lnTo>
                  <a:pt x="6289" y="2586"/>
                </a:lnTo>
                <a:lnTo>
                  <a:pt x="6289" y="2694"/>
                </a:lnTo>
                <a:lnTo>
                  <a:pt x="6405" y="2694"/>
                </a:lnTo>
                <a:lnTo>
                  <a:pt x="6635" y="2694"/>
                </a:lnTo>
                <a:lnTo>
                  <a:pt x="6743" y="2694"/>
                </a:lnTo>
                <a:lnTo>
                  <a:pt x="6756" y="2694"/>
                </a:lnTo>
                <a:lnTo>
                  <a:pt x="6769" y="2693"/>
                </a:lnTo>
                <a:lnTo>
                  <a:pt x="6781" y="2691"/>
                </a:lnTo>
                <a:lnTo>
                  <a:pt x="6792" y="2689"/>
                </a:lnTo>
                <a:lnTo>
                  <a:pt x="6801" y="2685"/>
                </a:lnTo>
                <a:lnTo>
                  <a:pt x="6810" y="2680"/>
                </a:lnTo>
                <a:lnTo>
                  <a:pt x="6818" y="2676"/>
                </a:lnTo>
                <a:lnTo>
                  <a:pt x="6826" y="2670"/>
                </a:lnTo>
                <a:lnTo>
                  <a:pt x="6832" y="2662"/>
                </a:lnTo>
                <a:lnTo>
                  <a:pt x="6837" y="2655"/>
                </a:lnTo>
                <a:lnTo>
                  <a:pt x="6842" y="2646"/>
                </a:lnTo>
                <a:lnTo>
                  <a:pt x="6845" y="2636"/>
                </a:lnTo>
                <a:lnTo>
                  <a:pt x="6848" y="2625"/>
                </a:lnTo>
                <a:lnTo>
                  <a:pt x="6850" y="2614"/>
                </a:lnTo>
                <a:lnTo>
                  <a:pt x="6851" y="2600"/>
                </a:lnTo>
                <a:lnTo>
                  <a:pt x="6852" y="2586"/>
                </a:lnTo>
                <a:lnTo>
                  <a:pt x="6852" y="2203"/>
                </a:lnTo>
                <a:lnTo>
                  <a:pt x="6852" y="1719"/>
                </a:lnTo>
                <a:lnTo>
                  <a:pt x="6851" y="1624"/>
                </a:lnTo>
                <a:lnTo>
                  <a:pt x="6849" y="1536"/>
                </a:lnTo>
                <a:lnTo>
                  <a:pt x="6848" y="1496"/>
                </a:lnTo>
                <a:lnTo>
                  <a:pt x="6846" y="1456"/>
                </a:lnTo>
                <a:lnTo>
                  <a:pt x="6843" y="1419"/>
                </a:lnTo>
                <a:lnTo>
                  <a:pt x="6839" y="1383"/>
                </a:lnTo>
                <a:lnTo>
                  <a:pt x="6835" y="1348"/>
                </a:lnTo>
                <a:lnTo>
                  <a:pt x="6830" y="1315"/>
                </a:lnTo>
                <a:lnTo>
                  <a:pt x="6823" y="1282"/>
                </a:lnTo>
                <a:lnTo>
                  <a:pt x="6817" y="1251"/>
                </a:lnTo>
                <a:lnTo>
                  <a:pt x="6809" y="1220"/>
                </a:lnTo>
                <a:lnTo>
                  <a:pt x="6799" y="1192"/>
                </a:lnTo>
                <a:lnTo>
                  <a:pt x="6788" y="1162"/>
                </a:lnTo>
                <a:lnTo>
                  <a:pt x="6777" y="1134"/>
                </a:lnTo>
                <a:close/>
                <a:moveTo>
                  <a:pt x="8813" y="1960"/>
                </a:moveTo>
                <a:lnTo>
                  <a:pt x="8814" y="2068"/>
                </a:lnTo>
                <a:lnTo>
                  <a:pt x="8816" y="2164"/>
                </a:lnTo>
                <a:lnTo>
                  <a:pt x="8818" y="2208"/>
                </a:lnTo>
                <a:lnTo>
                  <a:pt x="8821" y="2248"/>
                </a:lnTo>
                <a:lnTo>
                  <a:pt x="8825" y="2287"/>
                </a:lnTo>
                <a:lnTo>
                  <a:pt x="8832" y="2323"/>
                </a:lnTo>
                <a:lnTo>
                  <a:pt x="8838" y="2358"/>
                </a:lnTo>
                <a:lnTo>
                  <a:pt x="8847" y="2391"/>
                </a:lnTo>
                <a:lnTo>
                  <a:pt x="8852" y="2407"/>
                </a:lnTo>
                <a:lnTo>
                  <a:pt x="8857" y="2422"/>
                </a:lnTo>
                <a:lnTo>
                  <a:pt x="8864" y="2437"/>
                </a:lnTo>
                <a:lnTo>
                  <a:pt x="8870" y="2452"/>
                </a:lnTo>
                <a:lnTo>
                  <a:pt x="8876" y="2467"/>
                </a:lnTo>
                <a:lnTo>
                  <a:pt x="8884" y="2482"/>
                </a:lnTo>
                <a:lnTo>
                  <a:pt x="8891" y="2496"/>
                </a:lnTo>
                <a:lnTo>
                  <a:pt x="8900" y="2509"/>
                </a:lnTo>
                <a:lnTo>
                  <a:pt x="8909" y="2523"/>
                </a:lnTo>
                <a:lnTo>
                  <a:pt x="8919" y="2537"/>
                </a:lnTo>
                <a:lnTo>
                  <a:pt x="8930" y="2550"/>
                </a:lnTo>
                <a:lnTo>
                  <a:pt x="8940" y="2564"/>
                </a:lnTo>
                <a:lnTo>
                  <a:pt x="8950" y="2574"/>
                </a:lnTo>
                <a:lnTo>
                  <a:pt x="8960" y="2585"/>
                </a:lnTo>
                <a:lnTo>
                  <a:pt x="8970" y="2595"/>
                </a:lnTo>
                <a:lnTo>
                  <a:pt x="8982" y="2605"/>
                </a:lnTo>
                <a:lnTo>
                  <a:pt x="8992" y="2615"/>
                </a:lnTo>
                <a:lnTo>
                  <a:pt x="9004" y="2624"/>
                </a:lnTo>
                <a:lnTo>
                  <a:pt x="9016" y="2633"/>
                </a:lnTo>
                <a:lnTo>
                  <a:pt x="9028" y="2641"/>
                </a:lnTo>
                <a:lnTo>
                  <a:pt x="9054" y="2656"/>
                </a:lnTo>
                <a:lnTo>
                  <a:pt x="9082" y="2670"/>
                </a:lnTo>
                <a:lnTo>
                  <a:pt x="9110" y="2683"/>
                </a:lnTo>
                <a:lnTo>
                  <a:pt x="9140" y="2693"/>
                </a:lnTo>
                <a:lnTo>
                  <a:pt x="9171" y="2703"/>
                </a:lnTo>
                <a:lnTo>
                  <a:pt x="9203" y="2710"/>
                </a:lnTo>
                <a:lnTo>
                  <a:pt x="9237" y="2718"/>
                </a:lnTo>
                <a:lnTo>
                  <a:pt x="9271" y="2723"/>
                </a:lnTo>
                <a:lnTo>
                  <a:pt x="9307" y="2727"/>
                </a:lnTo>
                <a:lnTo>
                  <a:pt x="9344" y="2730"/>
                </a:lnTo>
                <a:lnTo>
                  <a:pt x="9381" y="2732"/>
                </a:lnTo>
                <a:lnTo>
                  <a:pt x="9421" y="2733"/>
                </a:lnTo>
                <a:lnTo>
                  <a:pt x="9453" y="2733"/>
                </a:lnTo>
                <a:lnTo>
                  <a:pt x="9484" y="2730"/>
                </a:lnTo>
                <a:lnTo>
                  <a:pt x="9516" y="2729"/>
                </a:lnTo>
                <a:lnTo>
                  <a:pt x="9548" y="2726"/>
                </a:lnTo>
                <a:lnTo>
                  <a:pt x="9580" y="2723"/>
                </a:lnTo>
                <a:lnTo>
                  <a:pt x="9611" y="2719"/>
                </a:lnTo>
                <a:lnTo>
                  <a:pt x="9642" y="2713"/>
                </a:lnTo>
                <a:lnTo>
                  <a:pt x="9673" y="2708"/>
                </a:lnTo>
                <a:lnTo>
                  <a:pt x="9702" y="2701"/>
                </a:lnTo>
                <a:lnTo>
                  <a:pt x="9732" y="2694"/>
                </a:lnTo>
                <a:lnTo>
                  <a:pt x="9761" y="2686"/>
                </a:lnTo>
                <a:lnTo>
                  <a:pt x="9791" y="2677"/>
                </a:lnTo>
                <a:lnTo>
                  <a:pt x="9818" y="2668"/>
                </a:lnTo>
                <a:lnTo>
                  <a:pt x="9847" y="2657"/>
                </a:lnTo>
                <a:lnTo>
                  <a:pt x="9874" y="2646"/>
                </a:lnTo>
                <a:lnTo>
                  <a:pt x="9901" y="2635"/>
                </a:lnTo>
                <a:lnTo>
                  <a:pt x="9915" y="2628"/>
                </a:lnTo>
                <a:lnTo>
                  <a:pt x="9928" y="2621"/>
                </a:lnTo>
                <a:lnTo>
                  <a:pt x="9938" y="2612"/>
                </a:lnTo>
                <a:lnTo>
                  <a:pt x="9947" y="2604"/>
                </a:lnTo>
                <a:lnTo>
                  <a:pt x="9950" y="2600"/>
                </a:lnTo>
                <a:lnTo>
                  <a:pt x="9953" y="2594"/>
                </a:lnTo>
                <a:lnTo>
                  <a:pt x="9955" y="2589"/>
                </a:lnTo>
                <a:lnTo>
                  <a:pt x="9958" y="2584"/>
                </a:lnTo>
                <a:lnTo>
                  <a:pt x="9961" y="2571"/>
                </a:lnTo>
                <a:lnTo>
                  <a:pt x="9961" y="2556"/>
                </a:lnTo>
                <a:lnTo>
                  <a:pt x="9961" y="2548"/>
                </a:lnTo>
                <a:lnTo>
                  <a:pt x="9961" y="2539"/>
                </a:lnTo>
                <a:lnTo>
                  <a:pt x="9960" y="2531"/>
                </a:lnTo>
                <a:lnTo>
                  <a:pt x="9958" y="2522"/>
                </a:lnTo>
                <a:lnTo>
                  <a:pt x="9912" y="2282"/>
                </a:lnTo>
                <a:lnTo>
                  <a:pt x="9909" y="2270"/>
                </a:lnTo>
                <a:lnTo>
                  <a:pt x="9905" y="2260"/>
                </a:lnTo>
                <a:lnTo>
                  <a:pt x="9900" y="2251"/>
                </a:lnTo>
                <a:lnTo>
                  <a:pt x="9895" y="2244"/>
                </a:lnTo>
                <a:lnTo>
                  <a:pt x="9887" y="2237"/>
                </a:lnTo>
                <a:lnTo>
                  <a:pt x="9880" y="2233"/>
                </a:lnTo>
                <a:lnTo>
                  <a:pt x="9870" y="2231"/>
                </a:lnTo>
                <a:lnTo>
                  <a:pt x="9860" y="2230"/>
                </a:lnTo>
                <a:lnTo>
                  <a:pt x="9848" y="2231"/>
                </a:lnTo>
                <a:lnTo>
                  <a:pt x="9836" y="2233"/>
                </a:lnTo>
                <a:lnTo>
                  <a:pt x="9823" y="2236"/>
                </a:lnTo>
                <a:lnTo>
                  <a:pt x="9808" y="2241"/>
                </a:lnTo>
                <a:lnTo>
                  <a:pt x="9779" y="2249"/>
                </a:lnTo>
                <a:lnTo>
                  <a:pt x="9751" y="2258"/>
                </a:lnTo>
                <a:lnTo>
                  <a:pt x="9723" y="2265"/>
                </a:lnTo>
                <a:lnTo>
                  <a:pt x="9694" y="2272"/>
                </a:lnTo>
                <a:lnTo>
                  <a:pt x="9664" y="2278"/>
                </a:lnTo>
                <a:lnTo>
                  <a:pt x="9633" y="2282"/>
                </a:lnTo>
                <a:lnTo>
                  <a:pt x="9601" y="2285"/>
                </a:lnTo>
                <a:lnTo>
                  <a:pt x="9567" y="2286"/>
                </a:lnTo>
                <a:lnTo>
                  <a:pt x="9551" y="2285"/>
                </a:lnTo>
                <a:lnTo>
                  <a:pt x="9538" y="2285"/>
                </a:lnTo>
                <a:lnTo>
                  <a:pt x="9524" y="2283"/>
                </a:lnTo>
                <a:lnTo>
                  <a:pt x="9511" y="2281"/>
                </a:lnTo>
                <a:lnTo>
                  <a:pt x="9499" y="2278"/>
                </a:lnTo>
                <a:lnTo>
                  <a:pt x="9488" y="2273"/>
                </a:lnTo>
                <a:lnTo>
                  <a:pt x="9477" y="2269"/>
                </a:lnTo>
                <a:lnTo>
                  <a:pt x="9467" y="2264"/>
                </a:lnTo>
                <a:lnTo>
                  <a:pt x="9458" y="2259"/>
                </a:lnTo>
                <a:lnTo>
                  <a:pt x="9449" y="2252"/>
                </a:lnTo>
                <a:lnTo>
                  <a:pt x="9441" y="2245"/>
                </a:lnTo>
                <a:lnTo>
                  <a:pt x="9433" y="2237"/>
                </a:lnTo>
                <a:lnTo>
                  <a:pt x="9427" y="2230"/>
                </a:lnTo>
                <a:lnTo>
                  <a:pt x="9421" y="2220"/>
                </a:lnTo>
                <a:lnTo>
                  <a:pt x="9414" y="2212"/>
                </a:lnTo>
                <a:lnTo>
                  <a:pt x="9409" y="2201"/>
                </a:lnTo>
                <a:lnTo>
                  <a:pt x="9405" y="2192"/>
                </a:lnTo>
                <a:lnTo>
                  <a:pt x="9400" y="2180"/>
                </a:lnTo>
                <a:lnTo>
                  <a:pt x="9396" y="2168"/>
                </a:lnTo>
                <a:lnTo>
                  <a:pt x="9393" y="2157"/>
                </a:lnTo>
                <a:lnTo>
                  <a:pt x="9387" y="2130"/>
                </a:lnTo>
                <a:lnTo>
                  <a:pt x="9382" y="2102"/>
                </a:lnTo>
                <a:lnTo>
                  <a:pt x="9379" y="2073"/>
                </a:lnTo>
                <a:lnTo>
                  <a:pt x="9377" y="2041"/>
                </a:lnTo>
                <a:lnTo>
                  <a:pt x="9376" y="2007"/>
                </a:lnTo>
                <a:lnTo>
                  <a:pt x="9376" y="1971"/>
                </a:lnTo>
                <a:lnTo>
                  <a:pt x="9376" y="1239"/>
                </a:lnTo>
                <a:lnTo>
                  <a:pt x="9784" y="1239"/>
                </a:lnTo>
                <a:lnTo>
                  <a:pt x="9794" y="1238"/>
                </a:lnTo>
                <a:lnTo>
                  <a:pt x="9803" y="1237"/>
                </a:lnTo>
                <a:lnTo>
                  <a:pt x="9813" y="1236"/>
                </a:lnTo>
                <a:lnTo>
                  <a:pt x="9820" y="1233"/>
                </a:lnTo>
                <a:lnTo>
                  <a:pt x="9829" y="1231"/>
                </a:lnTo>
                <a:lnTo>
                  <a:pt x="9836" y="1227"/>
                </a:lnTo>
                <a:lnTo>
                  <a:pt x="9843" y="1222"/>
                </a:lnTo>
                <a:lnTo>
                  <a:pt x="9849" y="1217"/>
                </a:lnTo>
                <a:lnTo>
                  <a:pt x="9855" y="1212"/>
                </a:lnTo>
                <a:lnTo>
                  <a:pt x="9860" y="1205"/>
                </a:lnTo>
                <a:lnTo>
                  <a:pt x="9864" y="1198"/>
                </a:lnTo>
                <a:lnTo>
                  <a:pt x="9868" y="1191"/>
                </a:lnTo>
                <a:lnTo>
                  <a:pt x="9871" y="1182"/>
                </a:lnTo>
                <a:lnTo>
                  <a:pt x="9873" y="1172"/>
                </a:lnTo>
                <a:lnTo>
                  <a:pt x="9875" y="1163"/>
                </a:lnTo>
                <a:lnTo>
                  <a:pt x="9875" y="1153"/>
                </a:lnTo>
                <a:lnTo>
                  <a:pt x="9875" y="935"/>
                </a:lnTo>
                <a:lnTo>
                  <a:pt x="9875" y="925"/>
                </a:lnTo>
                <a:lnTo>
                  <a:pt x="9873" y="916"/>
                </a:lnTo>
                <a:lnTo>
                  <a:pt x="9871" y="907"/>
                </a:lnTo>
                <a:lnTo>
                  <a:pt x="9868" y="899"/>
                </a:lnTo>
                <a:lnTo>
                  <a:pt x="9864" y="892"/>
                </a:lnTo>
                <a:lnTo>
                  <a:pt x="9860" y="886"/>
                </a:lnTo>
                <a:lnTo>
                  <a:pt x="9855" y="880"/>
                </a:lnTo>
                <a:lnTo>
                  <a:pt x="9849" y="875"/>
                </a:lnTo>
                <a:lnTo>
                  <a:pt x="9843" y="871"/>
                </a:lnTo>
                <a:lnTo>
                  <a:pt x="9836" y="866"/>
                </a:lnTo>
                <a:lnTo>
                  <a:pt x="9829" y="863"/>
                </a:lnTo>
                <a:lnTo>
                  <a:pt x="9820" y="861"/>
                </a:lnTo>
                <a:lnTo>
                  <a:pt x="9813" y="859"/>
                </a:lnTo>
                <a:lnTo>
                  <a:pt x="9803" y="858"/>
                </a:lnTo>
                <a:lnTo>
                  <a:pt x="9794" y="857"/>
                </a:lnTo>
                <a:lnTo>
                  <a:pt x="9784" y="857"/>
                </a:lnTo>
                <a:lnTo>
                  <a:pt x="9379" y="857"/>
                </a:lnTo>
                <a:lnTo>
                  <a:pt x="9379" y="418"/>
                </a:lnTo>
                <a:lnTo>
                  <a:pt x="9379" y="405"/>
                </a:lnTo>
                <a:lnTo>
                  <a:pt x="9378" y="395"/>
                </a:lnTo>
                <a:lnTo>
                  <a:pt x="9376" y="384"/>
                </a:lnTo>
                <a:lnTo>
                  <a:pt x="9374" y="374"/>
                </a:lnTo>
                <a:lnTo>
                  <a:pt x="9371" y="365"/>
                </a:lnTo>
                <a:lnTo>
                  <a:pt x="9366" y="357"/>
                </a:lnTo>
                <a:lnTo>
                  <a:pt x="9362" y="350"/>
                </a:lnTo>
                <a:lnTo>
                  <a:pt x="9357" y="344"/>
                </a:lnTo>
                <a:lnTo>
                  <a:pt x="9352" y="338"/>
                </a:lnTo>
                <a:lnTo>
                  <a:pt x="9345" y="333"/>
                </a:lnTo>
                <a:lnTo>
                  <a:pt x="9338" y="329"/>
                </a:lnTo>
                <a:lnTo>
                  <a:pt x="9330" y="325"/>
                </a:lnTo>
                <a:lnTo>
                  <a:pt x="9322" y="323"/>
                </a:lnTo>
                <a:lnTo>
                  <a:pt x="9313" y="321"/>
                </a:lnTo>
                <a:lnTo>
                  <a:pt x="9304" y="320"/>
                </a:lnTo>
                <a:lnTo>
                  <a:pt x="9293" y="320"/>
                </a:lnTo>
                <a:lnTo>
                  <a:pt x="9271" y="320"/>
                </a:lnTo>
                <a:lnTo>
                  <a:pt x="8933" y="365"/>
                </a:lnTo>
                <a:lnTo>
                  <a:pt x="8813" y="381"/>
                </a:lnTo>
                <a:lnTo>
                  <a:pt x="8813" y="1960"/>
                </a:lnTo>
                <a:close/>
                <a:moveTo>
                  <a:pt x="11349" y="819"/>
                </a:moveTo>
                <a:lnTo>
                  <a:pt x="11323" y="813"/>
                </a:lnTo>
                <a:lnTo>
                  <a:pt x="11295" y="808"/>
                </a:lnTo>
                <a:lnTo>
                  <a:pt x="11268" y="805"/>
                </a:lnTo>
                <a:lnTo>
                  <a:pt x="11244" y="804"/>
                </a:lnTo>
                <a:lnTo>
                  <a:pt x="11204" y="805"/>
                </a:lnTo>
                <a:lnTo>
                  <a:pt x="11165" y="807"/>
                </a:lnTo>
                <a:lnTo>
                  <a:pt x="11147" y="809"/>
                </a:lnTo>
                <a:lnTo>
                  <a:pt x="11130" y="812"/>
                </a:lnTo>
                <a:lnTo>
                  <a:pt x="11112" y="815"/>
                </a:lnTo>
                <a:lnTo>
                  <a:pt x="11096" y="819"/>
                </a:lnTo>
                <a:lnTo>
                  <a:pt x="11080" y="823"/>
                </a:lnTo>
                <a:lnTo>
                  <a:pt x="11064" y="827"/>
                </a:lnTo>
                <a:lnTo>
                  <a:pt x="11048" y="831"/>
                </a:lnTo>
                <a:lnTo>
                  <a:pt x="11033" y="837"/>
                </a:lnTo>
                <a:lnTo>
                  <a:pt x="11019" y="843"/>
                </a:lnTo>
                <a:lnTo>
                  <a:pt x="11005" y="849"/>
                </a:lnTo>
                <a:lnTo>
                  <a:pt x="10991" y="856"/>
                </a:lnTo>
                <a:lnTo>
                  <a:pt x="10977" y="863"/>
                </a:lnTo>
                <a:lnTo>
                  <a:pt x="10949" y="879"/>
                </a:lnTo>
                <a:lnTo>
                  <a:pt x="10924" y="897"/>
                </a:lnTo>
                <a:lnTo>
                  <a:pt x="10898" y="916"/>
                </a:lnTo>
                <a:lnTo>
                  <a:pt x="10874" y="939"/>
                </a:lnTo>
                <a:lnTo>
                  <a:pt x="10848" y="962"/>
                </a:lnTo>
                <a:lnTo>
                  <a:pt x="10824" y="988"/>
                </a:lnTo>
                <a:lnTo>
                  <a:pt x="10800" y="1014"/>
                </a:lnTo>
                <a:lnTo>
                  <a:pt x="10774" y="1044"/>
                </a:lnTo>
                <a:lnTo>
                  <a:pt x="10767" y="931"/>
                </a:lnTo>
                <a:lnTo>
                  <a:pt x="10766" y="921"/>
                </a:lnTo>
                <a:lnTo>
                  <a:pt x="10764" y="912"/>
                </a:lnTo>
                <a:lnTo>
                  <a:pt x="10761" y="904"/>
                </a:lnTo>
                <a:lnTo>
                  <a:pt x="10758" y="896"/>
                </a:lnTo>
                <a:lnTo>
                  <a:pt x="10755" y="889"/>
                </a:lnTo>
                <a:lnTo>
                  <a:pt x="10750" y="882"/>
                </a:lnTo>
                <a:lnTo>
                  <a:pt x="10744" y="877"/>
                </a:lnTo>
                <a:lnTo>
                  <a:pt x="10738" y="873"/>
                </a:lnTo>
                <a:lnTo>
                  <a:pt x="10730" y="869"/>
                </a:lnTo>
                <a:lnTo>
                  <a:pt x="10723" y="865"/>
                </a:lnTo>
                <a:lnTo>
                  <a:pt x="10714" y="862"/>
                </a:lnTo>
                <a:lnTo>
                  <a:pt x="10705" y="860"/>
                </a:lnTo>
                <a:lnTo>
                  <a:pt x="10694" y="858"/>
                </a:lnTo>
                <a:lnTo>
                  <a:pt x="10684" y="857"/>
                </a:lnTo>
                <a:lnTo>
                  <a:pt x="10671" y="857"/>
                </a:lnTo>
                <a:lnTo>
                  <a:pt x="10658" y="856"/>
                </a:lnTo>
                <a:lnTo>
                  <a:pt x="10419" y="856"/>
                </a:lnTo>
                <a:lnTo>
                  <a:pt x="10354" y="856"/>
                </a:lnTo>
                <a:lnTo>
                  <a:pt x="10246" y="856"/>
                </a:lnTo>
                <a:lnTo>
                  <a:pt x="10246" y="965"/>
                </a:lnTo>
                <a:lnTo>
                  <a:pt x="10246" y="1111"/>
                </a:lnTo>
                <a:lnTo>
                  <a:pt x="10246" y="1422"/>
                </a:lnTo>
                <a:lnTo>
                  <a:pt x="10246" y="2411"/>
                </a:lnTo>
                <a:lnTo>
                  <a:pt x="10246" y="2578"/>
                </a:lnTo>
                <a:lnTo>
                  <a:pt x="10246" y="2684"/>
                </a:lnTo>
                <a:lnTo>
                  <a:pt x="10350" y="2684"/>
                </a:lnTo>
                <a:lnTo>
                  <a:pt x="10461" y="2684"/>
                </a:lnTo>
                <a:lnTo>
                  <a:pt x="10703" y="2684"/>
                </a:lnTo>
                <a:lnTo>
                  <a:pt x="10717" y="2683"/>
                </a:lnTo>
                <a:lnTo>
                  <a:pt x="10729" y="2682"/>
                </a:lnTo>
                <a:lnTo>
                  <a:pt x="10741" y="2679"/>
                </a:lnTo>
                <a:lnTo>
                  <a:pt x="10752" y="2676"/>
                </a:lnTo>
                <a:lnTo>
                  <a:pt x="10761" y="2673"/>
                </a:lnTo>
                <a:lnTo>
                  <a:pt x="10770" y="2668"/>
                </a:lnTo>
                <a:lnTo>
                  <a:pt x="10777" y="2662"/>
                </a:lnTo>
                <a:lnTo>
                  <a:pt x="10784" y="2656"/>
                </a:lnTo>
                <a:lnTo>
                  <a:pt x="10790" y="2649"/>
                </a:lnTo>
                <a:lnTo>
                  <a:pt x="10794" y="2641"/>
                </a:lnTo>
                <a:lnTo>
                  <a:pt x="10798" y="2633"/>
                </a:lnTo>
                <a:lnTo>
                  <a:pt x="10803" y="2623"/>
                </a:lnTo>
                <a:lnTo>
                  <a:pt x="10805" y="2614"/>
                </a:lnTo>
                <a:lnTo>
                  <a:pt x="10807" y="2602"/>
                </a:lnTo>
                <a:lnTo>
                  <a:pt x="10808" y="2590"/>
                </a:lnTo>
                <a:lnTo>
                  <a:pt x="10808" y="2578"/>
                </a:lnTo>
                <a:lnTo>
                  <a:pt x="10808" y="1456"/>
                </a:lnTo>
                <a:lnTo>
                  <a:pt x="10826" y="1439"/>
                </a:lnTo>
                <a:lnTo>
                  <a:pt x="10845" y="1423"/>
                </a:lnTo>
                <a:lnTo>
                  <a:pt x="10864" y="1408"/>
                </a:lnTo>
                <a:lnTo>
                  <a:pt x="10885" y="1394"/>
                </a:lnTo>
                <a:lnTo>
                  <a:pt x="10905" y="1381"/>
                </a:lnTo>
                <a:lnTo>
                  <a:pt x="10926" y="1369"/>
                </a:lnTo>
                <a:lnTo>
                  <a:pt x="10947" y="1358"/>
                </a:lnTo>
                <a:lnTo>
                  <a:pt x="10970" y="1348"/>
                </a:lnTo>
                <a:lnTo>
                  <a:pt x="10992" y="1339"/>
                </a:lnTo>
                <a:lnTo>
                  <a:pt x="11014" y="1332"/>
                </a:lnTo>
                <a:lnTo>
                  <a:pt x="11038" y="1325"/>
                </a:lnTo>
                <a:lnTo>
                  <a:pt x="11060" y="1320"/>
                </a:lnTo>
                <a:lnTo>
                  <a:pt x="11083" y="1316"/>
                </a:lnTo>
                <a:lnTo>
                  <a:pt x="11107" y="1313"/>
                </a:lnTo>
                <a:lnTo>
                  <a:pt x="11130" y="1311"/>
                </a:lnTo>
                <a:lnTo>
                  <a:pt x="11154" y="1310"/>
                </a:lnTo>
                <a:lnTo>
                  <a:pt x="11179" y="1311"/>
                </a:lnTo>
                <a:lnTo>
                  <a:pt x="11206" y="1313"/>
                </a:lnTo>
                <a:lnTo>
                  <a:pt x="11231" y="1316"/>
                </a:lnTo>
                <a:lnTo>
                  <a:pt x="11255" y="1321"/>
                </a:lnTo>
                <a:lnTo>
                  <a:pt x="11262" y="1321"/>
                </a:lnTo>
                <a:lnTo>
                  <a:pt x="11274" y="1321"/>
                </a:lnTo>
                <a:lnTo>
                  <a:pt x="11285" y="1320"/>
                </a:lnTo>
                <a:lnTo>
                  <a:pt x="11296" y="1318"/>
                </a:lnTo>
                <a:lnTo>
                  <a:pt x="11301" y="1316"/>
                </a:lnTo>
                <a:lnTo>
                  <a:pt x="11306" y="1313"/>
                </a:lnTo>
                <a:lnTo>
                  <a:pt x="11310" y="1311"/>
                </a:lnTo>
                <a:lnTo>
                  <a:pt x="11313" y="1306"/>
                </a:lnTo>
                <a:lnTo>
                  <a:pt x="11320" y="1299"/>
                </a:lnTo>
                <a:lnTo>
                  <a:pt x="11326" y="1288"/>
                </a:lnTo>
                <a:lnTo>
                  <a:pt x="11330" y="1276"/>
                </a:lnTo>
                <a:lnTo>
                  <a:pt x="11334" y="1262"/>
                </a:lnTo>
                <a:lnTo>
                  <a:pt x="11390" y="909"/>
                </a:lnTo>
                <a:lnTo>
                  <a:pt x="11392" y="898"/>
                </a:lnTo>
                <a:lnTo>
                  <a:pt x="11394" y="891"/>
                </a:lnTo>
                <a:lnTo>
                  <a:pt x="11394" y="882"/>
                </a:lnTo>
                <a:lnTo>
                  <a:pt x="11394" y="875"/>
                </a:lnTo>
                <a:lnTo>
                  <a:pt x="11394" y="867"/>
                </a:lnTo>
                <a:lnTo>
                  <a:pt x="11392" y="858"/>
                </a:lnTo>
                <a:lnTo>
                  <a:pt x="11390" y="849"/>
                </a:lnTo>
                <a:lnTo>
                  <a:pt x="11385" y="842"/>
                </a:lnTo>
                <a:lnTo>
                  <a:pt x="11381" y="836"/>
                </a:lnTo>
                <a:lnTo>
                  <a:pt x="11375" y="830"/>
                </a:lnTo>
                <a:lnTo>
                  <a:pt x="11368" y="826"/>
                </a:lnTo>
                <a:lnTo>
                  <a:pt x="11359" y="822"/>
                </a:lnTo>
                <a:lnTo>
                  <a:pt x="11349" y="819"/>
                </a:lnTo>
                <a:close/>
                <a:moveTo>
                  <a:pt x="8224" y="1650"/>
                </a:moveTo>
                <a:lnTo>
                  <a:pt x="7837" y="1496"/>
                </a:lnTo>
                <a:lnTo>
                  <a:pt x="7814" y="1487"/>
                </a:lnTo>
                <a:lnTo>
                  <a:pt x="7793" y="1477"/>
                </a:lnTo>
                <a:lnTo>
                  <a:pt x="7775" y="1468"/>
                </a:lnTo>
                <a:lnTo>
                  <a:pt x="7759" y="1458"/>
                </a:lnTo>
                <a:lnTo>
                  <a:pt x="7745" y="1450"/>
                </a:lnTo>
                <a:lnTo>
                  <a:pt x="7733" y="1440"/>
                </a:lnTo>
                <a:lnTo>
                  <a:pt x="7724" y="1431"/>
                </a:lnTo>
                <a:lnTo>
                  <a:pt x="7715" y="1422"/>
                </a:lnTo>
                <a:lnTo>
                  <a:pt x="7709" y="1413"/>
                </a:lnTo>
                <a:lnTo>
                  <a:pt x="7704" y="1404"/>
                </a:lnTo>
                <a:lnTo>
                  <a:pt x="7699" y="1395"/>
                </a:lnTo>
                <a:lnTo>
                  <a:pt x="7696" y="1386"/>
                </a:lnTo>
                <a:lnTo>
                  <a:pt x="7694" y="1377"/>
                </a:lnTo>
                <a:lnTo>
                  <a:pt x="7692" y="1368"/>
                </a:lnTo>
                <a:lnTo>
                  <a:pt x="7692" y="1360"/>
                </a:lnTo>
                <a:lnTo>
                  <a:pt x="7691" y="1351"/>
                </a:lnTo>
                <a:lnTo>
                  <a:pt x="7692" y="1340"/>
                </a:lnTo>
                <a:lnTo>
                  <a:pt x="7694" y="1330"/>
                </a:lnTo>
                <a:lnTo>
                  <a:pt x="7697" y="1319"/>
                </a:lnTo>
                <a:lnTo>
                  <a:pt x="7703" y="1308"/>
                </a:lnTo>
                <a:lnTo>
                  <a:pt x="7709" y="1299"/>
                </a:lnTo>
                <a:lnTo>
                  <a:pt x="7716" y="1288"/>
                </a:lnTo>
                <a:lnTo>
                  <a:pt x="7725" y="1279"/>
                </a:lnTo>
                <a:lnTo>
                  <a:pt x="7736" y="1269"/>
                </a:lnTo>
                <a:lnTo>
                  <a:pt x="7748" y="1261"/>
                </a:lnTo>
                <a:lnTo>
                  <a:pt x="7761" y="1253"/>
                </a:lnTo>
                <a:lnTo>
                  <a:pt x="7777" y="1246"/>
                </a:lnTo>
                <a:lnTo>
                  <a:pt x="7793" y="1239"/>
                </a:lnTo>
                <a:lnTo>
                  <a:pt x="7811" y="1235"/>
                </a:lnTo>
                <a:lnTo>
                  <a:pt x="7831" y="1231"/>
                </a:lnTo>
                <a:lnTo>
                  <a:pt x="7853" y="1229"/>
                </a:lnTo>
                <a:lnTo>
                  <a:pt x="7875" y="1228"/>
                </a:lnTo>
                <a:lnTo>
                  <a:pt x="7898" y="1229"/>
                </a:lnTo>
                <a:lnTo>
                  <a:pt x="7923" y="1230"/>
                </a:lnTo>
                <a:lnTo>
                  <a:pt x="7947" y="1232"/>
                </a:lnTo>
                <a:lnTo>
                  <a:pt x="7973" y="1235"/>
                </a:lnTo>
                <a:lnTo>
                  <a:pt x="7999" y="1238"/>
                </a:lnTo>
                <a:lnTo>
                  <a:pt x="8025" y="1244"/>
                </a:lnTo>
                <a:lnTo>
                  <a:pt x="8052" y="1248"/>
                </a:lnTo>
                <a:lnTo>
                  <a:pt x="8079" y="1254"/>
                </a:lnTo>
                <a:lnTo>
                  <a:pt x="8134" y="1267"/>
                </a:lnTo>
                <a:lnTo>
                  <a:pt x="8190" y="1283"/>
                </a:lnTo>
                <a:lnTo>
                  <a:pt x="8245" y="1301"/>
                </a:lnTo>
                <a:lnTo>
                  <a:pt x="8300" y="1320"/>
                </a:lnTo>
                <a:lnTo>
                  <a:pt x="8301" y="1320"/>
                </a:lnTo>
                <a:lnTo>
                  <a:pt x="8301" y="1320"/>
                </a:lnTo>
                <a:lnTo>
                  <a:pt x="8301" y="1320"/>
                </a:lnTo>
                <a:lnTo>
                  <a:pt x="8305" y="1322"/>
                </a:lnTo>
                <a:lnTo>
                  <a:pt x="8310" y="1323"/>
                </a:lnTo>
                <a:lnTo>
                  <a:pt x="8316" y="1325"/>
                </a:lnTo>
                <a:lnTo>
                  <a:pt x="8322" y="1328"/>
                </a:lnTo>
                <a:lnTo>
                  <a:pt x="8328" y="1329"/>
                </a:lnTo>
                <a:lnTo>
                  <a:pt x="8333" y="1331"/>
                </a:lnTo>
                <a:lnTo>
                  <a:pt x="8338" y="1333"/>
                </a:lnTo>
                <a:lnTo>
                  <a:pt x="8344" y="1334"/>
                </a:lnTo>
                <a:lnTo>
                  <a:pt x="8349" y="1336"/>
                </a:lnTo>
                <a:lnTo>
                  <a:pt x="8353" y="1337"/>
                </a:lnTo>
                <a:lnTo>
                  <a:pt x="8358" y="1338"/>
                </a:lnTo>
                <a:lnTo>
                  <a:pt x="8362" y="1339"/>
                </a:lnTo>
                <a:lnTo>
                  <a:pt x="8365" y="1340"/>
                </a:lnTo>
                <a:lnTo>
                  <a:pt x="8368" y="1341"/>
                </a:lnTo>
                <a:lnTo>
                  <a:pt x="8371" y="1341"/>
                </a:lnTo>
                <a:lnTo>
                  <a:pt x="8375" y="1342"/>
                </a:lnTo>
                <a:lnTo>
                  <a:pt x="8379" y="1342"/>
                </a:lnTo>
                <a:lnTo>
                  <a:pt x="8383" y="1344"/>
                </a:lnTo>
                <a:lnTo>
                  <a:pt x="8385" y="1344"/>
                </a:lnTo>
                <a:lnTo>
                  <a:pt x="8387" y="1344"/>
                </a:lnTo>
                <a:lnTo>
                  <a:pt x="8392" y="1342"/>
                </a:lnTo>
                <a:lnTo>
                  <a:pt x="8395" y="1342"/>
                </a:lnTo>
                <a:lnTo>
                  <a:pt x="8400" y="1341"/>
                </a:lnTo>
                <a:lnTo>
                  <a:pt x="8404" y="1340"/>
                </a:lnTo>
                <a:lnTo>
                  <a:pt x="8410" y="1339"/>
                </a:lnTo>
                <a:lnTo>
                  <a:pt x="8414" y="1337"/>
                </a:lnTo>
                <a:lnTo>
                  <a:pt x="8417" y="1335"/>
                </a:lnTo>
                <a:lnTo>
                  <a:pt x="8421" y="1333"/>
                </a:lnTo>
                <a:lnTo>
                  <a:pt x="8425" y="1330"/>
                </a:lnTo>
                <a:lnTo>
                  <a:pt x="8428" y="1327"/>
                </a:lnTo>
                <a:lnTo>
                  <a:pt x="8431" y="1323"/>
                </a:lnTo>
                <a:lnTo>
                  <a:pt x="8433" y="1320"/>
                </a:lnTo>
                <a:lnTo>
                  <a:pt x="8436" y="1316"/>
                </a:lnTo>
                <a:lnTo>
                  <a:pt x="8438" y="1312"/>
                </a:lnTo>
                <a:lnTo>
                  <a:pt x="8440" y="1306"/>
                </a:lnTo>
                <a:lnTo>
                  <a:pt x="8443" y="1302"/>
                </a:lnTo>
                <a:lnTo>
                  <a:pt x="8445" y="1296"/>
                </a:lnTo>
                <a:lnTo>
                  <a:pt x="8446" y="1290"/>
                </a:lnTo>
                <a:lnTo>
                  <a:pt x="8447" y="1286"/>
                </a:lnTo>
                <a:lnTo>
                  <a:pt x="8448" y="1281"/>
                </a:lnTo>
                <a:lnTo>
                  <a:pt x="8449" y="1270"/>
                </a:lnTo>
                <a:lnTo>
                  <a:pt x="8452" y="1255"/>
                </a:lnTo>
                <a:lnTo>
                  <a:pt x="8489" y="1022"/>
                </a:lnTo>
                <a:lnTo>
                  <a:pt x="8492" y="1008"/>
                </a:lnTo>
                <a:lnTo>
                  <a:pt x="8494" y="995"/>
                </a:lnTo>
                <a:lnTo>
                  <a:pt x="8495" y="982"/>
                </a:lnTo>
                <a:lnTo>
                  <a:pt x="8496" y="972"/>
                </a:lnTo>
                <a:lnTo>
                  <a:pt x="8495" y="961"/>
                </a:lnTo>
                <a:lnTo>
                  <a:pt x="8492" y="951"/>
                </a:lnTo>
                <a:lnTo>
                  <a:pt x="8487" y="942"/>
                </a:lnTo>
                <a:lnTo>
                  <a:pt x="8482" y="933"/>
                </a:lnTo>
                <a:lnTo>
                  <a:pt x="8473" y="926"/>
                </a:lnTo>
                <a:lnTo>
                  <a:pt x="8465" y="920"/>
                </a:lnTo>
                <a:lnTo>
                  <a:pt x="8454" y="913"/>
                </a:lnTo>
                <a:lnTo>
                  <a:pt x="8442" y="907"/>
                </a:lnTo>
                <a:lnTo>
                  <a:pt x="8404" y="891"/>
                </a:lnTo>
                <a:lnTo>
                  <a:pt x="8366" y="875"/>
                </a:lnTo>
                <a:lnTo>
                  <a:pt x="8328" y="861"/>
                </a:lnTo>
                <a:lnTo>
                  <a:pt x="8291" y="849"/>
                </a:lnTo>
                <a:lnTo>
                  <a:pt x="8252" y="838"/>
                </a:lnTo>
                <a:lnTo>
                  <a:pt x="8215" y="828"/>
                </a:lnTo>
                <a:lnTo>
                  <a:pt x="8178" y="819"/>
                </a:lnTo>
                <a:lnTo>
                  <a:pt x="8140" y="811"/>
                </a:lnTo>
                <a:lnTo>
                  <a:pt x="8102" y="805"/>
                </a:lnTo>
                <a:lnTo>
                  <a:pt x="8065" y="798"/>
                </a:lnTo>
                <a:lnTo>
                  <a:pt x="8028" y="794"/>
                </a:lnTo>
                <a:lnTo>
                  <a:pt x="7990" y="791"/>
                </a:lnTo>
                <a:lnTo>
                  <a:pt x="7952" y="788"/>
                </a:lnTo>
                <a:lnTo>
                  <a:pt x="7915" y="786"/>
                </a:lnTo>
                <a:lnTo>
                  <a:pt x="7878" y="785"/>
                </a:lnTo>
                <a:lnTo>
                  <a:pt x="7841" y="785"/>
                </a:lnTo>
                <a:lnTo>
                  <a:pt x="7809" y="785"/>
                </a:lnTo>
                <a:lnTo>
                  <a:pt x="7776" y="787"/>
                </a:lnTo>
                <a:lnTo>
                  <a:pt x="7744" y="789"/>
                </a:lnTo>
                <a:lnTo>
                  <a:pt x="7711" y="792"/>
                </a:lnTo>
                <a:lnTo>
                  <a:pt x="7679" y="796"/>
                </a:lnTo>
                <a:lnTo>
                  <a:pt x="7646" y="803"/>
                </a:lnTo>
                <a:lnTo>
                  <a:pt x="7614" y="809"/>
                </a:lnTo>
                <a:lnTo>
                  <a:pt x="7583" y="816"/>
                </a:lnTo>
                <a:lnTo>
                  <a:pt x="7552" y="825"/>
                </a:lnTo>
                <a:lnTo>
                  <a:pt x="7520" y="835"/>
                </a:lnTo>
                <a:lnTo>
                  <a:pt x="7490" y="846"/>
                </a:lnTo>
                <a:lnTo>
                  <a:pt x="7459" y="858"/>
                </a:lnTo>
                <a:lnTo>
                  <a:pt x="7431" y="871"/>
                </a:lnTo>
                <a:lnTo>
                  <a:pt x="7402" y="886"/>
                </a:lnTo>
                <a:lnTo>
                  <a:pt x="7374" y="901"/>
                </a:lnTo>
                <a:lnTo>
                  <a:pt x="7348" y="917"/>
                </a:lnTo>
                <a:lnTo>
                  <a:pt x="7322" y="935"/>
                </a:lnTo>
                <a:lnTo>
                  <a:pt x="7297" y="955"/>
                </a:lnTo>
                <a:lnTo>
                  <a:pt x="7273" y="975"/>
                </a:lnTo>
                <a:lnTo>
                  <a:pt x="7251" y="997"/>
                </a:lnTo>
                <a:lnTo>
                  <a:pt x="7230" y="1019"/>
                </a:lnTo>
                <a:lnTo>
                  <a:pt x="7210" y="1044"/>
                </a:lnTo>
                <a:lnTo>
                  <a:pt x="7192" y="1069"/>
                </a:lnTo>
                <a:lnTo>
                  <a:pt x="7175" y="1096"/>
                </a:lnTo>
                <a:lnTo>
                  <a:pt x="7160" y="1124"/>
                </a:lnTo>
                <a:lnTo>
                  <a:pt x="7148" y="1153"/>
                </a:lnTo>
                <a:lnTo>
                  <a:pt x="7136" y="1184"/>
                </a:lnTo>
                <a:lnTo>
                  <a:pt x="7126" y="1216"/>
                </a:lnTo>
                <a:lnTo>
                  <a:pt x="7119" y="1250"/>
                </a:lnTo>
                <a:lnTo>
                  <a:pt x="7114" y="1284"/>
                </a:lnTo>
                <a:lnTo>
                  <a:pt x="7111" y="1321"/>
                </a:lnTo>
                <a:lnTo>
                  <a:pt x="7109" y="1358"/>
                </a:lnTo>
                <a:lnTo>
                  <a:pt x="7111" y="1384"/>
                </a:lnTo>
                <a:lnTo>
                  <a:pt x="7112" y="1409"/>
                </a:lnTo>
                <a:lnTo>
                  <a:pt x="7115" y="1434"/>
                </a:lnTo>
                <a:lnTo>
                  <a:pt x="7118" y="1457"/>
                </a:lnTo>
                <a:lnTo>
                  <a:pt x="7122" y="1481"/>
                </a:lnTo>
                <a:lnTo>
                  <a:pt x="7128" y="1504"/>
                </a:lnTo>
                <a:lnTo>
                  <a:pt x="7134" y="1526"/>
                </a:lnTo>
                <a:lnTo>
                  <a:pt x="7141" y="1548"/>
                </a:lnTo>
                <a:lnTo>
                  <a:pt x="7150" y="1569"/>
                </a:lnTo>
                <a:lnTo>
                  <a:pt x="7158" y="1589"/>
                </a:lnTo>
                <a:lnTo>
                  <a:pt x="7168" y="1609"/>
                </a:lnTo>
                <a:lnTo>
                  <a:pt x="7179" y="1628"/>
                </a:lnTo>
                <a:lnTo>
                  <a:pt x="7190" y="1648"/>
                </a:lnTo>
                <a:lnTo>
                  <a:pt x="7202" y="1666"/>
                </a:lnTo>
                <a:lnTo>
                  <a:pt x="7214" y="1684"/>
                </a:lnTo>
                <a:lnTo>
                  <a:pt x="7227" y="1701"/>
                </a:lnTo>
                <a:lnTo>
                  <a:pt x="7241" y="1718"/>
                </a:lnTo>
                <a:lnTo>
                  <a:pt x="7255" y="1734"/>
                </a:lnTo>
                <a:lnTo>
                  <a:pt x="7270" y="1748"/>
                </a:lnTo>
                <a:lnTo>
                  <a:pt x="7286" y="1763"/>
                </a:lnTo>
                <a:lnTo>
                  <a:pt x="7302" y="1778"/>
                </a:lnTo>
                <a:lnTo>
                  <a:pt x="7318" y="1791"/>
                </a:lnTo>
                <a:lnTo>
                  <a:pt x="7335" y="1805"/>
                </a:lnTo>
                <a:lnTo>
                  <a:pt x="7352" y="1816"/>
                </a:lnTo>
                <a:lnTo>
                  <a:pt x="7369" y="1828"/>
                </a:lnTo>
                <a:lnTo>
                  <a:pt x="7387" y="1840"/>
                </a:lnTo>
                <a:lnTo>
                  <a:pt x="7405" y="1850"/>
                </a:lnTo>
                <a:lnTo>
                  <a:pt x="7424" y="1860"/>
                </a:lnTo>
                <a:lnTo>
                  <a:pt x="7442" y="1870"/>
                </a:lnTo>
                <a:lnTo>
                  <a:pt x="7461" y="1878"/>
                </a:lnTo>
                <a:lnTo>
                  <a:pt x="7480" y="1887"/>
                </a:lnTo>
                <a:lnTo>
                  <a:pt x="7500" y="1894"/>
                </a:lnTo>
                <a:lnTo>
                  <a:pt x="7841" y="2021"/>
                </a:lnTo>
                <a:lnTo>
                  <a:pt x="7866" y="2030"/>
                </a:lnTo>
                <a:lnTo>
                  <a:pt x="7889" y="2040"/>
                </a:lnTo>
                <a:lnTo>
                  <a:pt x="7910" y="2049"/>
                </a:lnTo>
                <a:lnTo>
                  <a:pt x="7929" y="2059"/>
                </a:lnTo>
                <a:lnTo>
                  <a:pt x="7945" y="2067"/>
                </a:lnTo>
                <a:lnTo>
                  <a:pt x="7960" y="2077"/>
                </a:lnTo>
                <a:lnTo>
                  <a:pt x="7973" y="2086"/>
                </a:lnTo>
                <a:lnTo>
                  <a:pt x="7983" y="2096"/>
                </a:lnTo>
                <a:lnTo>
                  <a:pt x="7993" y="2106"/>
                </a:lnTo>
                <a:lnTo>
                  <a:pt x="8001" y="2115"/>
                </a:lnTo>
                <a:lnTo>
                  <a:pt x="8008" y="2126"/>
                </a:lnTo>
                <a:lnTo>
                  <a:pt x="8012" y="2136"/>
                </a:lnTo>
                <a:lnTo>
                  <a:pt x="8016" y="2147"/>
                </a:lnTo>
                <a:lnTo>
                  <a:pt x="8018" y="2159"/>
                </a:lnTo>
                <a:lnTo>
                  <a:pt x="8021" y="2171"/>
                </a:lnTo>
                <a:lnTo>
                  <a:pt x="8021" y="2185"/>
                </a:lnTo>
                <a:lnTo>
                  <a:pt x="8019" y="2200"/>
                </a:lnTo>
                <a:lnTo>
                  <a:pt x="8017" y="2215"/>
                </a:lnTo>
                <a:lnTo>
                  <a:pt x="8012" y="2229"/>
                </a:lnTo>
                <a:lnTo>
                  <a:pt x="8006" y="2242"/>
                </a:lnTo>
                <a:lnTo>
                  <a:pt x="7997" y="2253"/>
                </a:lnTo>
                <a:lnTo>
                  <a:pt x="7988" y="2264"/>
                </a:lnTo>
                <a:lnTo>
                  <a:pt x="7976" y="2275"/>
                </a:lnTo>
                <a:lnTo>
                  <a:pt x="7963" y="2283"/>
                </a:lnTo>
                <a:lnTo>
                  <a:pt x="7949" y="2292"/>
                </a:lnTo>
                <a:lnTo>
                  <a:pt x="7933" y="2299"/>
                </a:lnTo>
                <a:lnTo>
                  <a:pt x="7916" y="2304"/>
                </a:lnTo>
                <a:lnTo>
                  <a:pt x="7898" y="2310"/>
                </a:lnTo>
                <a:lnTo>
                  <a:pt x="7878" y="2314"/>
                </a:lnTo>
                <a:lnTo>
                  <a:pt x="7858" y="2317"/>
                </a:lnTo>
                <a:lnTo>
                  <a:pt x="7837" y="2318"/>
                </a:lnTo>
                <a:lnTo>
                  <a:pt x="7814" y="2319"/>
                </a:lnTo>
                <a:lnTo>
                  <a:pt x="7789" y="2318"/>
                </a:lnTo>
                <a:lnTo>
                  <a:pt x="7762" y="2317"/>
                </a:lnTo>
                <a:lnTo>
                  <a:pt x="7735" y="2315"/>
                </a:lnTo>
                <a:lnTo>
                  <a:pt x="7706" y="2312"/>
                </a:lnTo>
                <a:lnTo>
                  <a:pt x="7677" y="2307"/>
                </a:lnTo>
                <a:lnTo>
                  <a:pt x="7647" y="2302"/>
                </a:lnTo>
                <a:lnTo>
                  <a:pt x="7618" y="2297"/>
                </a:lnTo>
                <a:lnTo>
                  <a:pt x="7587" y="2289"/>
                </a:lnTo>
                <a:lnTo>
                  <a:pt x="7555" y="2282"/>
                </a:lnTo>
                <a:lnTo>
                  <a:pt x="7523" y="2273"/>
                </a:lnTo>
                <a:lnTo>
                  <a:pt x="7490" y="2265"/>
                </a:lnTo>
                <a:lnTo>
                  <a:pt x="7457" y="2254"/>
                </a:lnTo>
                <a:lnTo>
                  <a:pt x="7424" y="2244"/>
                </a:lnTo>
                <a:lnTo>
                  <a:pt x="7391" y="2232"/>
                </a:lnTo>
                <a:lnTo>
                  <a:pt x="7357" y="2219"/>
                </a:lnTo>
                <a:lnTo>
                  <a:pt x="7323" y="2205"/>
                </a:lnTo>
                <a:lnTo>
                  <a:pt x="7322" y="2205"/>
                </a:lnTo>
                <a:lnTo>
                  <a:pt x="7322" y="2205"/>
                </a:lnTo>
                <a:lnTo>
                  <a:pt x="7322" y="2205"/>
                </a:lnTo>
                <a:lnTo>
                  <a:pt x="7318" y="2204"/>
                </a:lnTo>
                <a:lnTo>
                  <a:pt x="7312" y="2202"/>
                </a:lnTo>
                <a:lnTo>
                  <a:pt x="7307" y="2200"/>
                </a:lnTo>
                <a:lnTo>
                  <a:pt x="7302" y="2199"/>
                </a:lnTo>
                <a:lnTo>
                  <a:pt x="7297" y="2197"/>
                </a:lnTo>
                <a:lnTo>
                  <a:pt x="7290" y="2195"/>
                </a:lnTo>
                <a:lnTo>
                  <a:pt x="7285" y="2193"/>
                </a:lnTo>
                <a:lnTo>
                  <a:pt x="7278" y="2191"/>
                </a:lnTo>
                <a:lnTo>
                  <a:pt x="7273" y="2188"/>
                </a:lnTo>
                <a:lnTo>
                  <a:pt x="7268" y="2187"/>
                </a:lnTo>
                <a:lnTo>
                  <a:pt x="7261" y="2185"/>
                </a:lnTo>
                <a:lnTo>
                  <a:pt x="7256" y="2183"/>
                </a:lnTo>
                <a:lnTo>
                  <a:pt x="7252" y="2182"/>
                </a:lnTo>
                <a:lnTo>
                  <a:pt x="7247" y="2181"/>
                </a:lnTo>
                <a:lnTo>
                  <a:pt x="7243" y="2180"/>
                </a:lnTo>
                <a:lnTo>
                  <a:pt x="7239" y="2178"/>
                </a:lnTo>
                <a:lnTo>
                  <a:pt x="7236" y="2178"/>
                </a:lnTo>
                <a:lnTo>
                  <a:pt x="7233" y="2177"/>
                </a:lnTo>
                <a:lnTo>
                  <a:pt x="7230" y="2176"/>
                </a:lnTo>
                <a:lnTo>
                  <a:pt x="7225" y="2176"/>
                </a:lnTo>
                <a:lnTo>
                  <a:pt x="7221" y="2175"/>
                </a:lnTo>
                <a:lnTo>
                  <a:pt x="7218" y="2175"/>
                </a:lnTo>
                <a:lnTo>
                  <a:pt x="7216" y="2175"/>
                </a:lnTo>
                <a:lnTo>
                  <a:pt x="7214" y="2175"/>
                </a:lnTo>
                <a:lnTo>
                  <a:pt x="7209" y="2175"/>
                </a:lnTo>
                <a:lnTo>
                  <a:pt x="7205" y="2176"/>
                </a:lnTo>
                <a:lnTo>
                  <a:pt x="7201" y="2177"/>
                </a:lnTo>
                <a:lnTo>
                  <a:pt x="7196" y="2178"/>
                </a:lnTo>
                <a:lnTo>
                  <a:pt x="7191" y="2179"/>
                </a:lnTo>
                <a:lnTo>
                  <a:pt x="7187" y="2181"/>
                </a:lnTo>
                <a:lnTo>
                  <a:pt x="7184" y="2183"/>
                </a:lnTo>
                <a:lnTo>
                  <a:pt x="7180" y="2185"/>
                </a:lnTo>
                <a:lnTo>
                  <a:pt x="7176" y="2188"/>
                </a:lnTo>
                <a:lnTo>
                  <a:pt x="7173" y="2191"/>
                </a:lnTo>
                <a:lnTo>
                  <a:pt x="7170" y="2195"/>
                </a:lnTo>
                <a:lnTo>
                  <a:pt x="7167" y="2198"/>
                </a:lnTo>
                <a:lnTo>
                  <a:pt x="7165" y="2202"/>
                </a:lnTo>
                <a:lnTo>
                  <a:pt x="7163" y="2207"/>
                </a:lnTo>
                <a:lnTo>
                  <a:pt x="7160" y="2211"/>
                </a:lnTo>
                <a:lnTo>
                  <a:pt x="7158" y="2216"/>
                </a:lnTo>
                <a:lnTo>
                  <a:pt x="7156" y="2221"/>
                </a:lnTo>
                <a:lnTo>
                  <a:pt x="7155" y="2228"/>
                </a:lnTo>
                <a:lnTo>
                  <a:pt x="7154" y="2232"/>
                </a:lnTo>
                <a:lnTo>
                  <a:pt x="7153" y="2236"/>
                </a:lnTo>
                <a:lnTo>
                  <a:pt x="7152" y="2242"/>
                </a:lnTo>
                <a:lnTo>
                  <a:pt x="7150" y="2253"/>
                </a:lnTo>
                <a:lnTo>
                  <a:pt x="7148" y="2272"/>
                </a:lnTo>
                <a:lnTo>
                  <a:pt x="7143" y="2296"/>
                </a:lnTo>
                <a:lnTo>
                  <a:pt x="7139" y="2322"/>
                </a:lnTo>
                <a:lnTo>
                  <a:pt x="7135" y="2351"/>
                </a:lnTo>
                <a:lnTo>
                  <a:pt x="7131" y="2378"/>
                </a:lnTo>
                <a:lnTo>
                  <a:pt x="7126" y="2403"/>
                </a:lnTo>
                <a:lnTo>
                  <a:pt x="7126" y="2403"/>
                </a:lnTo>
                <a:lnTo>
                  <a:pt x="7112" y="2496"/>
                </a:lnTo>
                <a:lnTo>
                  <a:pt x="7109" y="2507"/>
                </a:lnTo>
                <a:lnTo>
                  <a:pt x="7107" y="2518"/>
                </a:lnTo>
                <a:lnTo>
                  <a:pt x="7106" y="2530"/>
                </a:lnTo>
                <a:lnTo>
                  <a:pt x="7105" y="2540"/>
                </a:lnTo>
                <a:lnTo>
                  <a:pt x="7106" y="2551"/>
                </a:lnTo>
                <a:lnTo>
                  <a:pt x="7108" y="2560"/>
                </a:lnTo>
                <a:lnTo>
                  <a:pt x="7112" y="2570"/>
                </a:lnTo>
                <a:lnTo>
                  <a:pt x="7117" y="2580"/>
                </a:lnTo>
                <a:lnTo>
                  <a:pt x="7124" y="2588"/>
                </a:lnTo>
                <a:lnTo>
                  <a:pt x="7133" y="2597"/>
                </a:lnTo>
                <a:lnTo>
                  <a:pt x="7145" y="2604"/>
                </a:lnTo>
                <a:lnTo>
                  <a:pt x="7159" y="2609"/>
                </a:lnTo>
                <a:lnTo>
                  <a:pt x="7199" y="2626"/>
                </a:lnTo>
                <a:lnTo>
                  <a:pt x="7239" y="2641"/>
                </a:lnTo>
                <a:lnTo>
                  <a:pt x="7280" y="2655"/>
                </a:lnTo>
                <a:lnTo>
                  <a:pt x="7320" y="2669"/>
                </a:lnTo>
                <a:lnTo>
                  <a:pt x="7360" y="2682"/>
                </a:lnTo>
                <a:lnTo>
                  <a:pt x="7401" y="2693"/>
                </a:lnTo>
                <a:lnTo>
                  <a:pt x="7441" y="2704"/>
                </a:lnTo>
                <a:lnTo>
                  <a:pt x="7482" y="2713"/>
                </a:lnTo>
                <a:lnTo>
                  <a:pt x="7522" y="2722"/>
                </a:lnTo>
                <a:lnTo>
                  <a:pt x="7562" y="2729"/>
                </a:lnTo>
                <a:lnTo>
                  <a:pt x="7603" y="2736"/>
                </a:lnTo>
                <a:lnTo>
                  <a:pt x="7643" y="2741"/>
                </a:lnTo>
                <a:lnTo>
                  <a:pt x="7682" y="2745"/>
                </a:lnTo>
                <a:lnTo>
                  <a:pt x="7722" y="2749"/>
                </a:lnTo>
                <a:lnTo>
                  <a:pt x="7760" y="2751"/>
                </a:lnTo>
                <a:lnTo>
                  <a:pt x="7798" y="2752"/>
                </a:lnTo>
                <a:lnTo>
                  <a:pt x="7834" y="2751"/>
                </a:lnTo>
                <a:lnTo>
                  <a:pt x="7870" y="2750"/>
                </a:lnTo>
                <a:lnTo>
                  <a:pt x="7906" y="2746"/>
                </a:lnTo>
                <a:lnTo>
                  <a:pt x="7941" y="2743"/>
                </a:lnTo>
                <a:lnTo>
                  <a:pt x="7976" y="2739"/>
                </a:lnTo>
                <a:lnTo>
                  <a:pt x="8011" y="2733"/>
                </a:lnTo>
                <a:lnTo>
                  <a:pt x="8045" y="2726"/>
                </a:lnTo>
                <a:lnTo>
                  <a:pt x="8079" y="2718"/>
                </a:lnTo>
                <a:lnTo>
                  <a:pt x="8112" y="2709"/>
                </a:lnTo>
                <a:lnTo>
                  <a:pt x="8145" y="2699"/>
                </a:lnTo>
                <a:lnTo>
                  <a:pt x="8177" y="2688"/>
                </a:lnTo>
                <a:lnTo>
                  <a:pt x="8209" y="2675"/>
                </a:lnTo>
                <a:lnTo>
                  <a:pt x="8240" y="2661"/>
                </a:lnTo>
                <a:lnTo>
                  <a:pt x="8269" y="2646"/>
                </a:lnTo>
                <a:lnTo>
                  <a:pt x="8298" y="2629"/>
                </a:lnTo>
                <a:lnTo>
                  <a:pt x="8326" y="2612"/>
                </a:lnTo>
                <a:lnTo>
                  <a:pt x="8352" y="2593"/>
                </a:lnTo>
                <a:lnTo>
                  <a:pt x="8378" y="2573"/>
                </a:lnTo>
                <a:lnTo>
                  <a:pt x="8402" y="2552"/>
                </a:lnTo>
                <a:lnTo>
                  <a:pt x="8425" y="2529"/>
                </a:lnTo>
                <a:lnTo>
                  <a:pt x="8446" y="2504"/>
                </a:lnTo>
                <a:lnTo>
                  <a:pt x="8466" y="2479"/>
                </a:lnTo>
                <a:lnTo>
                  <a:pt x="8484" y="2452"/>
                </a:lnTo>
                <a:lnTo>
                  <a:pt x="8501" y="2423"/>
                </a:lnTo>
                <a:lnTo>
                  <a:pt x="8516" y="2394"/>
                </a:lnTo>
                <a:lnTo>
                  <a:pt x="8530" y="2363"/>
                </a:lnTo>
                <a:lnTo>
                  <a:pt x="8541" y="2330"/>
                </a:lnTo>
                <a:lnTo>
                  <a:pt x="8551" y="2296"/>
                </a:lnTo>
                <a:lnTo>
                  <a:pt x="8558" y="2260"/>
                </a:lnTo>
                <a:lnTo>
                  <a:pt x="8564" y="2222"/>
                </a:lnTo>
                <a:lnTo>
                  <a:pt x="8567" y="2183"/>
                </a:lnTo>
                <a:lnTo>
                  <a:pt x="8568" y="2143"/>
                </a:lnTo>
                <a:lnTo>
                  <a:pt x="8568" y="2119"/>
                </a:lnTo>
                <a:lnTo>
                  <a:pt x="8567" y="2096"/>
                </a:lnTo>
                <a:lnTo>
                  <a:pt x="8565" y="2074"/>
                </a:lnTo>
                <a:lnTo>
                  <a:pt x="8562" y="2051"/>
                </a:lnTo>
                <a:lnTo>
                  <a:pt x="8557" y="2030"/>
                </a:lnTo>
                <a:lnTo>
                  <a:pt x="8553" y="2009"/>
                </a:lnTo>
                <a:lnTo>
                  <a:pt x="8548" y="1989"/>
                </a:lnTo>
                <a:lnTo>
                  <a:pt x="8541" y="1968"/>
                </a:lnTo>
                <a:lnTo>
                  <a:pt x="8535" y="1949"/>
                </a:lnTo>
                <a:lnTo>
                  <a:pt x="8528" y="1930"/>
                </a:lnTo>
                <a:lnTo>
                  <a:pt x="8519" y="1912"/>
                </a:lnTo>
                <a:lnTo>
                  <a:pt x="8511" y="1894"/>
                </a:lnTo>
                <a:lnTo>
                  <a:pt x="8501" y="1877"/>
                </a:lnTo>
                <a:lnTo>
                  <a:pt x="8492" y="1860"/>
                </a:lnTo>
                <a:lnTo>
                  <a:pt x="8481" y="1844"/>
                </a:lnTo>
                <a:lnTo>
                  <a:pt x="8469" y="1828"/>
                </a:lnTo>
                <a:lnTo>
                  <a:pt x="8457" y="1813"/>
                </a:lnTo>
                <a:lnTo>
                  <a:pt x="8445" y="1798"/>
                </a:lnTo>
                <a:lnTo>
                  <a:pt x="8432" y="1785"/>
                </a:lnTo>
                <a:lnTo>
                  <a:pt x="8418" y="1772"/>
                </a:lnTo>
                <a:lnTo>
                  <a:pt x="8404" y="1758"/>
                </a:lnTo>
                <a:lnTo>
                  <a:pt x="8391" y="1746"/>
                </a:lnTo>
                <a:lnTo>
                  <a:pt x="8376" y="1734"/>
                </a:lnTo>
                <a:lnTo>
                  <a:pt x="8360" y="1723"/>
                </a:lnTo>
                <a:lnTo>
                  <a:pt x="8344" y="1711"/>
                </a:lnTo>
                <a:lnTo>
                  <a:pt x="8328" y="1701"/>
                </a:lnTo>
                <a:lnTo>
                  <a:pt x="8312" y="1691"/>
                </a:lnTo>
                <a:lnTo>
                  <a:pt x="8295" y="1682"/>
                </a:lnTo>
                <a:lnTo>
                  <a:pt x="8277" y="1673"/>
                </a:lnTo>
                <a:lnTo>
                  <a:pt x="8260" y="1665"/>
                </a:lnTo>
                <a:lnTo>
                  <a:pt x="8242" y="1657"/>
                </a:lnTo>
                <a:lnTo>
                  <a:pt x="8224" y="1650"/>
                </a:lnTo>
                <a:close/>
                <a:moveTo>
                  <a:pt x="13239" y="856"/>
                </a:moveTo>
                <a:lnTo>
                  <a:pt x="12950" y="856"/>
                </a:lnTo>
                <a:lnTo>
                  <a:pt x="12902" y="856"/>
                </a:lnTo>
                <a:lnTo>
                  <a:pt x="12785" y="856"/>
                </a:lnTo>
                <a:lnTo>
                  <a:pt x="12785" y="954"/>
                </a:lnTo>
                <a:lnTo>
                  <a:pt x="12785" y="1137"/>
                </a:lnTo>
                <a:lnTo>
                  <a:pt x="12785" y="2083"/>
                </a:lnTo>
                <a:lnTo>
                  <a:pt x="12765" y="2099"/>
                </a:lnTo>
                <a:lnTo>
                  <a:pt x="12744" y="2115"/>
                </a:lnTo>
                <a:lnTo>
                  <a:pt x="12722" y="2130"/>
                </a:lnTo>
                <a:lnTo>
                  <a:pt x="12698" y="2144"/>
                </a:lnTo>
                <a:lnTo>
                  <a:pt x="12675" y="2157"/>
                </a:lnTo>
                <a:lnTo>
                  <a:pt x="12650" y="2169"/>
                </a:lnTo>
                <a:lnTo>
                  <a:pt x="12626" y="2180"/>
                </a:lnTo>
                <a:lnTo>
                  <a:pt x="12600" y="2191"/>
                </a:lnTo>
                <a:lnTo>
                  <a:pt x="12576" y="2199"/>
                </a:lnTo>
                <a:lnTo>
                  <a:pt x="12551" y="2207"/>
                </a:lnTo>
                <a:lnTo>
                  <a:pt x="12525" y="2214"/>
                </a:lnTo>
                <a:lnTo>
                  <a:pt x="12499" y="2219"/>
                </a:lnTo>
                <a:lnTo>
                  <a:pt x="12475" y="2224"/>
                </a:lnTo>
                <a:lnTo>
                  <a:pt x="12451" y="2227"/>
                </a:lnTo>
                <a:lnTo>
                  <a:pt x="12426" y="2229"/>
                </a:lnTo>
                <a:lnTo>
                  <a:pt x="12403" y="2230"/>
                </a:lnTo>
                <a:lnTo>
                  <a:pt x="12387" y="2229"/>
                </a:lnTo>
                <a:lnTo>
                  <a:pt x="12372" y="2228"/>
                </a:lnTo>
                <a:lnTo>
                  <a:pt x="12358" y="2227"/>
                </a:lnTo>
                <a:lnTo>
                  <a:pt x="12344" y="2225"/>
                </a:lnTo>
                <a:lnTo>
                  <a:pt x="12332" y="2221"/>
                </a:lnTo>
                <a:lnTo>
                  <a:pt x="12320" y="2218"/>
                </a:lnTo>
                <a:lnTo>
                  <a:pt x="12308" y="2215"/>
                </a:lnTo>
                <a:lnTo>
                  <a:pt x="12297" y="2210"/>
                </a:lnTo>
                <a:lnTo>
                  <a:pt x="12287" y="2205"/>
                </a:lnTo>
                <a:lnTo>
                  <a:pt x="12277" y="2199"/>
                </a:lnTo>
                <a:lnTo>
                  <a:pt x="12269" y="2194"/>
                </a:lnTo>
                <a:lnTo>
                  <a:pt x="12260" y="2187"/>
                </a:lnTo>
                <a:lnTo>
                  <a:pt x="12253" y="2180"/>
                </a:lnTo>
                <a:lnTo>
                  <a:pt x="12245" y="2173"/>
                </a:lnTo>
                <a:lnTo>
                  <a:pt x="12238" y="2164"/>
                </a:lnTo>
                <a:lnTo>
                  <a:pt x="12232" y="2156"/>
                </a:lnTo>
                <a:lnTo>
                  <a:pt x="12226" y="2147"/>
                </a:lnTo>
                <a:lnTo>
                  <a:pt x="12221" y="2137"/>
                </a:lnTo>
                <a:lnTo>
                  <a:pt x="12216" y="2128"/>
                </a:lnTo>
                <a:lnTo>
                  <a:pt x="12211" y="2117"/>
                </a:lnTo>
                <a:lnTo>
                  <a:pt x="12204" y="2096"/>
                </a:lnTo>
                <a:lnTo>
                  <a:pt x="12198" y="2073"/>
                </a:lnTo>
                <a:lnTo>
                  <a:pt x="12193" y="2048"/>
                </a:lnTo>
                <a:lnTo>
                  <a:pt x="12190" y="2023"/>
                </a:lnTo>
                <a:lnTo>
                  <a:pt x="12189" y="1995"/>
                </a:lnTo>
                <a:lnTo>
                  <a:pt x="12188" y="1966"/>
                </a:lnTo>
                <a:lnTo>
                  <a:pt x="12188" y="954"/>
                </a:lnTo>
                <a:lnTo>
                  <a:pt x="12188" y="939"/>
                </a:lnTo>
                <a:lnTo>
                  <a:pt x="12187" y="926"/>
                </a:lnTo>
                <a:lnTo>
                  <a:pt x="12185" y="915"/>
                </a:lnTo>
                <a:lnTo>
                  <a:pt x="12182" y="905"/>
                </a:lnTo>
                <a:lnTo>
                  <a:pt x="12177" y="895"/>
                </a:lnTo>
                <a:lnTo>
                  <a:pt x="12173" y="888"/>
                </a:lnTo>
                <a:lnTo>
                  <a:pt x="12167" y="880"/>
                </a:lnTo>
                <a:lnTo>
                  <a:pt x="12160" y="875"/>
                </a:lnTo>
                <a:lnTo>
                  <a:pt x="12153" y="870"/>
                </a:lnTo>
                <a:lnTo>
                  <a:pt x="12145" y="865"/>
                </a:lnTo>
                <a:lnTo>
                  <a:pt x="12136" y="862"/>
                </a:lnTo>
                <a:lnTo>
                  <a:pt x="12126" y="860"/>
                </a:lnTo>
                <a:lnTo>
                  <a:pt x="12116" y="858"/>
                </a:lnTo>
                <a:lnTo>
                  <a:pt x="12104" y="857"/>
                </a:lnTo>
                <a:lnTo>
                  <a:pt x="12092" y="856"/>
                </a:lnTo>
                <a:lnTo>
                  <a:pt x="12080" y="856"/>
                </a:lnTo>
                <a:lnTo>
                  <a:pt x="11888" y="856"/>
                </a:lnTo>
                <a:lnTo>
                  <a:pt x="11741" y="856"/>
                </a:lnTo>
                <a:lnTo>
                  <a:pt x="11625" y="856"/>
                </a:lnTo>
                <a:lnTo>
                  <a:pt x="11625" y="954"/>
                </a:lnTo>
                <a:lnTo>
                  <a:pt x="11625" y="1169"/>
                </a:lnTo>
                <a:lnTo>
                  <a:pt x="11625" y="2068"/>
                </a:lnTo>
                <a:lnTo>
                  <a:pt x="11626" y="2106"/>
                </a:lnTo>
                <a:lnTo>
                  <a:pt x="11628" y="2143"/>
                </a:lnTo>
                <a:lnTo>
                  <a:pt x="11630" y="2178"/>
                </a:lnTo>
                <a:lnTo>
                  <a:pt x="11634" y="2213"/>
                </a:lnTo>
                <a:lnTo>
                  <a:pt x="11638" y="2247"/>
                </a:lnTo>
                <a:lnTo>
                  <a:pt x="11645" y="2280"/>
                </a:lnTo>
                <a:lnTo>
                  <a:pt x="11652" y="2313"/>
                </a:lnTo>
                <a:lnTo>
                  <a:pt x="11661" y="2344"/>
                </a:lnTo>
                <a:lnTo>
                  <a:pt x="11669" y="2373"/>
                </a:lnTo>
                <a:lnTo>
                  <a:pt x="11680" y="2403"/>
                </a:lnTo>
                <a:lnTo>
                  <a:pt x="11692" y="2431"/>
                </a:lnTo>
                <a:lnTo>
                  <a:pt x="11705" y="2457"/>
                </a:lnTo>
                <a:lnTo>
                  <a:pt x="11719" y="2484"/>
                </a:lnTo>
                <a:lnTo>
                  <a:pt x="11734" y="2508"/>
                </a:lnTo>
                <a:lnTo>
                  <a:pt x="11751" y="2532"/>
                </a:lnTo>
                <a:lnTo>
                  <a:pt x="11768" y="2554"/>
                </a:lnTo>
                <a:lnTo>
                  <a:pt x="11787" y="2575"/>
                </a:lnTo>
                <a:lnTo>
                  <a:pt x="11807" y="2595"/>
                </a:lnTo>
                <a:lnTo>
                  <a:pt x="11829" y="2615"/>
                </a:lnTo>
                <a:lnTo>
                  <a:pt x="11851" y="2632"/>
                </a:lnTo>
                <a:lnTo>
                  <a:pt x="11874" y="2648"/>
                </a:lnTo>
                <a:lnTo>
                  <a:pt x="11900" y="2663"/>
                </a:lnTo>
                <a:lnTo>
                  <a:pt x="11925" y="2676"/>
                </a:lnTo>
                <a:lnTo>
                  <a:pt x="11953" y="2689"/>
                </a:lnTo>
                <a:lnTo>
                  <a:pt x="11982" y="2700"/>
                </a:lnTo>
                <a:lnTo>
                  <a:pt x="12012" y="2709"/>
                </a:lnTo>
                <a:lnTo>
                  <a:pt x="12042" y="2718"/>
                </a:lnTo>
                <a:lnTo>
                  <a:pt x="12075" y="2724"/>
                </a:lnTo>
                <a:lnTo>
                  <a:pt x="12109" y="2729"/>
                </a:lnTo>
                <a:lnTo>
                  <a:pt x="12144" y="2734"/>
                </a:lnTo>
                <a:lnTo>
                  <a:pt x="12181" y="2736"/>
                </a:lnTo>
                <a:lnTo>
                  <a:pt x="12219" y="2737"/>
                </a:lnTo>
                <a:lnTo>
                  <a:pt x="12259" y="2736"/>
                </a:lnTo>
                <a:lnTo>
                  <a:pt x="12301" y="2733"/>
                </a:lnTo>
                <a:lnTo>
                  <a:pt x="12341" y="2729"/>
                </a:lnTo>
                <a:lnTo>
                  <a:pt x="12381" y="2723"/>
                </a:lnTo>
                <a:lnTo>
                  <a:pt x="12421" y="2716"/>
                </a:lnTo>
                <a:lnTo>
                  <a:pt x="12460" y="2707"/>
                </a:lnTo>
                <a:lnTo>
                  <a:pt x="12499" y="2696"/>
                </a:lnTo>
                <a:lnTo>
                  <a:pt x="12537" y="2684"/>
                </a:lnTo>
                <a:lnTo>
                  <a:pt x="12575" y="2670"/>
                </a:lnTo>
                <a:lnTo>
                  <a:pt x="12611" y="2655"/>
                </a:lnTo>
                <a:lnTo>
                  <a:pt x="12648" y="2638"/>
                </a:lnTo>
                <a:lnTo>
                  <a:pt x="12683" y="2619"/>
                </a:lnTo>
                <a:lnTo>
                  <a:pt x="12718" y="2599"/>
                </a:lnTo>
                <a:lnTo>
                  <a:pt x="12753" y="2577"/>
                </a:lnTo>
                <a:lnTo>
                  <a:pt x="12787" y="2554"/>
                </a:lnTo>
                <a:lnTo>
                  <a:pt x="12819" y="2530"/>
                </a:lnTo>
                <a:lnTo>
                  <a:pt x="12819" y="2684"/>
                </a:lnTo>
                <a:lnTo>
                  <a:pt x="12928" y="2684"/>
                </a:lnTo>
                <a:lnTo>
                  <a:pt x="13128" y="2684"/>
                </a:lnTo>
                <a:lnTo>
                  <a:pt x="13232" y="2684"/>
                </a:lnTo>
                <a:lnTo>
                  <a:pt x="13249" y="2684"/>
                </a:lnTo>
                <a:lnTo>
                  <a:pt x="13263" y="2683"/>
                </a:lnTo>
                <a:lnTo>
                  <a:pt x="13277" y="2680"/>
                </a:lnTo>
                <a:lnTo>
                  <a:pt x="13288" y="2677"/>
                </a:lnTo>
                <a:lnTo>
                  <a:pt x="13299" y="2674"/>
                </a:lnTo>
                <a:lnTo>
                  <a:pt x="13309" y="2669"/>
                </a:lnTo>
                <a:lnTo>
                  <a:pt x="13317" y="2663"/>
                </a:lnTo>
                <a:lnTo>
                  <a:pt x="13324" y="2657"/>
                </a:lnTo>
                <a:lnTo>
                  <a:pt x="13331" y="2650"/>
                </a:lnTo>
                <a:lnTo>
                  <a:pt x="13336" y="2640"/>
                </a:lnTo>
                <a:lnTo>
                  <a:pt x="13340" y="2631"/>
                </a:lnTo>
                <a:lnTo>
                  <a:pt x="13344" y="2619"/>
                </a:lnTo>
                <a:lnTo>
                  <a:pt x="13346" y="2606"/>
                </a:lnTo>
                <a:lnTo>
                  <a:pt x="13348" y="2592"/>
                </a:lnTo>
                <a:lnTo>
                  <a:pt x="13349" y="2576"/>
                </a:lnTo>
                <a:lnTo>
                  <a:pt x="13349" y="2559"/>
                </a:lnTo>
                <a:lnTo>
                  <a:pt x="13349" y="954"/>
                </a:lnTo>
                <a:lnTo>
                  <a:pt x="13348" y="939"/>
                </a:lnTo>
                <a:lnTo>
                  <a:pt x="13347" y="926"/>
                </a:lnTo>
                <a:lnTo>
                  <a:pt x="13345" y="915"/>
                </a:lnTo>
                <a:lnTo>
                  <a:pt x="13341" y="905"/>
                </a:lnTo>
                <a:lnTo>
                  <a:pt x="13338" y="895"/>
                </a:lnTo>
                <a:lnTo>
                  <a:pt x="13333" y="888"/>
                </a:lnTo>
                <a:lnTo>
                  <a:pt x="13328" y="880"/>
                </a:lnTo>
                <a:lnTo>
                  <a:pt x="13321" y="875"/>
                </a:lnTo>
                <a:lnTo>
                  <a:pt x="13314" y="870"/>
                </a:lnTo>
                <a:lnTo>
                  <a:pt x="13305" y="865"/>
                </a:lnTo>
                <a:lnTo>
                  <a:pt x="13297" y="862"/>
                </a:lnTo>
                <a:lnTo>
                  <a:pt x="13287" y="860"/>
                </a:lnTo>
                <a:lnTo>
                  <a:pt x="13277" y="858"/>
                </a:lnTo>
                <a:lnTo>
                  <a:pt x="13265" y="857"/>
                </a:lnTo>
                <a:lnTo>
                  <a:pt x="13253" y="856"/>
                </a:lnTo>
                <a:lnTo>
                  <a:pt x="13239" y="856"/>
                </a:lnTo>
                <a:close/>
                <a:moveTo>
                  <a:pt x="14789" y="2162"/>
                </a:moveTo>
                <a:lnTo>
                  <a:pt x="14780" y="2175"/>
                </a:lnTo>
                <a:lnTo>
                  <a:pt x="14769" y="2186"/>
                </a:lnTo>
                <a:lnTo>
                  <a:pt x="14758" y="2198"/>
                </a:lnTo>
                <a:lnTo>
                  <a:pt x="14745" y="2210"/>
                </a:lnTo>
                <a:lnTo>
                  <a:pt x="14732" y="2220"/>
                </a:lnTo>
                <a:lnTo>
                  <a:pt x="14717" y="2231"/>
                </a:lnTo>
                <a:lnTo>
                  <a:pt x="14702" y="2241"/>
                </a:lnTo>
                <a:lnTo>
                  <a:pt x="14686" y="2249"/>
                </a:lnTo>
                <a:lnTo>
                  <a:pt x="14669" y="2256"/>
                </a:lnTo>
                <a:lnTo>
                  <a:pt x="14652" y="2264"/>
                </a:lnTo>
                <a:lnTo>
                  <a:pt x="14635" y="2270"/>
                </a:lnTo>
                <a:lnTo>
                  <a:pt x="14616" y="2276"/>
                </a:lnTo>
                <a:lnTo>
                  <a:pt x="14598" y="2280"/>
                </a:lnTo>
                <a:lnTo>
                  <a:pt x="14578" y="2283"/>
                </a:lnTo>
                <a:lnTo>
                  <a:pt x="14559" y="2285"/>
                </a:lnTo>
                <a:lnTo>
                  <a:pt x="14539" y="2285"/>
                </a:lnTo>
                <a:lnTo>
                  <a:pt x="14517" y="2285"/>
                </a:lnTo>
                <a:lnTo>
                  <a:pt x="14497" y="2283"/>
                </a:lnTo>
                <a:lnTo>
                  <a:pt x="14476" y="2280"/>
                </a:lnTo>
                <a:lnTo>
                  <a:pt x="14456" y="2276"/>
                </a:lnTo>
                <a:lnTo>
                  <a:pt x="14434" y="2270"/>
                </a:lnTo>
                <a:lnTo>
                  <a:pt x="14414" y="2264"/>
                </a:lnTo>
                <a:lnTo>
                  <a:pt x="14394" y="2258"/>
                </a:lnTo>
                <a:lnTo>
                  <a:pt x="14375" y="2249"/>
                </a:lnTo>
                <a:lnTo>
                  <a:pt x="14355" y="2241"/>
                </a:lnTo>
                <a:lnTo>
                  <a:pt x="14337" y="2231"/>
                </a:lnTo>
                <a:lnTo>
                  <a:pt x="14318" y="2221"/>
                </a:lnTo>
                <a:lnTo>
                  <a:pt x="14301" y="2211"/>
                </a:lnTo>
                <a:lnTo>
                  <a:pt x="14284" y="2200"/>
                </a:lnTo>
                <a:lnTo>
                  <a:pt x="14270" y="2188"/>
                </a:lnTo>
                <a:lnTo>
                  <a:pt x="14255" y="2177"/>
                </a:lnTo>
                <a:lnTo>
                  <a:pt x="14242" y="2165"/>
                </a:lnTo>
                <a:lnTo>
                  <a:pt x="14242" y="1400"/>
                </a:lnTo>
                <a:lnTo>
                  <a:pt x="14254" y="1388"/>
                </a:lnTo>
                <a:lnTo>
                  <a:pt x="14267" y="1375"/>
                </a:lnTo>
                <a:lnTo>
                  <a:pt x="14283" y="1364"/>
                </a:lnTo>
                <a:lnTo>
                  <a:pt x="14299" y="1352"/>
                </a:lnTo>
                <a:lnTo>
                  <a:pt x="14317" y="1340"/>
                </a:lnTo>
                <a:lnTo>
                  <a:pt x="14337" y="1330"/>
                </a:lnTo>
                <a:lnTo>
                  <a:pt x="14357" y="1319"/>
                </a:lnTo>
                <a:lnTo>
                  <a:pt x="14377" y="1308"/>
                </a:lnTo>
                <a:lnTo>
                  <a:pt x="14398" y="1299"/>
                </a:lnTo>
                <a:lnTo>
                  <a:pt x="14419" y="1290"/>
                </a:lnTo>
                <a:lnTo>
                  <a:pt x="14442" y="1283"/>
                </a:lnTo>
                <a:lnTo>
                  <a:pt x="14464" y="1277"/>
                </a:lnTo>
                <a:lnTo>
                  <a:pt x="14485" y="1272"/>
                </a:lnTo>
                <a:lnTo>
                  <a:pt x="14508" y="1268"/>
                </a:lnTo>
                <a:lnTo>
                  <a:pt x="14529" y="1266"/>
                </a:lnTo>
                <a:lnTo>
                  <a:pt x="14549" y="1265"/>
                </a:lnTo>
                <a:lnTo>
                  <a:pt x="14568" y="1265"/>
                </a:lnTo>
                <a:lnTo>
                  <a:pt x="14587" y="1267"/>
                </a:lnTo>
                <a:lnTo>
                  <a:pt x="14606" y="1269"/>
                </a:lnTo>
                <a:lnTo>
                  <a:pt x="14625" y="1272"/>
                </a:lnTo>
                <a:lnTo>
                  <a:pt x="14643" y="1277"/>
                </a:lnTo>
                <a:lnTo>
                  <a:pt x="14660" y="1282"/>
                </a:lnTo>
                <a:lnTo>
                  <a:pt x="14678" y="1288"/>
                </a:lnTo>
                <a:lnTo>
                  <a:pt x="14695" y="1296"/>
                </a:lnTo>
                <a:lnTo>
                  <a:pt x="14712" y="1304"/>
                </a:lnTo>
                <a:lnTo>
                  <a:pt x="14728" y="1315"/>
                </a:lnTo>
                <a:lnTo>
                  <a:pt x="14744" y="1325"/>
                </a:lnTo>
                <a:lnTo>
                  <a:pt x="14759" y="1338"/>
                </a:lnTo>
                <a:lnTo>
                  <a:pt x="14772" y="1351"/>
                </a:lnTo>
                <a:lnTo>
                  <a:pt x="14786" y="1366"/>
                </a:lnTo>
                <a:lnTo>
                  <a:pt x="14800" y="1383"/>
                </a:lnTo>
                <a:lnTo>
                  <a:pt x="14812" y="1400"/>
                </a:lnTo>
                <a:lnTo>
                  <a:pt x="14821" y="1416"/>
                </a:lnTo>
                <a:lnTo>
                  <a:pt x="14831" y="1432"/>
                </a:lnTo>
                <a:lnTo>
                  <a:pt x="14839" y="1449"/>
                </a:lnTo>
                <a:lnTo>
                  <a:pt x="14848" y="1468"/>
                </a:lnTo>
                <a:lnTo>
                  <a:pt x="14855" y="1487"/>
                </a:lnTo>
                <a:lnTo>
                  <a:pt x="14863" y="1507"/>
                </a:lnTo>
                <a:lnTo>
                  <a:pt x="14869" y="1530"/>
                </a:lnTo>
                <a:lnTo>
                  <a:pt x="14876" y="1552"/>
                </a:lnTo>
                <a:lnTo>
                  <a:pt x="14881" y="1575"/>
                </a:lnTo>
                <a:lnTo>
                  <a:pt x="14885" y="1601"/>
                </a:lnTo>
                <a:lnTo>
                  <a:pt x="14889" y="1626"/>
                </a:lnTo>
                <a:lnTo>
                  <a:pt x="14893" y="1653"/>
                </a:lnTo>
                <a:lnTo>
                  <a:pt x="14895" y="1682"/>
                </a:lnTo>
                <a:lnTo>
                  <a:pt x="14897" y="1710"/>
                </a:lnTo>
                <a:lnTo>
                  <a:pt x="14898" y="1740"/>
                </a:lnTo>
                <a:lnTo>
                  <a:pt x="14899" y="1772"/>
                </a:lnTo>
                <a:lnTo>
                  <a:pt x="14898" y="1804"/>
                </a:lnTo>
                <a:lnTo>
                  <a:pt x="14897" y="1833"/>
                </a:lnTo>
                <a:lnTo>
                  <a:pt x="14895" y="1863"/>
                </a:lnTo>
                <a:lnTo>
                  <a:pt x="14893" y="1891"/>
                </a:lnTo>
                <a:lnTo>
                  <a:pt x="14888" y="1919"/>
                </a:lnTo>
                <a:lnTo>
                  <a:pt x="14884" y="1944"/>
                </a:lnTo>
                <a:lnTo>
                  <a:pt x="14879" y="1970"/>
                </a:lnTo>
                <a:lnTo>
                  <a:pt x="14872" y="1993"/>
                </a:lnTo>
                <a:lnTo>
                  <a:pt x="14865" y="2016"/>
                </a:lnTo>
                <a:lnTo>
                  <a:pt x="14857" y="2040"/>
                </a:lnTo>
                <a:lnTo>
                  <a:pt x="14848" y="2061"/>
                </a:lnTo>
                <a:lnTo>
                  <a:pt x="14838" y="2082"/>
                </a:lnTo>
                <a:lnTo>
                  <a:pt x="14828" y="2102"/>
                </a:lnTo>
                <a:lnTo>
                  <a:pt x="14816" y="2123"/>
                </a:lnTo>
                <a:lnTo>
                  <a:pt x="14803" y="2143"/>
                </a:lnTo>
                <a:lnTo>
                  <a:pt x="14789" y="2162"/>
                </a:lnTo>
                <a:close/>
                <a:moveTo>
                  <a:pt x="15243" y="1036"/>
                </a:moveTo>
                <a:lnTo>
                  <a:pt x="15221" y="1012"/>
                </a:lnTo>
                <a:lnTo>
                  <a:pt x="15197" y="990"/>
                </a:lnTo>
                <a:lnTo>
                  <a:pt x="15171" y="967"/>
                </a:lnTo>
                <a:lnTo>
                  <a:pt x="15143" y="946"/>
                </a:lnTo>
                <a:lnTo>
                  <a:pt x="15116" y="927"/>
                </a:lnTo>
                <a:lnTo>
                  <a:pt x="15086" y="908"/>
                </a:lnTo>
                <a:lnTo>
                  <a:pt x="15054" y="890"/>
                </a:lnTo>
                <a:lnTo>
                  <a:pt x="15022" y="874"/>
                </a:lnTo>
                <a:lnTo>
                  <a:pt x="14987" y="859"/>
                </a:lnTo>
                <a:lnTo>
                  <a:pt x="14951" y="846"/>
                </a:lnTo>
                <a:lnTo>
                  <a:pt x="14933" y="840"/>
                </a:lnTo>
                <a:lnTo>
                  <a:pt x="14914" y="835"/>
                </a:lnTo>
                <a:lnTo>
                  <a:pt x="14894" y="829"/>
                </a:lnTo>
                <a:lnTo>
                  <a:pt x="14873" y="825"/>
                </a:lnTo>
                <a:lnTo>
                  <a:pt x="14853" y="821"/>
                </a:lnTo>
                <a:lnTo>
                  <a:pt x="14832" y="818"/>
                </a:lnTo>
                <a:lnTo>
                  <a:pt x="14811" y="814"/>
                </a:lnTo>
                <a:lnTo>
                  <a:pt x="14788" y="812"/>
                </a:lnTo>
                <a:lnTo>
                  <a:pt x="14766" y="810"/>
                </a:lnTo>
                <a:lnTo>
                  <a:pt x="14744" y="808"/>
                </a:lnTo>
                <a:lnTo>
                  <a:pt x="14720" y="808"/>
                </a:lnTo>
                <a:lnTo>
                  <a:pt x="14696" y="807"/>
                </a:lnTo>
                <a:lnTo>
                  <a:pt x="14659" y="808"/>
                </a:lnTo>
                <a:lnTo>
                  <a:pt x="14623" y="811"/>
                </a:lnTo>
                <a:lnTo>
                  <a:pt x="14586" y="816"/>
                </a:lnTo>
                <a:lnTo>
                  <a:pt x="14550" y="824"/>
                </a:lnTo>
                <a:lnTo>
                  <a:pt x="14514" y="832"/>
                </a:lnTo>
                <a:lnTo>
                  <a:pt x="14479" y="843"/>
                </a:lnTo>
                <a:lnTo>
                  <a:pt x="14445" y="855"/>
                </a:lnTo>
                <a:lnTo>
                  <a:pt x="14411" y="867"/>
                </a:lnTo>
                <a:lnTo>
                  <a:pt x="14379" y="882"/>
                </a:lnTo>
                <a:lnTo>
                  <a:pt x="14348" y="898"/>
                </a:lnTo>
                <a:lnTo>
                  <a:pt x="14320" y="914"/>
                </a:lnTo>
                <a:lnTo>
                  <a:pt x="14292" y="932"/>
                </a:lnTo>
                <a:lnTo>
                  <a:pt x="14265" y="950"/>
                </a:lnTo>
                <a:lnTo>
                  <a:pt x="14242" y="969"/>
                </a:lnTo>
                <a:lnTo>
                  <a:pt x="14220" y="990"/>
                </a:lnTo>
                <a:lnTo>
                  <a:pt x="14200" y="1010"/>
                </a:lnTo>
                <a:lnTo>
                  <a:pt x="14193" y="934"/>
                </a:lnTo>
                <a:lnTo>
                  <a:pt x="14191" y="924"/>
                </a:lnTo>
                <a:lnTo>
                  <a:pt x="14189" y="914"/>
                </a:lnTo>
                <a:lnTo>
                  <a:pt x="14186" y="906"/>
                </a:lnTo>
                <a:lnTo>
                  <a:pt x="14181" y="897"/>
                </a:lnTo>
                <a:lnTo>
                  <a:pt x="14177" y="890"/>
                </a:lnTo>
                <a:lnTo>
                  <a:pt x="14172" y="883"/>
                </a:lnTo>
                <a:lnTo>
                  <a:pt x="14165" y="878"/>
                </a:lnTo>
                <a:lnTo>
                  <a:pt x="14159" y="873"/>
                </a:lnTo>
                <a:lnTo>
                  <a:pt x="14151" y="869"/>
                </a:lnTo>
                <a:lnTo>
                  <a:pt x="14143" y="865"/>
                </a:lnTo>
                <a:lnTo>
                  <a:pt x="14134" y="862"/>
                </a:lnTo>
                <a:lnTo>
                  <a:pt x="14124" y="860"/>
                </a:lnTo>
                <a:lnTo>
                  <a:pt x="14113" y="858"/>
                </a:lnTo>
                <a:lnTo>
                  <a:pt x="14102" y="857"/>
                </a:lnTo>
                <a:lnTo>
                  <a:pt x="14090" y="856"/>
                </a:lnTo>
                <a:lnTo>
                  <a:pt x="14076" y="856"/>
                </a:lnTo>
                <a:lnTo>
                  <a:pt x="13869" y="856"/>
                </a:lnTo>
                <a:lnTo>
                  <a:pt x="13788" y="856"/>
                </a:lnTo>
                <a:lnTo>
                  <a:pt x="13678" y="856"/>
                </a:lnTo>
                <a:lnTo>
                  <a:pt x="13678" y="961"/>
                </a:lnTo>
                <a:lnTo>
                  <a:pt x="13678" y="1209"/>
                </a:lnTo>
                <a:lnTo>
                  <a:pt x="13678" y="3180"/>
                </a:lnTo>
                <a:lnTo>
                  <a:pt x="13678" y="3385"/>
                </a:lnTo>
                <a:lnTo>
                  <a:pt x="13678" y="3498"/>
                </a:lnTo>
                <a:lnTo>
                  <a:pt x="13784" y="3498"/>
                </a:lnTo>
                <a:lnTo>
                  <a:pt x="13928" y="3498"/>
                </a:lnTo>
                <a:lnTo>
                  <a:pt x="14125" y="3498"/>
                </a:lnTo>
                <a:lnTo>
                  <a:pt x="14139" y="3497"/>
                </a:lnTo>
                <a:lnTo>
                  <a:pt x="14152" y="3496"/>
                </a:lnTo>
                <a:lnTo>
                  <a:pt x="14164" y="3493"/>
                </a:lnTo>
                <a:lnTo>
                  <a:pt x="14175" y="3491"/>
                </a:lnTo>
                <a:lnTo>
                  <a:pt x="14186" y="3488"/>
                </a:lnTo>
                <a:lnTo>
                  <a:pt x="14195" y="3483"/>
                </a:lnTo>
                <a:lnTo>
                  <a:pt x="14204" y="3478"/>
                </a:lnTo>
                <a:lnTo>
                  <a:pt x="14211" y="3471"/>
                </a:lnTo>
                <a:lnTo>
                  <a:pt x="14219" y="3464"/>
                </a:lnTo>
                <a:lnTo>
                  <a:pt x="14225" y="3456"/>
                </a:lnTo>
                <a:lnTo>
                  <a:pt x="14230" y="3447"/>
                </a:lnTo>
                <a:lnTo>
                  <a:pt x="14235" y="3436"/>
                </a:lnTo>
                <a:lnTo>
                  <a:pt x="14238" y="3423"/>
                </a:lnTo>
                <a:lnTo>
                  <a:pt x="14240" y="3411"/>
                </a:lnTo>
                <a:lnTo>
                  <a:pt x="14241" y="3397"/>
                </a:lnTo>
                <a:lnTo>
                  <a:pt x="14242" y="3381"/>
                </a:lnTo>
                <a:lnTo>
                  <a:pt x="14242" y="2589"/>
                </a:lnTo>
                <a:lnTo>
                  <a:pt x="14261" y="2606"/>
                </a:lnTo>
                <a:lnTo>
                  <a:pt x="14282" y="2623"/>
                </a:lnTo>
                <a:lnTo>
                  <a:pt x="14304" y="2638"/>
                </a:lnTo>
                <a:lnTo>
                  <a:pt x="14327" y="2653"/>
                </a:lnTo>
                <a:lnTo>
                  <a:pt x="14350" y="2666"/>
                </a:lnTo>
                <a:lnTo>
                  <a:pt x="14376" y="2678"/>
                </a:lnTo>
                <a:lnTo>
                  <a:pt x="14401" y="2689"/>
                </a:lnTo>
                <a:lnTo>
                  <a:pt x="14428" y="2700"/>
                </a:lnTo>
                <a:lnTo>
                  <a:pt x="14456" y="2709"/>
                </a:lnTo>
                <a:lnTo>
                  <a:pt x="14483" y="2717"/>
                </a:lnTo>
                <a:lnTo>
                  <a:pt x="14512" y="2724"/>
                </a:lnTo>
                <a:lnTo>
                  <a:pt x="14541" y="2729"/>
                </a:lnTo>
                <a:lnTo>
                  <a:pt x="14570" y="2734"/>
                </a:lnTo>
                <a:lnTo>
                  <a:pt x="14600" y="2737"/>
                </a:lnTo>
                <a:lnTo>
                  <a:pt x="14631" y="2739"/>
                </a:lnTo>
                <a:lnTo>
                  <a:pt x="14662" y="2740"/>
                </a:lnTo>
                <a:lnTo>
                  <a:pt x="14684" y="2739"/>
                </a:lnTo>
                <a:lnTo>
                  <a:pt x="14708" y="2738"/>
                </a:lnTo>
                <a:lnTo>
                  <a:pt x="14729" y="2737"/>
                </a:lnTo>
                <a:lnTo>
                  <a:pt x="14751" y="2735"/>
                </a:lnTo>
                <a:lnTo>
                  <a:pt x="14772" y="2733"/>
                </a:lnTo>
                <a:lnTo>
                  <a:pt x="14795" y="2729"/>
                </a:lnTo>
                <a:lnTo>
                  <a:pt x="14815" y="2726"/>
                </a:lnTo>
                <a:lnTo>
                  <a:pt x="14836" y="2722"/>
                </a:lnTo>
                <a:lnTo>
                  <a:pt x="14856" y="2717"/>
                </a:lnTo>
                <a:lnTo>
                  <a:pt x="14877" y="2711"/>
                </a:lnTo>
                <a:lnTo>
                  <a:pt x="14897" y="2706"/>
                </a:lnTo>
                <a:lnTo>
                  <a:pt x="14917" y="2700"/>
                </a:lnTo>
                <a:lnTo>
                  <a:pt x="14936" y="2693"/>
                </a:lnTo>
                <a:lnTo>
                  <a:pt x="14955" y="2686"/>
                </a:lnTo>
                <a:lnTo>
                  <a:pt x="14973" y="2678"/>
                </a:lnTo>
                <a:lnTo>
                  <a:pt x="14993" y="2670"/>
                </a:lnTo>
                <a:lnTo>
                  <a:pt x="15011" y="2661"/>
                </a:lnTo>
                <a:lnTo>
                  <a:pt x="15029" y="2652"/>
                </a:lnTo>
                <a:lnTo>
                  <a:pt x="15046" y="2642"/>
                </a:lnTo>
                <a:lnTo>
                  <a:pt x="15063" y="2633"/>
                </a:lnTo>
                <a:lnTo>
                  <a:pt x="15080" y="2622"/>
                </a:lnTo>
                <a:lnTo>
                  <a:pt x="15097" y="2611"/>
                </a:lnTo>
                <a:lnTo>
                  <a:pt x="15113" y="2600"/>
                </a:lnTo>
                <a:lnTo>
                  <a:pt x="15129" y="2588"/>
                </a:lnTo>
                <a:lnTo>
                  <a:pt x="15145" y="2575"/>
                </a:lnTo>
                <a:lnTo>
                  <a:pt x="15159" y="2563"/>
                </a:lnTo>
                <a:lnTo>
                  <a:pt x="15174" y="2549"/>
                </a:lnTo>
                <a:lnTo>
                  <a:pt x="15189" y="2536"/>
                </a:lnTo>
                <a:lnTo>
                  <a:pt x="15217" y="2507"/>
                </a:lnTo>
                <a:lnTo>
                  <a:pt x="15243" y="2476"/>
                </a:lnTo>
                <a:lnTo>
                  <a:pt x="15258" y="2459"/>
                </a:lnTo>
                <a:lnTo>
                  <a:pt x="15272" y="2441"/>
                </a:lnTo>
                <a:lnTo>
                  <a:pt x="15286" y="2423"/>
                </a:lnTo>
                <a:lnTo>
                  <a:pt x="15300" y="2404"/>
                </a:lnTo>
                <a:lnTo>
                  <a:pt x="15313" y="2385"/>
                </a:lnTo>
                <a:lnTo>
                  <a:pt x="15324" y="2366"/>
                </a:lnTo>
                <a:lnTo>
                  <a:pt x="15336" y="2346"/>
                </a:lnTo>
                <a:lnTo>
                  <a:pt x="15348" y="2324"/>
                </a:lnTo>
                <a:lnTo>
                  <a:pt x="15359" y="2304"/>
                </a:lnTo>
                <a:lnTo>
                  <a:pt x="15369" y="2283"/>
                </a:lnTo>
                <a:lnTo>
                  <a:pt x="15379" y="2262"/>
                </a:lnTo>
                <a:lnTo>
                  <a:pt x="15389" y="2239"/>
                </a:lnTo>
                <a:lnTo>
                  <a:pt x="15399" y="2217"/>
                </a:lnTo>
                <a:lnTo>
                  <a:pt x="15407" y="2195"/>
                </a:lnTo>
                <a:lnTo>
                  <a:pt x="15416" y="2171"/>
                </a:lnTo>
                <a:lnTo>
                  <a:pt x="15423" y="2148"/>
                </a:lnTo>
                <a:lnTo>
                  <a:pt x="15437" y="2100"/>
                </a:lnTo>
                <a:lnTo>
                  <a:pt x="15450" y="2051"/>
                </a:lnTo>
                <a:lnTo>
                  <a:pt x="15460" y="2001"/>
                </a:lnTo>
                <a:lnTo>
                  <a:pt x="15469" y="1950"/>
                </a:lnTo>
                <a:lnTo>
                  <a:pt x="15475" y="1899"/>
                </a:lnTo>
                <a:lnTo>
                  <a:pt x="15480" y="1846"/>
                </a:lnTo>
                <a:lnTo>
                  <a:pt x="15483" y="1792"/>
                </a:lnTo>
                <a:lnTo>
                  <a:pt x="15484" y="1738"/>
                </a:lnTo>
                <a:lnTo>
                  <a:pt x="15483" y="1689"/>
                </a:lnTo>
                <a:lnTo>
                  <a:pt x="15480" y="1640"/>
                </a:lnTo>
                <a:lnTo>
                  <a:pt x="15476" y="1591"/>
                </a:lnTo>
                <a:lnTo>
                  <a:pt x="15470" y="1543"/>
                </a:lnTo>
                <a:lnTo>
                  <a:pt x="15461" y="1496"/>
                </a:lnTo>
                <a:lnTo>
                  <a:pt x="15452" y="1448"/>
                </a:lnTo>
                <a:lnTo>
                  <a:pt x="15440" y="1401"/>
                </a:lnTo>
                <a:lnTo>
                  <a:pt x="15426" y="1354"/>
                </a:lnTo>
                <a:lnTo>
                  <a:pt x="15418" y="1332"/>
                </a:lnTo>
                <a:lnTo>
                  <a:pt x="15410" y="1310"/>
                </a:lnTo>
                <a:lnTo>
                  <a:pt x="15402" y="1287"/>
                </a:lnTo>
                <a:lnTo>
                  <a:pt x="15392" y="1266"/>
                </a:lnTo>
                <a:lnTo>
                  <a:pt x="15383" y="1245"/>
                </a:lnTo>
                <a:lnTo>
                  <a:pt x="15373" y="1223"/>
                </a:lnTo>
                <a:lnTo>
                  <a:pt x="15362" y="1202"/>
                </a:lnTo>
                <a:lnTo>
                  <a:pt x="15351" y="1182"/>
                </a:lnTo>
                <a:lnTo>
                  <a:pt x="15339" y="1162"/>
                </a:lnTo>
                <a:lnTo>
                  <a:pt x="15327" y="1143"/>
                </a:lnTo>
                <a:lnTo>
                  <a:pt x="15315" y="1124"/>
                </a:lnTo>
                <a:lnTo>
                  <a:pt x="15302" y="1106"/>
                </a:lnTo>
                <a:lnTo>
                  <a:pt x="15288" y="1087"/>
                </a:lnTo>
                <a:lnTo>
                  <a:pt x="15274" y="1069"/>
                </a:lnTo>
                <a:lnTo>
                  <a:pt x="15259" y="1052"/>
                </a:lnTo>
                <a:lnTo>
                  <a:pt x="15243" y="1036"/>
                </a:lnTo>
                <a:close/>
              </a:path>
            </a:pathLst>
          </a:custGeom>
          <a:solidFill>
            <a:srgbClr val="BC003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0" y="1238250"/>
            <a:ext cx="9143999" cy="5619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da-DK"/>
              <a:t>5. marts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Per Trøjbo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FF3B3A-7EEA-5E44-8ED8-3729422536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36844" y="1944586"/>
            <a:ext cx="5108400" cy="2772000"/>
          </a:xfrm>
          <a:solidFill>
            <a:srgbClr val="FFFFFF"/>
          </a:solidFill>
        </p:spPr>
        <p:txBody>
          <a:bodyPr lIns="252000" tIns="180000" rIns="252000">
            <a:noAutofit/>
          </a:bodyPr>
          <a:lstStyle>
            <a:lvl1pPr>
              <a:lnSpc>
                <a:spcPct val="85000"/>
              </a:lnSpc>
              <a:defRPr sz="3800" b="0">
                <a:solidFill>
                  <a:srgbClr val="009CA6"/>
                </a:solidFill>
              </a:defRPr>
            </a:lvl1pPr>
            <a:lvl2pPr>
              <a:lnSpc>
                <a:spcPct val="85000"/>
              </a:lnSpc>
              <a:defRPr sz="25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Freeform 8"/>
          <p:cNvSpPr>
            <a:spLocks noEditPoints="1"/>
          </p:cNvSpPr>
          <p:nvPr userDrawn="1"/>
        </p:nvSpPr>
        <p:spPr bwMode="auto">
          <a:xfrm>
            <a:off x="6691758" y="407930"/>
            <a:ext cx="1801368" cy="408441"/>
          </a:xfrm>
          <a:custGeom>
            <a:avLst/>
            <a:gdLst/>
            <a:ahLst/>
            <a:cxnLst>
              <a:cxn ang="0">
                <a:pos x="2628" y="2218"/>
              </a:cxn>
              <a:cxn ang="0">
                <a:pos x="2527" y="1531"/>
              </a:cxn>
              <a:cxn ang="0">
                <a:pos x="2975" y="1304"/>
              </a:cxn>
              <a:cxn ang="0">
                <a:pos x="2788" y="816"/>
              </a:cxn>
              <a:cxn ang="0">
                <a:pos x="1945" y="1477"/>
              </a:cxn>
              <a:cxn ang="0">
                <a:pos x="2308" y="2651"/>
              </a:cxn>
              <a:cxn ang="0">
                <a:pos x="3623" y="2695"/>
              </a:cxn>
              <a:cxn ang="0">
                <a:pos x="3683" y="884"/>
              </a:cxn>
              <a:cxn ang="0">
                <a:pos x="500" y="2690"/>
              </a:cxn>
              <a:cxn ang="0">
                <a:pos x="539" y="16"/>
              </a:cxn>
              <a:cxn ang="0">
                <a:pos x="1748" y="869"/>
              </a:cxn>
              <a:cxn ang="0">
                <a:pos x="710" y="1721"/>
              </a:cxn>
              <a:cxn ang="0">
                <a:pos x="1810" y="2694"/>
              </a:cxn>
              <a:cxn ang="0">
                <a:pos x="6666" y="978"/>
              </a:cxn>
              <a:cxn ang="0">
                <a:pos x="5880" y="877"/>
              </a:cxn>
              <a:cxn ang="0">
                <a:pos x="5364" y="869"/>
              </a:cxn>
              <a:cxn ang="0">
                <a:pos x="4573" y="1017"/>
              </a:cxn>
              <a:cxn ang="0">
                <a:pos x="4498" y="2694"/>
              </a:cxn>
              <a:cxn ang="0">
                <a:pos x="4847" y="1328"/>
              </a:cxn>
              <a:cxn ang="0">
                <a:pos x="5164" y="1525"/>
              </a:cxn>
              <a:cxn ang="0">
                <a:pos x="5739" y="1436"/>
              </a:cxn>
              <a:cxn ang="0">
                <a:pos x="6245" y="1380"/>
              </a:cxn>
              <a:cxn ang="0">
                <a:pos x="6842" y="2646"/>
              </a:cxn>
              <a:cxn ang="0">
                <a:pos x="8838" y="2358"/>
              </a:cxn>
              <a:cxn ang="0">
                <a:pos x="9271" y="2723"/>
              </a:cxn>
              <a:cxn ang="0">
                <a:pos x="9961" y="2571"/>
              </a:cxn>
              <a:cxn ang="0">
                <a:pos x="9524" y="2283"/>
              </a:cxn>
              <a:cxn ang="0">
                <a:pos x="9820" y="1233"/>
              </a:cxn>
              <a:cxn ang="0">
                <a:pos x="9784" y="857"/>
              </a:cxn>
              <a:cxn ang="0">
                <a:pos x="11165" y="807"/>
              </a:cxn>
              <a:cxn ang="0">
                <a:pos x="10738" y="873"/>
              </a:cxn>
              <a:cxn ang="0">
                <a:pos x="10790" y="2649"/>
              </a:cxn>
              <a:cxn ang="0">
                <a:pos x="11262" y="1321"/>
              </a:cxn>
              <a:cxn ang="0">
                <a:pos x="7793" y="1477"/>
              </a:cxn>
              <a:cxn ang="0">
                <a:pos x="7853" y="1229"/>
              </a:cxn>
              <a:cxn ang="0">
                <a:pos x="8365" y="1340"/>
              </a:cxn>
              <a:cxn ang="0">
                <a:pos x="8452" y="1255"/>
              </a:cxn>
              <a:cxn ang="0">
                <a:pos x="7841" y="785"/>
              </a:cxn>
              <a:cxn ang="0">
                <a:pos x="7119" y="1250"/>
              </a:cxn>
              <a:cxn ang="0">
                <a:pos x="7387" y="1840"/>
              </a:cxn>
              <a:cxn ang="0">
                <a:pos x="7988" y="2264"/>
              </a:cxn>
              <a:cxn ang="0">
                <a:pos x="7322" y="2205"/>
              </a:cxn>
              <a:cxn ang="0">
                <a:pos x="7191" y="2179"/>
              </a:cxn>
              <a:cxn ang="0">
                <a:pos x="7105" y="2540"/>
              </a:cxn>
              <a:cxn ang="0">
                <a:pos x="7976" y="2739"/>
              </a:cxn>
              <a:cxn ang="0">
                <a:pos x="8567" y="2096"/>
              </a:cxn>
              <a:cxn ang="0">
                <a:pos x="8242" y="1657"/>
              </a:cxn>
              <a:cxn ang="0">
                <a:pos x="12332" y="2221"/>
              </a:cxn>
              <a:cxn ang="0">
                <a:pos x="12167" y="880"/>
              </a:cxn>
              <a:cxn ang="0">
                <a:pos x="11734" y="2508"/>
              </a:cxn>
              <a:cxn ang="0">
                <a:pos x="12648" y="2638"/>
              </a:cxn>
              <a:cxn ang="0">
                <a:pos x="13345" y="915"/>
              </a:cxn>
              <a:cxn ang="0">
                <a:pos x="14559" y="2285"/>
              </a:cxn>
              <a:cxn ang="0">
                <a:pos x="14442" y="1283"/>
              </a:cxn>
              <a:cxn ang="0">
                <a:pos x="14876" y="1552"/>
              </a:cxn>
              <a:cxn ang="0">
                <a:pos x="15143" y="946"/>
              </a:cxn>
              <a:cxn ang="0">
                <a:pos x="14320" y="914"/>
              </a:cxn>
              <a:cxn ang="0">
                <a:pos x="13678" y="3385"/>
              </a:cxn>
              <a:cxn ang="0">
                <a:pos x="14428" y="2700"/>
              </a:cxn>
              <a:cxn ang="0">
                <a:pos x="15080" y="2622"/>
              </a:cxn>
              <a:cxn ang="0">
                <a:pos x="15469" y="1950"/>
              </a:cxn>
            </a:cxnLst>
            <a:rect l="0" t="0" r="r" b="b"/>
            <a:pathLst>
              <a:path w="15484" h="3498">
                <a:moveTo>
                  <a:pt x="3150" y="2132"/>
                </a:moveTo>
                <a:lnTo>
                  <a:pt x="3142" y="2143"/>
                </a:lnTo>
                <a:lnTo>
                  <a:pt x="3130" y="2154"/>
                </a:lnTo>
                <a:lnTo>
                  <a:pt x="3116" y="2167"/>
                </a:lnTo>
                <a:lnTo>
                  <a:pt x="3101" y="2180"/>
                </a:lnTo>
                <a:lnTo>
                  <a:pt x="3084" y="2194"/>
                </a:lnTo>
                <a:lnTo>
                  <a:pt x="3066" y="2207"/>
                </a:lnTo>
                <a:lnTo>
                  <a:pt x="3047" y="2219"/>
                </a:lnTo>
                <a:lnTo>
                  <a:pt x="3027" y="2232"/>
                </a:lnTo>
                <a:lnTo>
                  <a:pt x="3006" y="2244"/>
                </a:lnTo>
                <a:lnTo>
                  <a:pt x="2982" y="2254"/>
                </a:lnTo>
                <a:lnTo>
                  <a:pt x="2959" y="2265"/>
                </a:lnTo>
                <a:lnTo>
                  <a:pt x="2936" y="2273"/>
                </a:lnTo>
                <a:lnTo>
                  <a:pt x="2911" y="2280"/>
                </a:lnTo>
                <a:lnTo>
                  <a:pt x="2886" y="2285"/>
                </a:lnTo>
                <a:lnTo>
                  <a:pt x="2873" y="2287"/>
                </a:lnTo>
                <a:lnTo>
                  <a:pt x="2861" y="2288"/>
                </a:lnTo>
                <a:lnTo>
                  <a:pt x="2848" y="2289"/>
                </a:lnTo>
                <a:lnTo>
                  <a:pt x="2836" y="2289"/>
                </a:lnTo>
                <a:lnTo>
                  <a:pt x="2809" y="2289"/>
                </a:lnTo>
                <a:lnTo>
                  <a:pt x="2785" y="2286"/>
                </a:lnTo>
                <a:lnTo>
                  <a:pt x="2761" y="2283"/>
                </a:lnTo>
                <a:lnTo>
                  <a:pt x="2739" y="2278"/>
                </a:lnTo>
                <a:lnTo>
                  <a:pt x="2718" y="2270"/>
                </a:lnTo>
                <a:lnTo>
                  <a:pt x="2697" y="2263"/>
                </a:lnTo>
                <a:lnTo>
                  <a:pt x="2678" y="2253"/>
                </a:lnTo>
                <a:lnTo>
                  <a:pt x="2661" y="2243"/>
                </a:lnTo>
                <a:lnTo>
                  <a:pt x="2644" y="2231"/>
                </a:lnTo>
                <a:lnTo>
                  <a:pt x="2628" y="2218"/>
                </a:lnTo>
                <a:lnTo>
                  <a:pt x="2615" y="2204"/>
                </a:lnTo>
                <a:lnTo>
                  <a:pt x="2601" y="2190"/>
                </a:lnTo>
                <a:lnTo>
                  <a:pt x="2588" y="2174"/>
                </a:lnTo>
                <a:lnTo>
                  <a:pt x="2576" y="2158"/>
                </a:lnTo>
                <a:lnTo>
                  <a:pt x="2566" y="2140"/>
                </a:lnTo>
                <a:lnTo>
                  <a:pt x="2556" y="2121"/>
                </a:lnTo>
                <a:lnTo>
                  <a:pt x="2547" y="2102"/>
                </a:lnTo>
                <a:lnTo>
                  <a:pt x="2538" y="2083"/>
                </a:lnTo>
                <a:lnTo>
                  <a:pt x="2531" y="2063"/>
                </a:lnTo>
                <a:lnTo>
                  <a:pt x="2524" y="2043"/>
                </a:lnTo>
                <a:lnTo>
                  <a:pt x="2518" y="2022"/>
                </a:lnTo>
                <a:lnTo>
                  <a:pt x="2512" y="2000"/>
                </a:lnTo>
                <a:lnTo>
                  <a:pt x="2508" y="1979"/>
                </a:lnTo>
                <a:lnTo>
                  <a:pt x="2504" y="1957"/>
                </a:lnTo>
                <a:lnTo>
                  <a:pt x="2500" y="1936"/>
                </a:lnTo>
                <a:lnTo>
                  <a:pt x="2498" y="1913"/>
                </a:lnTo>
                <a:lnTo>
                  <a:pt x="2494" y="1890"/>
                </a:lnTo>
                <a:lnTo>
                  <a:pt x="2493" y="1867"/>
                </a:lnTo>
                <a:lnTo>
                  <a:pt x="2490" y="1823"/>
                </a:lnTo>
                <a:lnTo>
                  <a:pt x="2490" y="1779"/>
                </a:lnTo>
                <a:lnTo>
                  <a:pt x="2490" y="1747"/>
                </a:lnTo>
                <a:lnTo>
                  <a:pt x="2492" y="1716"/>
                </a:lnTo>
                <a:lnTo>
                  <a:pt x="2494" y="1686"/>
                </a:lnTo>
                <a:lnTo>
                  <a:pt x="2498" y="1657"/>
                </a:lnTo>
                <a:lnTo>
                  <a:pt x="2502" y="1629"/>
                </a:lnTo>
                <a:lnTo>
                  <a:pt x="2507" y="1604"/>
                </a:lnTo>
                <a:lnTo>
                  <a:pt x="2512" y="1578"/>
                </a:lnTo>
                <a:lnTo>
                  <a:pt x="2520" y="1554"/>
                </a:lnTo>
                <a:lnTo>
                  <a:pt x="2527" y="1531"/>
                </a:lnTo>
                <a:lnTo>
                  <a:pt x="2536" y="1508"/>
                </a:lnTo>
                <a:lnTo>
                  <a:pt x="2544" y="1488"/>
                </a:lnTo>
                <a:lnTo>
                  <a:pt x="2554" y="1468"/>
                </a:lnTo>
                <a:lnTo>
                  <a:pt x="2565" y="1449"/>
                </a:lnTo>
                <a:lnTo>
                  <a:pt x="2575" y="1431"/>
                </a:lnTo>
                <a:lnTo>
                  <a:pt x="2587" y="1415"/>
                </a:lnTo>
                <a:lnTo>
                  <a:pt x="2600" y="1399"/>
                </a:lnTo>
                <a:lnTo>
                  <a:pt x="2612" y="1384"/>
                </a:lnTo>
                <a:lnTo>
                  <a:pt x="2625" y="1370"/>
                </a:lnTo>
                <a:lnTo>
                  <a:pt x="2639" y="1357"/>
                </a:lnTo>
                <a:lnTo>
                  <a:pt x="2653" y="1346"/>
                </a:lnTo>
                <a:lnTo>
                  <a:pt x="2668" y="1335"/>
                </a:lnTo>
                <a:lnTo>
                  <a:pt x="2683" y="1325"/>
                </a:lnTo>
                <a:lnTo>
                  <a:pt x="2697" y="1317"/>
                </a:lnTo>
                <a:lnTo>
                  <a:pt x="2713" y="1308"/>
                </a:lnTo>
                <a:lnTo>
                  <a:pt x="2729" y="1302"/>
                </a:lnTo>
                <a:lnTo>
                  <a:pt x="2745" y="1296"/>
                </a:lnTo>
                <a:lnTo>
                  <a:pt x="2762" y="1291"/>
                </a:lnTo>
                <a:lnTo>
                  <a:pt x="2778" y="1287"/>
                </a:lnTo>
                <a:lnTo>
                  <a:pt x="2795" y="1284"/>
                </a:lnTo>
                <a:lnTo>
                  <a:pt x="2812" y="1282"/>
                </a:lnTo>
                <a:lnTo>
                  <a:pt x="2829" y="1281"/>
                </a:lnTo>
                <a:lnTo>
                  <a:pt x="2846" y="1280"/>
                </a:lnTo>
                <a:lnTo>
                  <a:pt x="2868" y="1281"/>
                </a:lnTo>
                <a:lnTo>
                  <a:pt x="2889" y="1283"/>
                </a:lnTo>
                <a:lnTo>
                  <a:pt x="2911" y="1286"/>
                </a:lnTo>
                <a:lnTo>
                  <a:pt x="2932" y="1291"/>
                </a:lnTo>
                <a:lnTo>
                  <a:pt x="2954" y="1298"/>
                </a:lnTo>
                <a:lnTo>
                  <a:pt x="2975" y="1304"/>
                </a:lnTo>
                <a:lnTo>
                  <a:pt x="2995" y="1313"/>
                </a:lnTo>
                <a:lnTo>
                  <a:pt x="3015" y="1321"/>
                </a:lnTo>
                <a:lnTo>
                  <a:pt x="3036" y="1331"/>
                </a:lnTo>
                <a:lnTo>
                  <a:pt x="3055" y="1340"/>
                </a:lnTo>
                <a:lnTo>
                  <a:pt x="3073" y="1351"/>
                </a:lnTo>
                <a:lnTo>
                  <a:pt x="3091" y="1363"/>
                </a:lnTo>
                <a:lnTo>
                  <a:pt x="3108" y="1373"/>
                </a:lnTo>
                <a:lnTo>
                  <a:pt x="3123" y="1385"/>
                </a:lnTo>
                <a:lnTo>
                  <a:pt x="3138" y="1397"/>
                </a:lnTo>
                <a:lnTo>
                  <a:pt x="3150" y="1407"/>
                </a:lnTo>
                <a:lnTo>
                  <a:pt x="3150" y="2132"/>
                </a:lnTo>
                <a:close/>
                <a:moveTo>
                  <a:pt x="3191" y="1027"/>
                </a:moveTo>
                <a:lnTo>
                  <a:pt x="3189" y="1025"/>
                </a:lnTo>
                <a:lnTo>
                  <a:pt x="3187" y="1022"/>
                </a:lnTo>
                <a:lnTo>
                  <a:pt x="3171" y="1001"/>
                </a:lnTo>
                <a:lnTo>
                  <a:pt x="3152" y="981"/>
                </a:lnTo>
                <a:lnTo>
                  <a:pt x="3132" y="961"/>
                </a:lnTo>
                <a:lnTo>
                  <a:pt x="3111" y="942"/>
                </a:lnTo>
                <a:lnTo>
                  <a:pt x="3088" y="924"/>
                </a:lnTo>
                <a:lnTo>
                  <a:pt x="3062" y="907"/>
                </a:lnTo>
                <a:lnTo>
                  <a:pt x="3034" y="891"/>
                </a:lnTo>
                <a:lnTo>
                  <a:pt x="3007" y="876"/>
                </a:lnTo>
                <a:lnTo>
                  <a:pt x="2976" y="863"/>
                </a:lnTo>
                <a:lnTo>
                  <a:pt x="2945" y="850"/>
                </a:lnTo>
                <a:lnTo>
                  <a:pt x="2912" y="840"/>
                </a:lnTo>
                <a:lnTo>
                  <a:pt x="2878" y="831"/>
                </a:lnTo>
                <a:lnTo>
                  <a:pt x="2843" y="824"/>
                </a:lnTo>
                <a:lnTo>
                  <a:pt x="2806" y="819"/>
                </a:lnTo>
                <a:lnTo>
                  <a:pt x="2788" y="816"/>
                </a:lnTo>
                <a:lnTo>
                  <a:pt x="2769" y="815"/>
                </a:lnTo>
                <a:lnTo>
                  <a:pt x="2750" y="814"/>
                </a:lnTo>
                <a:lnTo>
                  <a:pt x="2730" y="814"/>
                </a:lnTo>
                <a:lnTo>
                  <a:pt x="2691" y="815"/>
                </a:lnTo>
                <a:lnTo>
                  <a:pt x="2653" y="819"/>
                </a:lnTo>
                <a:lnTo>
                  <a:pt x="2615" y="823"/>
                </a:lnTo>
                <a:lnTo>
                  <a:pt x="2576" y="830"/>
                </a:lnTo>
                <a:lnTo>
                  <a:pt x="2538" y="839"/>
                </a:lnTo>
                <a:lnTo>
                  <a:pt x="2501" y="850"/>
                </a:lnTo>
                <a:lnTo>
                  <a:pt x="2464" y="863"/>
                </a:lnTo>
                <a:lnTo>
                  <a:pt x="2426" y="878"/>
                </a:lnTo>
                <a:lnTo>
                  <a:pt x="2391" y="894"/>
                </a:lnTo>
                <a:lnTo>
                  <a:pt x="2355" y="913"/>
                </a:lnTo>
                <a:lnTo>
                  <a:pt x="2321" y="933"/>
                </a:lnTo>
                <a:lnTo>
                  <a:pt x="2287" y="957"/>
                </a:lnTo>
                <a:lnTo>
                  <a:pt x="2254" y="981"/>
                </a:lnTo>
                <a:lnTo>
                  <a:pt x="2222" y="1008"/>
                </a:lnTo>
                <a:lnTo>
                  <a:pt x="2191" y="1036"/>
                </a:lnTo>
                <a:lnTo>
                  <a:pt x="2162" y="1066"/>
                </a:lnTo>
                <a:lnTo>
                  <a:pt x="2134" y="1099"/>
                </a:lnTo>
                <a:lnTo>
                  <a:pt x="2106" y="1133"/>
                </a:lnTo>
                <a:lnTo>
                  <a:pt x="2081" y="1169"/>
                </a:lnTo>
                <a:lnTo>
                  <a:pt x="2056" y="1208"/>
                </a:lnTo>
                <a:lnTo>
                  <a:pt x="2034" y="1248"/>
                </a:lnTo>
                <a:lnTo>
                  <a:pt x="2013" y="1289"/>
                </a:lnTo>
                <a:lnTo>
                  <a:pt x="1993" y="1334"/>
                </a:lnTo>
                <a:lnTo>
                  <a:pt x="1975" y="1380"/>
                </a:lnTo>
                <a:lnTo>
                  <a:pt x="1959" y="1428"/>
                </a:lnTo>
                <a:lnTo>
                  <a:pt x="1945" y="1477"/>
                </a:lnTo>
                <a:lnTo>
                  <a:pt x="1933" y="1530"/>
                </a:lnTo>
                <a:lnTo>
                  <a:pt x="1922" y="1583"/>
                </a:lnTo>
                <a:lnTo>
                  <a:pt x="1914" y="1638"/>
                </a:lnTo>
                <a:lnTo>
                  <a:pt x="1909" y="1696"/>
                </a:lnTo>
                <a:lnTo>
                  <a:pt x="1905" y="1755"/>
                </a:lnTo>
                <a:lnTo>
                  <a:pt x="1904" y="1816"/>
                </a:lnTo>
                <a:lnTo>
                  <a:pt x="1904" y="1863"/>
                </a:lnTo>
                <a:lnTo>
                  <a:pt x="1907" y="1909"/>
                </a:lnTo>
                <a:lnTo>
                  <a:pt x="1911" y="1955"/>
                </a:lnTo>
                <a:lnTo>
                  <a:pt x="1916" y="2000"/>
                </a:lnTo>
                <a:lnTo>
                  <a:pt x="1922" y="2044"/>
                </a:lnTo>
                <a:lnTo>
                  <a:pt x="1931" y="2087"/>
                </a:lnTo>
                <a:lnTo>
                  <a:pt x="1941" y="2130"/>
                </a:lnTo>
                <a:lnTo>
                  <a:pt x="1952" y="2173"/>
                </a:lnTo>
                <a:lnTo>
                  <a:pt x="1965" y="2213"/>
                </a:lnTo>
                <a:lnTo>
                  <a:pt x="1979" y="2253"/>
                </a:lnTo>
                <a:lnTo>
                  <a:pt x="1995" y="2292"/>
                </a:lnTo>
                <a:lnTo>
                  <a:pt x="2012" y="2330"/>
                </a:lnTo>
                <a:lnTo>
                  <a:pt x="2031" y="2366"/>
                </a:lnTo>
                <a:lnTo>
                  <a:pt x="2051" y="2401"/>
                </a:lnTo>
                <a:lnTo>
                  <a:pt x="2073" y="2435"/>
                </a:lnTo>
                <a:lnTo>
                  <a:pt x="2098" y="2468"/>
                </a:lnTo>
                <a:lnTo>
                  <a:pt x="2122" y="2499"/>
                </a:lnTo>
                <a:lnTo>
                  <a:pt x="2150" y="2529"/>
                </a:lnTo>
                <a:lnTo>
                  <a:pt x="2178" y="2556"/>
                </a:lnTo>
                <a:lnTo>
                  <a:pt x="2208" y="2582"/>
                </a:lnTo>
                <a:lnTo>
                  <a:pt x="2239" y="2607"/>
                </a:lnTo>
                <a:lnTo>
                  <a:pt x="2273" y="2629"/>
                </a:lnTo>
                <a:lnTo>
                  <a:pt x="2308" y="2651"/>
                </a:lnTo>
                <a:lnTo>
                  <a:pt x="2345" y="2669"/>
                </a:lnTo>
                <a:lnTo>
                  <a:pt x="2383" y="2686"/>
                </a:lnTo>
                <a:lnTo>
                  <a:pt x="2422" y="2701"/>
                </a:lnTo>
                <a:lnTo>
                  <a:pt x="2464" y="2713"/>
                </a:lnTo>
                <a:lnTo>
                  <a:pt x="2507" y="2724"/>
                </a:lnTo>
                <a:lnTo>
                  <a:pt x="2552" y="2733"/>
                </a:lnTo>
                <a:lnTo>
                  <a:pt x="2599" y="2739"/>
                </a:lnTo>
                <a:lnTo>
                  <a:pt x="2646" y="2742"/>
                </a:lnTo>
                <a:lnTo>
                  <a:pt x="2696" y="2744"/>
                </a:lnTo>
                <a:lnTo>
                  <a:pt x="2728" y="2743"/>
                </a:lnTo>
                <a:lnTo>
                  <a:pt x="2761" y="2740"/>
                </a:lnTo>
                <a:lnTo>
                  <a:pt x="2794" y="2735"/>
                </a:lnTo>
                <a:lnTo>
                  <a:pt x="2828" y="2728"/>
                </a:lnTo>
                <a:lnTo>
                  <a:pt x="2862" y="2721"/>
                </a:lnTo>
                <a:lnTo>
                  <a:pt x="2896" y="2711"/>
                </a:lnTo>
                <a:lnTo>
                  <a:pt x="2930" y="2700"/>
                </a:lnTo>
                <a:lnTo>
                  <a:pt x="2963" y="2688"/>
                </a:lnTo>
                <a:lnTo>
                  <a:pt x="2996" y="2674"/>
                </a:lnTo>
                <a:lnTo>
                  <a:pt x="3028" y="2659"/>
                </a:lnTo>
                <a:lnTo>
                  <a:pt x="3059" y="2644"/>
                </a:lnTo>
                <a:lnTo>
                  <a:pt x="3089" y="2627"/>
                </a:lnTo>
                <a:lnTo>
                  <a:pt x="3117" y="2610"/>
                </a:lnTo>
                <a:lnTo>
                  <a:pt x="3143" y="2592"/>
                </a:lnTo>
                <a:lnTo>
                  <a:pt x="3168" y="2573"/>
                </a:lnTo>
                <a:lnTo>
                  <a:pt x="3191" y="2554"/>
                </a:lnTo>
                <a:lnTo>
                  <a:pt x="3191" y="2695"/>
                </a:lnTo>
                <a:lnTo>
                  <a:pt x="3285" y="2695"/>
                </a:lnTo>
                <a:lnTo>
                  <a:pt x="3475" y="2695"/>
                </a:lnTo>
                <a:lnTo>
                  <a:pt x="3623" y="2695"/>
                </a:lnTo>
                <a:lnTo>
                  <a:pt x="3633" y="2694"/>
                </a:lnTo>
                <a:lnTo>
                  <a:pt x="3643" y="2693"/>
                </a:lnTo>
                <a:lnTo>
                  <a:pt x="3652" y="2692"/>
                </a:lnTo>
                <a:lnTo>
                  <a:pt x="3660" y="2689"/>
                </a:lnTo>
                <a:lnTo>
                  <a:pt x="3668" y="2686"/>
                </a:lnTo>
                <a:lnTo>
                  <a:pt x="3676" y="2683"/>
                </a:lnTo>
                <a:lnTo>
                  <a:pt x="3682" y="2677"/>
                </a:lnTo>
                <a:lnTo>
                  <a:pt x="3688" y="2673"/>
                </a:lnTo>
                <a:lnTo>
                  <a:pt x="3695" y="2667"/>
                </a:lnTo>
                <a:lnTo>
                  <a:pt x="3699" y="2660"/>
                </a:lnTo>
                <a:lnTo>
                  <a:pt x="3703" y="2653"/>
                </a:lnTo>
                <a:lnTo>
                  <a:pt x="3707" y="2644"/>
                </a:lnTo>
                <a:lnTo>
                  <a:pt x="3711" y="2636"/>
                </a:lnTo>
                <a:lnTo>
                  <a:pt x="3713" y="2626"/>
                </a:lnTo>
                <a:lnTo>
                  <a:pt x="3714" y="2616"/>
                </a:lnTo>
                <a:lnTo>
                  <a:pt x="3714" y="2605"/>
                </a:lnTo>
                <a:lnTo>
                  <a:pt x="3714" y="2253"/>
                </a:lnTo>
                <a:lnTo>
                  <a:pt x="3714" y="2252"/>
                </a:lnTo>
                <a:lnTo>
                  <a:pt x="3714" y="2252"/>
                </a:lnTo>
                <a:lnTo>
                  <a:pt x="3714" y="957"/>
                </a:lnTo>
                <a:lnTo>
                  <a:pt x="3714" y="946"/>
                </a:lnTo>
                <a:lnTo>
                  <a:pt x="3713" y="935"/>
                </a:lnTo>
                <a:lnTo>
                  <a:pt x="3711" y="927"/>
                </a:lnTo>
                <a:lnTo>
                  <a:pt x="3707" y="917"/>
                </a:lnTo>
                <a:lnTo>
                  <a:pt x="3704" y="910"/>
                </a:lnTo>
                <a:lnTo>
                  <a:pt x="3700" y="903"/>
                </a:lnTo>
                <a:lnTo>
                  <a:pt x="3695" y="895"/>
                </a:lnTo>
                <a:lnTo>
                  <a:pt x="3689" y="890"/>
                </a:lnTo>
                <a:lnTo>
                  <a:pt x="3683" y="884"/>
                </a:lnTo>
                <a:lnTo>
                  <a:pt x="3676" y="879"/>
                </a:lnTo>
                <a:lnTo>
                  <a:pt x="3668" y="876"/>
                </a:lnTo>
                <a:lnTo>
                  <a:pt x="3661" y="873"/>
                </a:lnTo>
                <a:lnTo>
                  <a:pt x="3652" y="870"/>
                </a:lnTo>
                <a:lnTo>
                  <a:pt x="3643" y="869"/>
                </a:lnTo>
                <a:lnTo>
                  <a:pt x="3634" y="867"/>
                </a:lnTo>
                <a:lnTo>
                  <a:pt x="3625" y="866"/>
                </a:lnTo>
                <a:lnTo>
                  <a:pt x="3475" y="866"/>
                </a:lnTo>
                <a:lnTo>
                  <a:pt x="3286" y="866"/>
                </a:lnTo>
                <a:lnTo>
                  <a:pt x="3191" y="866"/>
                </a:lnTo>
                <a:lnTo>
                  <a:pt x="3191" y="1027"/>
                </a:lnTo>
                <a:close/>
                <a:moveTo>
                  <a:pt x="488" y="0"/>
                </a:moveTo>
                <a:lnTo>
                  <a:pt x="479" y="0"/>
                </a:lnTo>
                <a:lnTo>
                  <a:pt x="469" y="1"/>
                </a:lnTo>
                <a:lnTo>
                  <a:pt x="457" y="2"/>
                </a:lnTo>
                <a:lnTo>
                  <a:pt x="447" y="5"/>
                </a:lnTo>
                <a:lnTo>
                  <a:pt x="90" y="53"/>
                </a:lnTo>
                <a:lnTo>
                  <a:pt x="0" y="66"/>
                </a:lnTo>
                <a:lnTo>
                  <a:pt x="0" y="159"/>
                </a:lnTo>
                <a:lnTo>
                  <a:pt x="0" y="252"/>
                </a:lnTo>
                <a:lnTo>
                  <a:pt x="0" y="2436"/>
                </a:lnTo>
                <a:lnTo>
                  <a:pt x="0" y="2593"/>
                </a:lnTo>
                <a:lnTo>
                  <a:pt x="0" y="2694"/>
                </a:lnTo>
                <a:lnTo>
                  <a:pt x="101" y="2694"/>
                </a:lnTo>
                <a:lnTo>
                  <a:pt x="181" y="2694"/>
                </a:lnTo>
                <a:lnTo>
                  <a:pt x="466" y="2694"/>
                </a:lnTo>
                <a:lnTo>
                  <a:pt x="478" y="2694"/>
                </a:lnTo>
                <a:lnTo>
                  <a:pt x="489" y="2693"/>
                </a:lnTo>
                <a:lnTo>
                  <a:pt x="500" y="2690"/>
                </a:lnTo>
                <a:lnTo>
                  <a:pt x="510" y="2687"/>
                </a:lnTo>
                <a:lnTo>
                  <a:pt x="518" y="2683"/>
                </a:lnTo>
                <a:lnTo>
                  <a:pt x="526" y="2678"/>
                </a:lnTo>
                <a:lnTo>
                  <a:pt x="533" y="2672"/>
                </a:lnTo>
                <a:lnTo>
                  <a:pt x="539" y="2666"/>
                </a:lnTo>
                <a:lnTo>
                  <a:pt x="546" y="2659"/>
                </a:lnTo>
                <a:lnTo>
                  <a:pt x="550" y="2651"/>
                </a:lnTo>
                <a:lnTo>
                  <a:pt x="554" y="2642"/>
                </a:lnTo>
                <a:lnTo>
                  <a:pt x="557" y="2633"/>
                </a:lnTo>
                <a:lnTo>
                  <a:pt x="560" y="2623"/>
                </a:lnTo>
                <a:lnTo>
                  <a:pt x="562" y="2612"/>
                </a:lnTo>
                <a:lnTo>
                  <a:pt x="563" y="2601"/>
                </a:lnTo>
                <a:lnTo>
                  <a:pt x="563" y="2589"/>
                </a:lnTo>
                <a:lnTo>
                  <a:pt x="563" y="2380"/>
                </a:lnTo>
                <a:lnTo>
                  <a:pt x="563" y="1896"/>
                </a:lnTo>
                <a:lnTo>
                  <a:pt x="563" y="1858"/>
                </a:lnTo>
                <a:lnTo>
                  <a:pt x="563" y="1599"/>
                </a:lnTo>
                <a:lnTo>
                  <a:pt x="563" y="1558"/>
                </a:lnTo>
                <a:lnTo>
                  <a:pt x="563" y="728"/>
                </a:lnTo>
                <a:lnTo>
                  <a:pt x="563" y="98"/>
                </a:lnTo>
                <a:lnTo>
                  <a:pt x="563" y="85"/>
                </a:lnTo>
                <a:lnTo>
                  <a:pt x="562" y="73"/>
                </a:lnTo>
                <a:lnTo>
                  <a:pt x="561" y="62"/>
                </a:lnTo>
                <a:lnTo>
                  <a:pt x="558" y="51"/>
                </a:lnTo>
                <a:lnTo>
                  <a:pt x="555" y="43"/>
                </a:lnTo>
                <a:lnTo>
                  <a:pt x="552" y="34"/>
                </a:lnTo>
                <a:lnTo>
                  <a:pt x="548" y="28"/>
                </a:lnTo>
                <a:lnTo>
                  <a:pt x="544" y="22"/>
                </a:lnTo>
                <a:lnTo>
                  <a:pt x="539" y="16"/>
                </a:lnTo>
                <a:lnTo>
                  <a:pt x="533" y="12"/>
                </a:lnTo>
                <a:lnTo>
                  <a:pt x="527" y="9"/>
                </a:lnTo>
                <a:lnTo>
                  <a:pt x="520" y="6"/>
                </a:lnTo>
                <a:lnTo>
                  <a:pt x="513" y="3"/>
                </a:lnTo>
                <a:lnTo>
                  <a:pt x="505" y="1"/>
                </a:lnTo>
                <a:lnTo>
                  <a:pt x="497" y="1"/>
                </a:lnTo>
                <a:lnTo>
                  <a:pt x="488" y="0"/>
                </a:lnTo>
                <a:close/>
                <a:moveTo>
                  <a:pt x="1847" y="2564"/>
                </a:moveTo>
                <a:lnTo>
                  <a:pt x="1291" y="1644"/>
                </a:lnTo>
                <a:lnTo>
                  <a:pt x="1779" y="968"/>
                </a:lnTo>
                <a:lnTo>
                  <a:pt x="1784" y="962"/>
                </a:lnTo>
                <a:lnTo>
                  <a:pt x="1789" y="955"/>
                </a:lnTo>
                <a:lnTo>
                  <a:pt x="1792" y="948"/>
                </a:lnTo>
                <a:lnTo>
                  <a:pt x="1794" y="941"/>
                </a:lnTo>
                <a:lnTo>
                  <a:pt x="1797" y="928"/>
                </a:lnTo>
                <a:lnTo>
                  <a:pt x="1798" y="916"/>
                </a:lnTo>
                <a:lnTo>
                  <a:pt x="1798" y="911"/>
                </a:lnTo>
                <a:lnTo>
                  <a:pt x="1797" y="906"/>
                </a:lnTo>
                <a:lnTo>
                  <a:pt x="1796" y="900"/>
                </a:lnTo>
                <a:lnTo>
                  <a:pt x="1794" y="896"/>
                </a:lnTo>
                <a:lnTo>
                  <a:pt x="1792" y="892"/>
                </a:lnTo>
                <a:lnTo>
                  <a:pt x="1789" y="888"/>
                </a:lnTo>
                <a:lnTo>
                  <a:pt x="1785" y="884"/>
                </a:lnTo>
                <a:lnTo>
                  <a:pt x="1781" y="880"/>
                </a:lnTo>
                <a:lnTo>
                  <a:pt x="1777" y="878"/>
                </a:lnTo>
                <a:lnTo>
                  <a:pt x="1773" y="875"/>
                </a:lnTo>
                <a:lnTo>
                  <a:pt x="1767" y="873"/>
                </a:lnTo>
                <a:lnTo>
                  <a:pt x="1761" y="871"/>
                </a:lnTo>
                <a:lnTo>
                  <a:pt x="1748" y="869"/>
                </a:lnTo>
                <a:lnTo>
                  <a:pt x="1734" y="867"/>
                </a:lnTo>
                <a:lnTo>
                  <a:pt x="1451" y="867"/>
                </a:lnTo>
                <a:lnTo>
                  <a:pt x="1329" y="867"/>
                </a:lnTo>
                <a:lnTo>
                  <a:pt x="1241" y="867"/>
                </a:lnTo>
                <a:lnTo>
                  <a:pt x="1101" y="1096"/>
                </a:lnTo>
                <a:lnTo>
                  <a:pt x="1075" y="1135"/>
                </a:lnTo>
                <a:lnTo>
                  <a:pt x="1051" y="1175"/>
                </a:lnTo>
                <a:lnTo>
                  <a:pt x="1026" y="1215"/>
                </a:lnTo>
                <a:lnTo>
                  <a:pt x="1002" y="1254"/>
                </a:lnTo>
                <a:lnTo>
                  <a:pt x="990" y="1273"/>
                </a:lnTo>
                <a:lnTo>
                  <a:pt x="977" y="1294"/>
                </a:lnTo>
                <a:lnTo>
                  <a:pt x="965" y="1314"/>
                </a:lnTo>
                <a:lnTo>
                  <a:pt x="953" y="1334"/>
                </a:lnTo>
                <a:lnTo>
                  <a:pt x="940" y="1354"/>
                </a:lnTo>
                <a:lnTo>
                  <a:pt x="927" y="1373"/>
                </a:lnTo>
                <a:lnTo>
                  <a:pt x="916" y="1394"/>
                </a:lnTo>
                <a:lnTo>
                  <a:pt x="903" y="1414"/>
                </a:lnTo>
                <a:lnTo>
                  <a:pt x="884" y="1446"/>
                </a:lnTo>
                <a:lnTo>
                  <a:pt x="864" y="1477"/>
                </a:lnTo>
                <a:lnTo>
                  <a:pt x="844" y="1508"/>
                </a:lnTo>
                <a:lnTo>
                  <a:pt x="824" y="1540"/>
                </a:lnTo>
                <a:lnTo>
                  <a:pt x="810" y="1562"/>
                </a:lnTo>
                <a:lnTo>
                  <a:pt x="797" y="1586"/>
                </a:lnTo>
                <a:lnTo>
                  <a:pt x="782" y="1608"/>
                </a:lnTo>
                <a:lnTo>
                  <a:pt x="768" y="1631"/>
                </a:lnTo>
                <a:lnTo>
                  <a:pt x="754" y="1653"/>
                </a:lnTo>
                <a:lnTo>
                  <a:pt x="739" y="1675"/>
                </a:lnTo>
                <a:lnTo>
                  <a:pt x="725" y="1699"/>
                </a:lnTo>
                <a:lnTo>
                  <a:pt x="710" y="1721"/>
                </a:lnTo>
                <a:lnTo>
                  <a:pt x="728" y="1750"/>
                </a:lnTo>
                <a:lnTo>
                  <a:pt x="743" y="1779"/>
                </a:lnTo>
                <a:lnTo>
                  <a:pt x="760" y="1808"/>
                </a:lnTo>
                <a:lnTo>
                  <a:pt x="776" y="1838"/>
                </a:lnTo>
                <a:lnTo>
                  <a:pt x="792" y="1866"/>
                </a:lnTo>
                <a:lnTo>
                  <a:pt x="809" y="1896"/>
                </a:lnTo>
                <a:lnTo>
                  <a:pt x="825" y="1925"/>
                </a:lnTo>
                <a:lnTo>
                  <a:pt x="842" y="1955"/>
                </a:lnTo>
                <a:lnTo>
                  <a:pt x="864" y="1993"/>
                </a:lnTo>
                <a:lnTo>
                  <a:pt x="885" y="2031"/>
                </a:lnTo>
                <a:lnTo>
                  <a:pt x="906" y="2069"/>
                </a:lnTo>
                <a:lnTo>
                  <a:pt x="927" y="2108"/>
                </a:lnTo>
                <a:lnTo>
                  <a:pt x="940" y="2131"/>
                </a:lnTo>
                <a:lnTo>
                  <a:pt x="953" y="2153"/>
                </a:lnTo>
                <a:lnTo>
                  <a:pt x="966" y="2176"/>
                </a:lnTo>
                <a:lnTo>
                  <a:pt x="978" y="2198"/>
                </a:lnTo>
                <a:lnTo>
                  <a:pt x="990" y="2221"/>
                </a:lnTo>
                <a:lnTo>
                  <a:pt x="1003" y="2244"/>
                </a:lnTo>
                <a:lnTo>
                  <a:pt x="1016" y="2266"/>
                </a:lnTo>
                <a:lnTo>
                  <a:pt x="1028" y="2288"/>
                </a:lnTo>
                <a:lnTo>
                  <a:pt x="1050" y="2326"/>
                </a:lnTo>
                <a:lnTo>
                  <a:pt x="1070" y="2364"/>
                </a:lnTo>
                <a:lnTo>
                  <a:pt x="1091" y="2401"/>
                </a:lnTo>
                <a:lnTo>
                  <a:pt x="1112" y="2438"/>
                </a:lnTo>
                <a:lnTo>
                  <a:pt x="1254" y="2694"/>
                </a:lnTo>
                <a:lnTo>
                  <a:pt x="1377" y="2694"/>
                </a:lnTo>
                <a:lnTo>
                  <a:pt x="1458" y="2694"/>
                </a:lnTo>
                <a:lnTo>
                  <a:pt x="1798" y="2694"/>
                </a:lnTo>
                <a:lnTo>
                  <a:pt x="1810" y="2694"/>
                </a:lnTo>
                <a:lnTo>
                  <a:pt x="1823" y="2693"/>
                </a:lnTo>
                <a:lnTo>
                  <a:pt x="1836" y="2690"/>
                </a:lnTo>
                <a:lnTo>
                  <a:pt x="1848" y="2686"/>
                </a:lnTo>
                <a:lnTo>
                  <a:pt x="1854" y="2683"/>
                </a:lnTo>
                <a:lnTo>
                  <a:pt x="1860" y="2679"/>
                </a:lnTo>
                <a:lnTo>
                  <a:pt x="1864" y="2675"/>
                </a:lnTo>
                <a:lnTo>
                  <a:pt x="1868" y="2671"/>
                </a:lnTo>
                <a:lnTo>
                  <a:pt x="1871" y="2666"/>
                </a:lnTo>
                <a:lnTo>
                  <a:pt x="1875" y="2659"/>
                </a:lnTo>
                <a:lnTo>
                  <a:pt x="1876" y="2653"/>
                </a:lnTo>
                <a:lnTo>
                  <a:pt x="1877" y="2645"/>
                </a:lnTo>
                <a:lnTo>
                  <a:pt x="1876" y="2635"/>
                </a:lnTo>
                <a:lnTo>
                  <a:pt x="1874" y="2624"/>
                </a:lnTo>
                <a:lnTo>
                  <a:pt x="1871" y="2614"/>
                </a:lnTo>
                <a:lnTo>
                  <a:pt x="1867" y="2603"/>
                </a:lnTo>
                <a:lnTo>
                  <a:pt x="1858" y="2583"/>
                </a:lnTo>
                <a:lnTo>
                  <a:pt x="1847" y="2564"/>
                </a:lnTo>
                <a:close/>
                <a:moveTo>
                  <a:pt x="6777" y="1134"/>
                </a:moveTo>
                <a:lnTo>
                  <a:pt x="6770" y="1119"/>
                </a:lnTo>
                <a:lnTo>
                  <a:pt x="6763" y="1104"/>
                </a:lnTo>
                <a:lnTo>
                  <a:pt x="6754" y="1091"/>
                </a:lnTo>
                <a:lnTo>
                  <a:pt x="6746" y="1076"/>
                </a:lnTo>
                <a:lnTo>
                  <a:pt x="6736" y="1062"/>
                </a:lnTo>
                <a:lnTo>
                  <a:pt x="6727" y="1047"/>
                </a:lnTo>
                <a:lnTo>
                  <a:pt x="6715" y="1033"/>
                </a:lnTo>
                <a:lnTo>
                  <a:pt x="6704" y="1019"/>
                </a:lnTo>
                <a:lnTo>
                  <a:pt x="6692" y="1006"/>
                </a:lnTo>
                <a:lnTo>
                  <a:pt x="6679" y="992"/>
                </a:lnTo>
                <a:lnTo>
                  <a:pt x="6666" y="978"/>
                </a:lnTo>
                <a:lnTo>
                  <a:pt x="6652" y="965"/>
                </a:lnTo>
                <a:lnTo>
                  <a:pt x="6637" y="952"/>
                </a:lnTo>
                <a:lnTo>
                  <a:pt x="6621" y="940"/>
                </a:lnTo>
                <a:lnTo>
                  <a:pt x="6606" y="928"/>
                </a:lnTo>
                <a:lnTo>
                  <a:pt x="6589" y="916"/>
                </a:lnTo>
                <a:lnTo>
                  <a:pt x="6571" y="906"/>
                </a:lnTo>
                <a:lnTo>
                  <a:pt x="6553" y="895"/>
                </a:lnTo>
                <a:lnTo>
                  <a:pt x="6534" y="884"/>
                </a:lnTo>
                <a:lnTo>
                  <a:pt x="6515" y="875"/>
                </a:lnTo>
                <a:lnTo>
                  <a:pt x="6495" y="866"/>
                </a:lnTo>
                <a:lnTo>
                  <a:pt x="6475" y="858"/>
                </a:lnTo>
                <a:lnTo>
                  <a:pt x="6453" y="850"/>
                </a:lnTo>
                <a:lnTo>
                  <a:pt x="6431" y="843"/>
                </a:lnTo>
                <a:lnTo>
                  <a:pt x="6409" y="837"/>
                </a:lnTo>
                <a:lnTo>
                  <a:pt x="6385" y="831"/>
                </a:lnTo>
                <a:lnTo>
                  <a:pt x="6361" y="826"/>
                </a:lnTo>
                <a:lnTo>
                  <a:pt x="6337" y="823"/>
                </a:lnTo>
                <a:lnTo>
                  <a:pt x="6312" y="819"/>
                </a:lnTo>
                <a:lnTo>
                  <a:pt x="6286" y="816"/>
                </a:lnTo>
                <a:lnTo>
                  <a:pt x="6259" y="815"/>
                </a:lnTo>
                <a:lnTo>
                  <a:pt x="6232" y="815"/>
                </a:lnTo>
                <a:lnTo>
                  <a:pt x="6188" y="815"/>
                </a:lnTo>
                <a:lnTo>
                  <a:pt x="6143" y="819"/>
                </a:lnTo>
                <a:lnTo>
                  <a:pt x="6098" y="824"/>
                </a:lnTo>
                <a:lnTo>
                  <a:pt x="6054" y="830"/>
                </a:lnTo>
                <a:lnTo>
                  <a:pt x="6010" y="839"/>
                </a:lnTo>
                <a:lnTo>
                  <a:pt x="5967" y="850"/>
                </a:lnTo>
                <a:lnTo>
                  <a:pt x="5923" y="862"/>
                </a:lnTo>
                <a:lnTo>
                  <a:pt x="5880" y="877"/>
                </a:lnTo>
                <a:lnTo>
                  <a:pt x="5859" y="886"/>
                </a:lnTo>
                <a:lnTo>
                  <a:pt x="5839" y="894"/>
                </a:lnTo>
                <a:lnTo>
                  <a:pt x="5818" y="903"/>
                </a:lnTo>
                <a:lnTo>
                  <a:pt x="5798" y="912"/>
                </a:lnTo>
                <a:lnTo>
                  <a:pt x="5777" y="923"/>
                </a:lnTo>
                <a:lnTo>
                  <a:pt x="5758" y="933"/>
                </a:lnTo>
                <a:lnTo>
                  <a:pt x="5738" y="944"/>
                </a:lnTo>
                <a:lnTo>
                  <a:pt x="5719" y="956"/>
                </a:lnTo>
                <a:lnTo>
                  <a:pt x="5701" y="967"/>
                </a:lnTo>
                <a:lnTo>
                  <a:pt x="5682" y="980"/>
                </a:lnTo>
                <a:lnTo>
                  <a:pt x="5664" y="994"/>
                </a:lnTo>
                <a:lnTo>
                  <a:pt x="5646" y="1007"/>
                </a:lnTo>
                <a:lnTo>
                  <a:pt x="5629" y="1022"/>
                </a:lnTo>
                <a:lnTo>
                  <a:pt x="5611" y="1035"/>
                </a:lnTo>
                <a:lnTo>
                  <a:pt x="5596" y="1050"/>
                </a:lnTo>
                <a:lnTo>
                  <a:pt x="5579" y="1066"/>
                </a:lnTo>
                <a:lnTo>
                  <a:pt x="5564" y="1043"/>
                </a:lnTo>
                <a:lnTo>
                  <a:pt x="5547" y="1018"/>
                </a:lnTo>
                <a:lnTo>
                  <a:pt x="5528" y="996"/>
                </a:lnTo>
                <a:lnTo>
                  <a:pt x="5508" y="973"/>
                </a:lnTo>
                <a:lnTo>
                  <a:pt x="5486" y="951"/>
                </a:lnTo>
                <a:lnTo>
                  <a:pt x="5463" y="930"/>
                </a:lnTo>
                <a:lnTo>
                  <a:pt x="5450" y="921"/>
                </a:lnTo>
                <a:lnTo>
                  <a:pt x="5437" y="911"/>
                </a:lnTo>
                <a:lnTo>
                  <a:pt x="5423" y="901"/>
                </a:lnTo>
                <a:lnTo>
                  <a:pt x="5410" y="893"/>
                </a:lnTo>
                <a:lnTo>
                  <a:pt x="5395" y="884"/>
                </a:lnTo>
                <a:lnTo>
                  <a:pt x="5380" y="876"/>
                </a:lnTo>
                <a:lnTo>
                  <a:pt x="5364" y="869"/>
                </a:lnTo>
                <a:lnTo>
                  <a:pt x="5348" y="861"/>
                </a:lnTo>
                <a:lnTo>
                  <a:pt x="5332" y="854"/>
                </a:lnTo>
                <a:lnTo>
                  <a:pt x="5314" y="847"/>
                </a:lnTo>
                <a:lnTo>
                  <a:pt x="5297" y="842"/>
                </a:lnTo>
                <a:lnTo>
                  <a:pt x="5279" y="837"/>
                </a:lnTo>
                <a:lnTo>
                  <a:pt x="5260" y="831"/>
                </a:lnTo>
                <a:lnTo>
                  <a:pt x="5239" y="827"/>
                </a:lnTo>
                <a:lnTo>
                  <a:pt x="5220" y="824"/>
                </a:lnTo>
                <a:lnTo>
                  <a:pt x="5199" y="821"/>
                </a:lnTo>
                <a:lnTo>
                  <a:pt x="5178" y="819"/>
                </a:lnTo>
                <a:lnTo>
                  <a:pt x="5155" y="816"/>
                </a:lnTo>
                <a:lnTo>
                  <a:pt x="5133" y="815"/>
                </a:lnTo>
                <a:lnTo>
                  <a:pt x="5110" y="815"/>
                </a:lnTo>
                <a:lnTo>
                  <a:pt x="5074" y="815"/>
                </a:lnTo>
                <a:lnTo>
                  <a:pt x="5038" y="819"/>
                </a:lnTo>
                <a:lnTo>
                  <a:pt x="5002" y="823"/>
                </a:lnTo>
                <a:lnTo>
                  <a:pt x="4966" y="828"/>
                </a:lnTo>
                <a:lnTo>
                  <a:pt x="4931" y="837"/>
                </a:lnTo>
                <a:lnTo>
                  <a:pt x="4896" y="845"/>
                </a:lnTo>
                <a:lnTo>
                  <a:pt x="4861" y="856"/>
                </a:lnTo>
                <a:lnTo>
                  <a:pt x="4826" y="869"/>
                </a:lnTo>
                <a:lnTo>
                  <a:pt x="4792" y="882"/>
                </a:lnTo>
                <a:lnTo>
                  <a:pt x="4759" y="897"/>
                </a:lnTo>
                <a:lnTo>
                  <a:pt x="4726" y="914"/>
                </a:lnTo>
                <a:lnTo>
                  <a:pt x="4694" y="932"/>
                </a:lnTo>
                <a:lnTo>
                  <a:pt x="4662" y="951"/>
                </a:lnTo>
                <a:lnTo>
                  <a:pt x="4631" y="973"/>
                </a:lnTo>
                <a:lnTo>
                  <a:pt x="4602" y="994"/>
                </a:lnTo>
                <a:lnTo>
                  <a:pt x="4573" y="1017"/>
                </a:lnTo>
                <a:lnTo>
                  <a:pt x="4565" y="946"/>
                </a:lnTo>
                <a:lnTo>
                  <a:pt x="4564" y="937"/>
                </a:lnTo>
                <a:lnTo>
                  <a:pt x="4561" y="927"/>
                </a:lnTo>
                <a:lnTo>
                  <a:pt x="4558" y="918"/>
                </a:lnTo>
                <a:lnTo>
                  <a:pt x="4555" y="910"/>
                </a:lnTo>
                <a:lnTo>
                  <a:pt x="4549" y="903"/>
                </a:lnTo>
                <a:lnTo>
                  <a:pt x="4545" y="896"/>
                </a:lnTo>
                <a:lnTo>
                  <a:pt x="4539" y="891"/>
                </a:lnTo>
                <a:lnTo>
                  <a:pt x="4532" y="886"/>
                </a:lnTo>
                <a:lnTo>
                  <a:pt x="4525" y="881"/>
                </a:lnTo>
                <a:lnTo>
                  <a:pt x="4518" y="877"/>
                </a:lnTo>
                <a:lnTo>
                  <a:pt x="4509" y="875"/>
                </a:lnTo>
                <a:lnTo>
                  <a:pt x="4499" y="872"/>
                </a:lnTo>
                <a:lnTo>
                  <a:pt x="4490" y="870"/>
                </a:lnTo>
                <a:lnTo>
                  <a:pt x="4479" y="869"/>
                </a:lnTo>
                <a:lnTo>
                  <a:pt x="4469" y="867"/>
                </a:lnTo>
                <a:lnTo>
                  <a:pt x="4457" y="867"/>
                </a:lnTo>
                <a:lnTo>
                  <a:pt x="4249" y="867"/>
                </a:lnTo>
                <a:lnTo>
                  <a:pt x="4149" y="867"/>
                </a:lnTo>
                <a:lnTo>
                  <a:pt x="4043" y="867"/>
                </a:lnTo>
                <a:lnTo>
                  <a:pt x="4043" y="965"/>
                </a:lnTo>
                <a:lnTo>
                  <a:pt x="4043" y="1126"/>
                </a:lnTo>
                <a:lnTo>
                  <a:pt x="4043" y="2203"/>
                </a:lnTo>
                <a:lnTo>
                  <a:pt x="4043" y="2346"/>
                </a:lnTo>
                <a:lnTo>
                  <a:pt x="4043" y="2586"/>
                </a:lnTo>
                <a:lnTo>
                  <a:pt x="4043" y="2694"/>
                </a:lnTo>
                <a:lnTo>
                  <a:pt x="4160" y="2694"/>
                </a:lnTo>
                <a:lnTo>
                  <a:pt x="4276" y="2694"/>
                </a:lnTo>
                <a:lnTo>
                  <a:pt x="4498" y="2694"/>
                </a:lnTo>
                <a:lnTo>
                  <a:pt x="4512" y="2694"/>
                </a:lnTo>
                <a:lnTo>
                  <a:pt x="4524" y="2693"/>
                </a:lnTo>
                <a:lnTo>
                  <a:pt x="4536" y="2691"/>
                </a:lnTo>
                <a:lnTo>
                  <a:pt x="4547" y="2689"/>
                </a:lnTo>
                <a:lnTo>
                  <a:pt x="4557" y="2685"/>
                </a:lnTo>
                <a:lnTo>
                  <a:pt x="4565" y="2680"/>
                </a:lnTo>
                <a:lnTo>
                  <a:pt x="4574" y="2676"/>
                </a:lnTo>
                <a:lnTo>
                  <a:pt x="4580" y="2670"/>
                </a:lnTo>
                <a:lnTo>
                  <a:pt x="4587" y="2662"/>
                </a:lnTo>
                <a:lnTo>
                  <a:pt x="4592" y="2655"/>
                </a:lnTo>
                <a:lnTo>
                  <a:pt x="4597" y="2646"/>
                </a:lnTo>
                <a:lnTo>
                  <a:pt x="4600" y="2636"/>
                </a:lnTo>
                <a:lnTo>
                  <a:pt x="4604" y="2625"/>
                </a:lnTo>
                <a:lnTo>
                  <a:pt x="4606" y="2614"/>
                </a:lnTo>
                <a:lnTo>
                  <a:pt x="4607" y="2600"/>
                </a:lnTo>
                <a:lnTo>
                  <a:pt x="4607" y="2586"/>
                </a:lnTo>
                <a:lnTo>
                  <a:pt x="4607" y="2203"/>
                </a:lnTo>
                <a:lnTo>
                  <a:pt x="4607" y="1468"/>
                </a:lnTo>
                <a:lnTo>
                  <a:pt x="4627" y="1451"/>
                </a:lnTo>
                <a:lnTo>
                  <a:pt x="4647" y="1434"/>
                </a:lnTo>
                <a:lnTo>
                  <a:pt x="4669" y="1418"/>
                </a:lnTo>
                <a:lnTo>
                  <a:pt x="4690" y="1403"/>
                </a:lnTo>
                <a:lnTo>
                  <a:pt x="4711" y="1389"/>
                </a:lnTo>
                <a:lnTo>
                  <a:pt x="4733" y="1377"/>
                </a:lnTo>
                <a:lnTo>
                  <a:pt x="4756" y="1365"/>
                </a:lnTo>
                <a:lnTo>
                  <a:pt x="4778" y="1354"/>
                </a:lnTo>
                <a:lnTo>
                  <a:pt x="4801" y="1344"/>
                </a:lnTo>
                <a:lnTo>
                  <a:pt x="4824" y="1335"/>
                </a:lnTo>
                <a:lnTo>
                  <a:pt x="4847" y="1328"/>
                </a:lnTo>
                <a:lnTo>
                  <a:pt x="4870" y="1321"/>
                </a:lnTo>
                <a:lnTo>
                  <a:pt x="4894" y="1317"/>
                </a:lnTo>
                <a:lnTo>
                  <a:pt x="4917" y="1313"/>
                </a:lnTo>
                <a:lnTo>
                  <a:pt x="4941" y="1311"/>
                </a:lnTo>
                <a:lnTo>
                  <a:pt x="4964" y="1311"/>
                </a:lnTo>
                <a:lnTo>
                  <a:pt x="4979" y="1311"/>
                </a:lnTo>
                <a:lnTo>
                  <a:pt x="4994" y="1312"/>
                </a:lnTo>
                <a:lnTo>
                  <a:pt x="5008" y="1313"/>
                </a:lnTo>
                <a:lnTo>
                  <a:pt x="5020" y="1316"/>
                </a:lnTo>
                <a:lnTo>
                  <a:pt x="5033" y="1318"/>
                </a:lnTo>
                <a:lnTo>
                  <a:pt x="5045" y="1322"/>
                </a:lnTo>
                <a:lnTo>
                  <a:pt x="5057" y="1327"/>
                </a:lnTo>
                <a:lnTo>
                  <a:pt x="5066" y="1331"/>
                </a:lnTo>
                <a:lnTo>
                  <a:pt x="5077" y="1336"/>
                </a:lnTo>
                <a:lnTo>
                  <a:pt x="5085" y="1342"/>
                </a:lnTo>
                <a:lnTo>
                  <a:pt x="5094" y="1349"/>
                </a:lnTo>
                <a:lnTo>
                  <a:pt x="5102" y="1356"/>
                </a:lnTo>
                <a:lnTo>
                  <a:pt x="5110" y="1364"/>
                </a:lnTo>
                <a:lnTo>
                  <a:pt x="5116" y="1371"/>
                </a:lnTo>
                <a:lnTo>
                  <a:pt x="5122" y="1380"/>
                </a:lnTo>
                <a:lnTo>
                  <a:pt x="5128" y="1389"/>
                </a:lnTo>
                <a:lnTo>
                  <a:pt x="5133" y="1398"/>
                </a:lnTo>
                <a:lnTo>
                  <a:pt x="5138" y="1408"/>
                </a:lnTo>
                <a:lnTo>
                  <a:pt x="5143" y="1418"/>
                </a:lnTo>
                <a:lnTo>
                  <a:pt x="5147" y="1429"/>
                </a:lnTo>
                <a:lnTo>
                  <a:pt x="5153" y="1451"/>
                </a:lnTo>
                <a:lnTo>
                  <a:pt x="5159" y="1474"/>
                </a:lnTo>
                <a:lnTo>
                  <a:pt x="5162" y="1500"/>
                </a:lnTo>
                <a:lnTo>
                  <a:pt x="5164" y="1525"/>
                </a:lnTo>
                <a:lnTo>
                  <a:pt x="5166" y="1553"/>
                </a:lnTo>
                <a:lnTo>
                  <a:pt x="5166" y="1581"/>
                </a:lnTo>
                <a:lnTo>
                  <a:pt x="5166" y="2203"/>
                </a:lnTo>
                <a:lnTo>
                  <a:pt x="5166" y="2319"/>
                </a:lnTo>
                <a:lnTo>
                  <a:pt x="5166" y="2586"/>
                </a:lnTo>
                <a:lnTo>
                  <a:pt x="5166" y="2694"/>
                </a:lnTo>
                <a:lnTo>
                  <a:pt x="5283" y="2694"/>
                </a:lnTo>
                <a:lnTo>
                  <a:pt x="5420" y="2694"/>
                </a:lnTo>
                <a:lnTo>
                  <a:pt x="5590" y="2694"/>
                </a:lnTo>
                <a:lnTo>
                  <a:pt x="5604" y="2694"/>
                </a:lnTo>
                <a:lnTo>
                  <a:pt x="5617" y="2693"/>
                </a:lnTo>
                <a:lnTo>
                  <a:pt x="5629" y="2691"/>
                </a:lnTo>
                <a:lnTo>
                  <a:pt x="5639" y="2689"/>
                </a:lnTo>
                <a:lnTo>
                  <a:pt x="5649" y="2685"/>
                </a:lnTo>
                <a:lnTo>
                  <a:pt x="5658" y="2680"/>
                </a:lnTo>
                <a:lnTo>
                  <a:pt x="5666" y="2676"/>
                </a:lnTo>
                <a:lnTo>
                  <a:pt x="5673" y="2670"/>
                </a:lnTo>
                <a:lnTo>
                  <a:pt x="5680" y="2662"/>
                </a:lnTo>
                <a:lnTo>
                  <a:pt x="5685" y="2655"/>
                </a:lnTo>
                <a:lnTo>
                  <a:pt x="5689" y="2646"/>
                </a:lnTo>
                <a:lnTo>
                  <a:pt x="5692" y="2636"/>
                </a:lnTo>
                <a:lnTo>
                  <a:pt x="5695" y="2625"/>
                </a:lnTo>
                <a:lnTo>
                  <a:pt x="5698" y="2614"/>
                </a:lnTo>
                <a:lnTo>
                  <a:pt x="5699" y="2600"/>
                </a:lnTo>
                <a:lnTo>
                  <a:pt x="5700" y="2586"/>
                </a:lnTo>
                <a:lnTo>
                  <a:pt x="5700" y="2203"/>
                </a:lnTo>
                <a:lnTo>
                  <a:pt x="5700" y="1468"/>
                </a:lnTo>
                <a:lnTo>
                  <a:pt x="5719" y="1452"/>
                </a:lnTo>
                <a:lnTo>
                  <a:pt x="5739" y="1436"/>
                </a:lnTo>
                <a:lnTo>
                  <a:pt x="5761" y="1421"/>
                </a:lnTo>
                <a:lnTo>
                  <a:pt x="5784" y="1406"/>
                </a:lnTo>
                <a:lnTo>
                  <a:pt x="5807" y="1392"/>
                </a:lnTo>
                <a:lnTo>
                  <a:pt x="5832" y="1380"/>
                </a:lnTo>
                <a:lnTo>
                  <a:pt x="5856" y="1368"/>
                </a:lnTo>
                <a:lnTo>
                  <a:pt x="5882" y="1356"/>
                </a:lnTo>
                <a:lnTo>
                  <a:pt x="5907" y="1347"/>
                </a:lnTo>
                <a:lnTo>
                  <a:pt x="5933" y="1337"/>
                </a:lnTo>
                <a:lnTo>
                  <a:pt x="5958" y="1330"/>
                </a:lnTo>
                <a:lnTo>
                  <a:pt x="5985" y="1322"/>
                </a:lnTo>
                <a:lnTo>
                  <a:pt x="6010" y="1317"/>
                </a:lnTo>
                <a:lnTo>
                  <a:pt x="6036" y="1314"/>
                </a:lnTo>
                <a:lnTo>
                  <a:pt x="6061" y="1311"/>
                </a:lnTo>
                <a:lnTo>
                  <a:pt x="6086" y="1311"/>
                </a:lnTo>
                <a:lnTo>
                  <a:pt x="6102" y="1311"/>
                </a:lnTo>
                <a:lnTo>
                  <a:pt x="6116" y="1312"/>
                </a:lnTo>
                <a:lnTo>
                  <a:pt x="6130" y="1313"/>
                </a:lnTo>
                <a:lnTo>
                  <a:pt x="6143" y="1316"/>
                </a:lnTo>
                <a:lnTo>
                  <a:pt x="6156" y="1318"/>
                </a:lnTo>
                <a:lnTo>
                  <a:pt x="6168" y="1322"/>
                </a:lnTo>
                <a:lnTo>
                  <a:pt x="6178" y="1327"/>
                </a:lnTo>
                <a:lnTo>
                  <a:pt x="6189" y="1331"/>
                </a:lnTo>
                <a:lnTo>
                  <a:pt x="6198" y="1336"/>
                </a:lnTo>
                <a:lnTo>
                  <a:pt x="6208" y="1342"/>
                </a:lnTo>
                <a:lnTo>
                  <a:pt x="6216" y="1349"/>
                </a:lnTo>
                <a:lnTo>
                  <a:pt x="6224" y="1356"/>
                </a:lnTo>
                <a:lnTo>
                  <a:pt x="6231" y="1364"/>
                </a:lnTo>
                <a:lnTo>
                  <a:pt x="6239" y="1371"/>
                </a:lnTo>
                <a:lnTo>
                  <a:pt x="6245" y="1380"/>
                </a:lnTo>
                <a:lnTo>
                  <a:pt x="6250" y="1389"/>
                </a:lnTo>
                <a:lnTo>
                  <a:pt x="6256" y="1398"/>
                </a:lnTo>
                <a:lnTo>
                  <a:pt x="6261" y="1408"/>
                </a:lnTo>
                <a:lnTo>
                  <a:pt x="6265" y="1418"/>
                </a:lnTo>
                <a:lnTo>
                  <a:pt x="6269" y="1429"/>
                </a:lnTo>
                <a:lnTo>
                  <a:pt x="6276" y="1451"/>
                </a:lnTo>
                <a:lnTo>
                  <a:pt x="6280" y="1474"/>
                </a:lnTo>
                <a:lnTo>
                  <a:pt x="6284" y="1500"/>
                </a:lnTo>
                <a:lnTo>
                  <a:pt x="6287" y="1525"/>
                </a:lnTo>
                <a:lnTo>
                  <a:pt x="6288" y="1553"/>
                </a:lnTo>
                <a:lnTo>
                  <a:pt x="6289" y="1581"/>
                </a:lnTo>
                <a:lnTo>
                  <a:pt x="6289" y="2203"/>
                </a:lnTo>
                <a:lnTo>
                  <a:pt x="6289" y="2211"/>
                </a:lnTo>
                <a:lnTo>
                  <a:pt x="6289" y="2586"/>
                </a:lnTo>
                <a:lnTo>
                  <a:pt x="6289" y="2694"/>
                </a:lnTo>
                <a:lnTo>
                  <a:pt x="6405" y="2694"/>
                </a:lnTo>
                <a:lnTo>
                  <a:pt x="6635" y="2694"/>
                </a:lnTo>
                <a:lnTo>
                  <a:pt x="6743" y="2694"/>
                </a:lnTo>
                <a:lnTo>
                  <a:pt x="6756" y="2694"/>
                </a:lnTo>
                <a:lnTo>
                  <a:pt x="6769" y="2693"/>
                </a:lnTo>
                <a:lnTo>
                  <a:pt x="6781" y="2691"/>
                </a:lnTo>
                <a:lnTo>
                  <a:pt x="6792" y="2689"/>
                </a:lnTo>
                <a:lnTo>
                  <a:pt x="6801" y="2685"/>
                </a:lnTo>
                <a:lnTo>
                  <a:pt x="6810" y="2680"/>
                </a:lnTo>
                <a:lnTo>
                  <a:pt x="6818" y="2676"/>
                </a:lnTo>
                <a:lnTo>
                  <a:pt x="6826" y="2670"/>
                </a:lnTo>
                <a:lnTo>
                  <a:pt x="6832" y="2662"/>
                </a:lnTo>
                <a:lnTo>
                  <a:pt x="6837" y="2655"/>
                </a:lnTo>
                <a:lnTo>
                  <a:pt x="6842" y="2646"/>
                </a:lnTo>
                <a:lnTo>
                  <a:pt x="6845" y="2636"/>
                </a:lnTo>
                <a:lnTo>
                  <a:pt x="6848" y="2625"/>
                </a:lnTo>
                <a:lnTo>
                  <a:pt x="6850" y="2614"/>
                </a:lnTo>
                <a:lnTo>
                  <a:pt x="6851" y="2600"/>
                </a:lnTo>
                <a:lnTo>
                  <a:pt x="6852" y="2586"/>
                </a:lnTo>
                <a:lnTo>
                  <a:pt x="6852" y="2203"/>
                </a:lnTo>
                <a:lnTo>
                  <a:pt x="6852" y="1719"/>
                </a:lnTo>
                <a:lnTo>
                  <a:pt x="6851" y="1624"/>
                </a:lnTo>
                <a:lnTo>
                  <a:pt x="6849" y="1536"/>
                </a:lnTo>
                <a:lnTo>
                  <a:pt x="6848" y="1496"/>
                </a:lnTo>
                <a:lnTo>
                  <a:pt x="6846" y="1456"/>
                </a:lnTo>
                <a:lnTo>
                  <a:pt x="6843" y="1419"/>
                </a:lnTo>
                <a:lnTo>
                  <a:pt x="6839" y="1383"/>
                </a:lnTo>
                <a:lnTo>
                  <a:pt x="6835" y="1348"/>
                </a:lnTo>
                <a:lnTo>
                  <a:pt x="6830" y="1315"/>
                </a:lnTo>
                <a:lnTo>
                  <a:pt x="6823" y="1282"/>
                </a:lnTo>
                <a:lnTo>
                  <a:pt x="6817" y="1251"/>
                </a:lnTo>
                <a:lnTo>
                  <a:pt x="6809" y="1220"/>
                </a:lnTo>
                <a:lnTo>
                  <a:pt x="6799" y="1192"/>
                </a:lnTo>
                <a:lnTo>
                  <a:pt x="6788" y="1162"/>
                </a:lnTo>
                <a:lnTo>
                  <a:pt x="6777" y="1134"/>
                </a:lnTo>
                <a:close/>
                <a:moveTo>
                  <a:pt x="8813" y="1960"/>
                </a:moveTo>
                <a:lnTo>
                  <a:pt x="8814" y="2068"/>
                </a:lnTo>
                <a:lnTo>
                  <a:pt x="8816" y="2164"/>
                </a:lnTo>
                <a:lnTo>
                  <a:pt x="8818" y="2208"/>
                </a:lnTo>
                <a:lnTo>
                  <a:pt x="8821" y="2248"/>
                </a:lnTo>
                <a:lnTo>
                  <a:pt x="8825" y="2287"/>
                </a:lnTo>
                <a:lnTo>
                  <a:pt x="8832" y="2323"/>
                </a:lnTo>
                <a:lnTo>
                  <a:pt x="8838" y="2358"/>
                </a:lnTo>
                <a:lnTo>
                  <a:pt x="8847" y="2391"/>
                </a:lnTo>
                <a:lnTo>
                  <a:pt x="8852" y="2407"/>
                </a:lnTo>
                <a:lnTo>
                  <a:pt x="8857" y="2422"/>
                </a:lnTo>
                <a:lnTo>
                  <a:pt x="8864" y="2437"/>
                </a:lnTo>
                <a:lnTo>
                  <a:pt x="8870" y="2452"/>
                </a:lnTo>
                <a:lnTo>
                  <a:pt x="8876" y="2467"/>
                </a:lnTo>
                <a:lnTo>
                  <a:pt x="8884" y="2482"/>
                </a:lnTo>
                <a:lnTo>
                  <a:pt x="8891" y="2496"/>
                </a:lnTo>
                <a:lnTo>
                  <a:pt x="8900" y="2509"/>
                </a:lnTo>
                <a:lnTo>
                  <a:pt x="8909" y="2523"/>
                </a:lnTo>
                <a:lnTo>
                  <a:pt x="8919" y="2537"/>
                </a:lnTo>
                <a:lnTo>
                  <a:pt x="8930" y="2550"/>
                </a:lnTo>
                <a:lnTo>
                  <a:pt x="8940" y="2564"/>
                </a:lnTo>
                <a:lnTo>
                  <a:pt x="8950" y="2574"/>
                </a:lnTo>
                <a:lnTo>
                  <a:pt x="8960" y="2585"/>
                </a:lnTo>
                <a:lnTo>
                  <a:pt x="8970" y="2595"/>
                </a:lnTo>
                <a:lnTo>
                  <a:pt x="8982" y="2605"/>
                </a:lnTo>
                <a:lnTo>
                  <a:pt x="8992" y="2615"/>
                </a:lnTo>
                <a:lnTo>
                  <a:pt x="9004" y="2624"/>
                </a:lnTo>
                <a:lnTo>
                  <a:pt x="9016" y="2633"/>
                </a:lnTo>
                <a:lnTo>
                  <a:pt x="9028" y="2641"/>
                </a:lnTo>
                <a:lnTo>
                  <a:pt x="9054" y="2656"/>
                </a:lnTo>
                <a:lnTo>
                  <a:pt x="9082" y="2670"/>
                </a:lnTo>
                <a:lnTo>
                  <a:pt x="9110" y="2683"/>
                </a:lnTo>
                <a:lnTo>
                  <a:pt x="9140" y="2693"/>
                </a:lnTo>
                <a:lnTo>
                  <a:pt x="9171" y="2703"/>
                </a:lnTo>
                <a:lnTo>
                  <a:pt x="9203" y="2710"/>
                </a:lnTo>
                <a:lnTo>
                  <a:pt x="9237" y="2718"/>
                </a:lnTo>
                <a:lnTo>
                  <a:pt x="9271" y="2723"/>
                </a:lnTo>
                <a:lnTo>
                  <a:pt x="9307" y="2727"/>
                </a:lnTo>
                <a:lnTo>
                  <a:pt x="9344" y="2730"/>
                </a:lnTo>
                <a:lnTo>
                  <a:pt x="9381" y="2732"/>
                </a:lnTo>
                <a:lnTo>
                  <a:pt x="9421" y="2733"/>
                </a:lnTo>
                <a:lnTo>
                  <a:pt x="9453" y="2733"/>
                </a:lnTo>
                <a:lnTo>
                  <a:pt x="9484" y="2730"/>
                </a:lnTo>
                <a:lnTo>
                  <a:pt x="9516" y="2729"/>
                </a:lnTo>
                <a:lnTo>
                  <a:pt x="9548" y="2726"/>
                </a:lnTo>
                <a:lnTo>
                  <a:pt x="9580" y="2723"/>
                </a:lnTo>
                <a:lnTo>
                  <a:pt x="9611" y="2719"/>
                </a:lnTo>
                <a:lnTo>
                  <a:pt x="9642" y="2713"/>
                </a:lnTo>
                <a:lnTo>
                  <a:pt x="9673" y="2708"/>
                </a:lnTo>
                <a:lnTo>
                  <a:pt x="9702" y="2701"/>
                </a:lnTo>
                <a:lnTo>
                  <a:pt x="9732" y="2694"/>
                </a:lnTo>
                <a:lnTo>
                  <a:pt x="9761" y="2686"/>
                </a:lnTo>
                <a:lnTo>
                  <a:pt x="9791" y="2677"/>
                </a:lnTo>
                <a:lnTo>
                  <a:pt x="9818" y="2668"/>
                </a:lnTo>
                <a:lnTo>
                  <a:pt x="9847" y="2657"/>
                </a:lnTo>
                <a:lnTo>
                  <a:pt x="9874" y="2646"/>
                </a:lnTo>
                <a:lnTo>
                  <a:pt x="9901" y="2635"/>
                </a:lnTo>
                <a:lnTo>
                  <a:pt x="9915" y="2628"/>
                </a:lnTo>
                <a:lnTo>
                  <a:pt x="9928" y="2621"/>
                </a:lnTo>
                <a:lnTo>
                  <a:pt x="9938" y="2612"/>
                </a:lnTo>
                <a:lnTo>
                  <a:pt x="9947" y="2604"/>
                </a:lnTo>
                <a:lnTo>
                  <a:pt x="9950" y="2600"/>
                </a:lnTo>
                <a:lnTo>
                  <a:pt x="9953" y="2594"/>
                </a:lnTo>
                <a:lnTo>
                  <a:pt x="9955" y="2589"/>
                </a:lnTo>
                <a:lnTo>
                  <a:pt x="9958" y="2584"/>
                </a:lnTo>
                <a:lnTo>
                  <a:pt x="9961" y="2571"/>
                </a:lnTo>
                <a:lnTo>
                  <a:pt x="9961" y="2556"/>
                </a:lnTo>
                <a:lnTo>
                  <a:pt x="9961" y="2548"/>
                </a:lnTo>
                <a:lnTo>
                  <a:pt x="9961" y="2539"/>
                </a:lnTo>
                <a:lnTo>
                  <a:pt x="9960" y="2531"/>
                </a:lnTo>
                <a:lnTo>
                  <a:pt x="9958" y="2522"/>
                </a:lnTo>
                <a:lnTo>
                  <a:pt x="9912" y="2282"/>
                </a:lnTo>
                <a:lnTo>
                  <a:pt x="9909" y="2270"/>
                </a:lnTo>
                <a:lnTo>
                  <a:pt x="9905" y="2260"/>
                </a:lnTo>
                <a:lnTo>
                  <a:pt x="9900" y="2251"/>
                </a:lnTo>
                <a:lnTo>
                  <a:pt x="9895" y="2244"/>
                </a:lnTo>
                <a:lnTo>
                  <a:pt x="9887" y="2237"/>
                </a:lnTo>
                <a:lnTo>
                  <a:pt x="9880" y="2233"/>
                </a:lnTo>
                <a:lnTo>
                  <a:pt x="9870" y="2231"/>
                </a:lnTo>
                <a:lnTo>
                  <a:pt x="9860" y="2230"/>
                </a:lnTo>
                <a:lnTo>
                  <a:pt x="9848" y="2231"/>
                </a:lnTo>
                <a:lnTo>
                  <a:pt x="9836" y="2233"/>
                </a:lnTo>
                <a:lnTo>
                  <a:pt x="9823" y="2236"/>
                </a:lnTo>
                <a:lnTo>
                  <a:pt x="9808" y="2241"/>
                </a:lnTo>
                <a:lnTo>
                  <a:pt x="9779" y="2249"/>
                </a:lnTo>
                <a:lnTo>
                  <a:pt x="9751" y="2258"/>
                </a:lnTo>
                <a:lnTo>
                  <a:pt x="9723" y="2265"/>
                </a:lnTo>
                <a:lnTo>
                  <a:pt x="9694" y="2272"/>
                </a:lnTo>
                <a:lnTo>
                  <a:pt x="9664" y="2278"/>
                </a:lnTo>
                <a:lnTo>
                  <a:pt x="9633" y="2282"/>
                </a:lnTo>
                <a:lnTo>
                  <a:pt x="9601" y="2285"/>
                </a:lnTo>
                <a:lnTo>
                  <a:pt x="9567" y="2286"/>
                </a:lnTo>
                <a:lnTo>
                  <a:pt x="9551" y="2285"/>
                </a:lnTo>
                <a:lnTo>
                  <a:pt x="9538" y="2285"/>
                </a:lnTo>
                <a:lnTo>
                  <a:pt x="9524" y="2283"/>
                </a:lnTo>
                <a:lnTo>
                  <a:pt x="9511" y="2281"/>
                </a:lnTo>
                <a:lnTo>
                  <a:pt x="9499" y="2278"/>
                </a:lnTo>
                <a:lnTo>
                  <a:pt x="9488" y="2273"/>
                </a:lnTo>
                <a:lnTo>
                  <a:pt x="9477" y="2269"/>
                </a:lnTo>
                <a:lnTo>
                  <a:pt x="9467" y="2264"/>
                </a:lnTo>
                <a:lnTo>
                  <a:pt x="9458" y="2259"/>
                </a:lnTo>
                <a:lnTo>
                  <a:pt x="9449" y="2252"/>
                </a:lnTo>
                <a:lnTo>
                  <a:pt x="9441" y="2245"/>
                </a:lnTo>
                <a:lnTo>
                  <a:pt x="9433" y="2237"/>
                </a:lnTo>
                <a:lnTo>
                  <a:pt x="9427" y="2230"/>
                </a:lnTo>
                <a:lnTo>
                  <a:pt x="9421" y="2220"/>
                </a:lnTo>
                <a:lnTo>
                  <a:pt x="9414" y="2212"/>
                </a:lnTo>
                <a:lnTo>
                  <a:pt x="9409" y="2201"/>
                </a:lnTo>
                <a:lnTo>
                  <a:pt x="9405" y="2192"/>
                </a:lnTo>
                <a:lnTo>
                  <a:pt x="9400" y="2180"/>
                </a:lnTo>
                <a:lnTo>
                  <a:pt x="9396" y="2168"/>
                </a:lnTo>
                <a:lnTo>
                  <a:pt x="9393" y="2157"/>
                </a:lnTo>
                <a:lnTo>
                  <a:pt x="9387" y="2130"/>
                </a:lnTo>
                <a:lnTo>
                  <a:pt x="9382" y="2102"/>
                </a:lnTo>
                <a:lnTo>
                  <a:pt x="9379" y="2073"/>
                </a:lnTo>
                <a:lnTo>
                  <a:pt x="9377" y="2041"/>
                </a:lnTo>
                <a:lnTo>
                  <a:pt x="9376" y="2007"/>
                </a:lnTo>
                <a:lnTo>
                  <a:pt x="9376" y="1971"/>
                </a:lnTo>
                <a:lnTo>
                  <a:pt x="9376" y="1239"/>
                </a:lnTo>
                <a:lnTo>
                  <a:pt x="9784" y="1239"/>
                </a:lnTo>
                <a:lnTo>
                  <a:pt x="9794" y="1238"/>
                </a:lnTo>
                <a:lnTo>
                  <a:pt x="9803" y="1237"/>
                </a:lnTo>
                <a:lnTo>
                  <a:pt x="9813" y="1236"/>
                </a:lnTo>
                <a:lnTo>
                  <a:pt x="9820" y="1233"/>
                </a:lnTo>
                <a:lnTo>
                  <a:pt x="9829" y="1231"/>
                </a:lnTo>
                <a:lnTo>
                  <a:pt x="9836" y="1227"/>
                </a:lnTo>
                <a:lnTo>
                  <a:pt x="9843" y="1222"/>
                </a:lnTo>
                <a:lnTo>
                  <a:pt x="9849" y="1217"/>
                </a:lnTo>
                <a:lnTo>
                  <a:pt x="9855" y="1212"/>
                </a:lnTo>
                <a:lnTo>
                  <a:pt x="9860" y="1205"/>
                </a:lnTo>
                <a:lnTo>
                  <a:pt x="9864" y="1198"/>
                </a:lnTo>
                <a:lnTo>
                  <a:pt x="9868" y="1191"/>
                </a:lnTo>
                <a:lnTo>
                  <a:pt x="9871" y="1182"/>
                </a:lnTo>
                <a:lnTo>
                  <a:pt x="9873" y="1172"/>
                </a:lnTo>
                <a:lnTo>
                  <a:pt x="9875" y="1163"/>
                </a:lnTo>
                <a:lnTo>
                  <a:pt x="9875" y="1153"/>
                </a:lnTo>
                <a:lnTo>
                  <a:pt x="9875" y="935"/>
                </a:lnTo>
                <a:lnTo>
                  <a:pt x="9875" y="925"/>
                </a:lnTo>
                <a:lnTo>
                  <a:pt x="9873" y="916"/>
                </a:lnTo>
                <a:lnTo>
                  <a:pt x="9871" y="907"/>
                </a:lnTo>
                <a:lnTo>
                  <a:pt x="9868" y="899"/>
                </a:lnTo>
                <a:lnTo>
                  <a:pt x="9864" y="892"/>
                </a:lnTo>
                <a:lnTo>
                  <a:pt x="9860" y="886"/>
                </a:lnTo>
                <a:lnTo>
                  <a:pt x="9855" y="880"/>
                </a:lnTo>
                <a:lnTo>
                  <a:pt x="9849" y="875"/>
                </a:lnTo>
                <a:lnTo>
                  <a:pt x="9843" y="871"/>
                </a:lnTo>
                <a:lnTo>
                  <a:pt x="9836" y="866"/>
                </a:lnTo>
                <a:lnTo>
                  <a:pt x="9829" y="863"/>
                </a:lnTo>
                <a:lnTo>
                  <a:pt x="9820" y="861"/>
                </a:lnTo>
                <a:lnTo>
                  <a:pt x="9813" y="859"/>
                </a:lnTo>
                <a:lnTo>
                  <a:pt x="9803" y="858"/>
                </a:lnTo>
                <a:lnTo>
                  <a:pt x="9794" y="857"/>
                </a:lnTo>
                <a:lnTo>
                  <a:pt x="9784" y="857"/>
                </a:lnTo>
                <a:lnTo>
                  <a:pt x="9379" y="857"/>
                </a:lnTo>
                <a:lnTo>
                  <a:pt x="9379" y="418"/>
                </a:lnTo>
                <a:lnTo>
                  <a:pt x="9379" y="405"/>
                </a:lnTo>
                <a:lnTo>
                  <a:pt x="9378" y="395"/>
                </a:lnTo>
                <a:lnTo>
                  <a:pt x="9376" y="384"/>
                </a:lnTo>
                <a:lnTo>
                  <a:pt x="9374" y="374"/>
                </a:lnTo>
                <a:lnTo>
                  <a:pt x="9371" y="365"/>
                </a:lnTo>
                <a:lnTo>
                  <a:pt x="9366" y="357"/>
                </a:lnTo>
                <a:lnTo>
                  <a:pt x="9362" y="350"/>
                </a:lnTo>
                <a:lnTo>
                  <a:pt x="9357" y="344"/>
                </a:lnTo>
                <a:lnTo>
                  <a:pt x="9352" y="338"/>
                </a:lnTo>
                <a:lnTo>
                  <a:pt x="9345" y="333"/>
                </a:lnTo>
                <a:lnTo>
                  <a:pt x="9338" y="329"/>
                </a:lnTo>
                <a:lnTo>
                  <a:pt x="9330" y="325"/>
                </a:lnTo>
                <a:lnTo>
                  <a:pt x="9322" y="323"/>
                </a:lnTo>
                <a:lnTo>
                  <a:pt x="9313" y="321"/>
                </a:lnTo>
                <a:lnTo>
                  <a:pt x="9304" y="320"/>
                </a:lnTo>
                <a:lnTo>
                  <a:pt x="9293" y="320"/>
                </a:lnTo>
                <a:lnTo>
                  <a:pt x="9271" y="320"/>
                </a:lnTo>
                <a:lnTo>
                  <a:pt x="8933" y="365"/>
                </a:lnTo>
                <a:lnTo>
                  <a:pt x="8813" y="381"/>
                </a:lnTo>
                <a:lnTo>
                  <a:pt x="8813" y="1960"/>
                </a:lnTo>
                <a:close/>
                <a:moveTo>
                  <a:pt x="11349" y="819"/>
                </a:moveTo>
                <a:lnTo>
                  <a:pt x="11323" y="813"/>
                </a:lnTo>
                <a:lnTo>
                  <a:pt x="11295" y="808"/>
                </a:lnTo>
                <a:lnTo>
                  <a:pt x="11268" y="805"/>
                </a:lnTo>
                <a:lnTo>
                  <a:pt x="11244" y="804"/>
                </a:lnTo>
                <a:lnTo>
                  <a:pt x="11204" y="805"/>
                </a:lnTo>
                <a:lnTo>
                  <a:pt x="11165" y="807"/>
                </a:lnTo>
                <a:lnTo>
                  <a:pt x="11147" y="809"/>
                </a:lnTo>
                <a:lnTo>
                  <a:pt x="11130" y="812"/>
                </a:lnTo>
                <a:lnTo>
                  <a:pt x="11112" y="815"/>
                </a:lnTo>
                <a:lnTo>
                  <a:pt x="11096" y="819"/>
                </a:lnTo>
                <a:lnTo>
                  <a:pt x="11080" y="823"/>
                </a:lnTo>
                <a:lnTo>
                  <a:pt x="11064" y="827"/>
                </a:lnTo>
                <a:lnTo>
                  <a:pt x="11048" y="831"/>
                </a:lnTo>
                <a:lnTo>
                  <a:pt x="11033" y="837"/>
                </a:lnTo>
                <a:lnTo>
                  <a:pt x="11019" y="843"/>
                </a:lnTo>
                <a:lnTo>
                  <a:pt x="11005" y="849"/>
                </a:lnTo>
                <a:lnTo>
                  <a:pt x="10991" y="856"/>
                </a:lnTo>
                <a:lnTo>
                  <a:pt x="10977" y="863"/>
                </a:lnTo>
                <a:lnTo>
                  <a:pt x="10949" y="879"/>
                </a:lnTo>
                <a:lnTo>
                  <a:pt x="10924" y="897"/>
                </a:lnTo>
                <a:lnTo>
                  <a:pt x="10898" y="916"/>
                </a:lnTo>
                <a:lnTo>
                  <a:pt x="10874" y="939"/>
                </a:lnTo>
                <a:lnTo>
                  <a:pt x="10848" y="962"/>
                </a:lnTo>
                <a:lnTo>
                  <a:pt x="10824" y="988"/>
                </a:lnTo>
                <a:lnTo>
                  <a:pt x="10800" y="1014"/>
                </a:lnTo>
                <a:lnTo>
                  <a:pt x="10774" y="1044"/>
                </a:lnTo>
                <a:lnTo>
                  <a:pt x="10767" y="931"/>
                </a:lnTo>
                <a:lnTo>
                  <a:pt x="10766" y="921"/>
                </a:lnTo>
                <a:lnTo>
                  <a:pt x="10764" y="912"/>
                </a:lnTo>
                <a:lnTo>
                  <a:pt x="10761" y="904"/>
                </a:lnTo>
                <a:lnTo>
                  <a:pt x="10758" y="896"/>
                </a:lnTo>
                <a:lnTo>
                  <a:pt x="10755" y="889"/>
                </a:lnTo>
                <a:lnTo>
                  <a:pt x="10750" y="882"/>
                </a:lnTo>
                <a:lnTo>
                  <a:pt x="10744" y="877"/>
                </a:lnTo>
                <a:lnTo>
                  <a:pt x="10738" y="873"/>
                </a:lnTo>
                <a:lnTo>
                  <a:pt x="10730" y="869"/>
                </a:lnTo>
                <a:lnTo>
                  <a:pt x="10723" y="865"/>
                </a:lnTo>
                <a:lnTo>
                  <a:pt x="10714" y="862"/>
                </a:lnTo>
                <a:lnTo>
                  <a:pt x="10705" y="860"/>
                </a:lnTo>
                <a:lnTo>
                  <a:pt x="10694" y="858"/>
                </a:lnTo>
                <a:lnTo>
                  <a:pt x="10684" y="857"/>
                </a:lnTo>
                <a:lnTo>
                  <a:pt x="10671" y="857"/>
                </a:lnTo>
                <a:lnTo>
                  <a:pt x="10658" y="856"/>
                </a:lnTo>
                <a:lnTo>
                  <a:pt x="10419" y="856"/>
                </a:lnTo>
                <a:lnTo>
                  <a:pt x="10354" y="856"/>
                </a:lnTo>
                <a:lnTo>
                  <a:pt x="10246" y="856"/>
                </a:lnTo>
                <a:lnTo>
                  <a:pt x="10246" y="965"/>
                </a:lnTo>
                <a:lnTo>
                  <a:pt x="10246" y="1111"/>
                </a:lnTo>
                <a:lnTo>
                  <a:pt x="10246" y="1422"/>
                </a:lnTo>
                <a:lnTo>
                  <a:pt x="10246" y="2411"/>
                </a:lnTo>
                <a:lnTo>
                  <a:pt x="10246" y="2578"/>
                </a:lnTo>
                <a:lnTo>
                  <a:pt x="10246" y="2684"/>
                </a:lnTo>
                <a:lnTo>
                  <a:pt x="10350" y="2684"/>
                </a:lnTo>
                <a:lnTo>
                  <a:pt x="10461" y="2684"/>
                </a:lnTo>
                <a:lnTo>
                  <a:pt x="10703" y="2684"/>
                </a:lnTo>
                <a:lnTo>
                  <a:pt x="10717" y="2683"/>
                </a:lnTo>
                <a:lnTo>
                  <a:pt x="10729" y="2682"/>
                </a:lnTo>
                <a:lnTo>
                  <a:pt x="10741" y="2679"/>
                </a:lnTo>
                <a:lnTo>
                  <a:pt x="10752" y="2676"/>
                </a:lnTo>
                <a:lnTo>
                  <a:pt x="10761" y="2673"/>
                </a:lnTo>
                <a:lnTo>
                  <a:pt x="10770" y="2668"/>
                </a:lnTo>
                <a:lnTo>
                  <a:pt x="10777" y="2662"/>
                </a:lnTo>
                <a:lnTo>
                  <a:pt x="10784" y="2656"/>
                </a:lnTo>
                <a:lnTo>
                  <a:pt x="10790" y="2649"/>
                </a:lnTo>
                <a:lnTo>
                  <a:pt x="10794" y="2641"/>
                </a:lnTo>
                <a:lnTo>
                  <a:pt x="10798" y="2633"/>
                </a:lnTo>
                <a:lnTo>
                  <a:pt x="10803" y="2623"/>
                </a:lnTo>
                <a:lnTo>
                  <a:pt x="10805" y="2614"/>
                </a:lnTo>
                <a:lnTo>
                  <a:pt x="10807" y="2602"/>
                </a:lnTo>
                <a:lnTo>
                  <a:pt x="10808" y="2590"/>
                </a:lnTo>
                <a:lnTo>
                  <a:pt x="10808" y="2578"/>
                </a:lnTo>
                <a:lnTo>
                  <a:pt x="10808" y="1456"/>
                </a:lnTo>
                <a:lnTo>
                  <a:pt x="10826" y="1439"/>
                </a:lnTo>
                <a:lnTo>
                  <a:pt x="10845" y="1423"/>
                </a:lnTo>
                <a:lnTo>
                  <a:pt x="10864" y="1408"/>
                </a:lnTo>
                <a:lnTo>
                  <a:pt x="10885" y="1394"/>
                </a:lnTo>
                <a:lnTo>
                  <a:pt x="10905" y="1381"/>
                </a:lnTo>
                <a:lnTo>
                  <a:pt x="10926" y="1369"/>
                </a:lnTo>
                <a:lnTo>
                  <a:pt x="10947" y="1358"/>
                </a:lnTo>
                <a:lnTo>
                  <a:pt x="10970" y="1348"/>
                </a:lnTo>
                <a:lnTo>
                  <a:pt x="10992" y="1339"/>
                </a:lnTo>
                <a:lnTo>
                  <a:pt x="11014" y="1332"/>
                </a:lnTo>
                <a:lnTo>
                  <a:pt x="11038" y="1325"/>
                </a:lnTo>
                <a:lnTo>
                  <a:pt x="11060" y="1320"/>
                </a:lnTo>
                <a:lnTo>
                  <a:pt x="11083" y="1316"/>
                </a:lnTo>
                <a:lnTo>
                  <a:pt x="11107" y="1313"/>
                </a:lnTo>
                <a:lnTo>
                  <a:pt x="11130" y="1311"/>
                </a:lnTo>
                <a:lnTo>
                  <a:pt x="11154" y="1310"/>
                </a:lnTo>
                <a:lnTo>
                  <a:pt x="11179" y="1311"/>
                </a:lnTo>
                <a:lnTo>
                  <a:pt x="11206" y="1313"/>
                </a:lnTo>
                <a:lnTo>
                  <a:pt x="11231" y="1316"/>
                </a:lnTo>
                <a:lnTo>
                  <a:pt x="11255" y="1321"/>
                </a:lnTo>
                <a:lnTo>
                  <a:pt x="11262" y="1321"/>
                </a:lnTo>
                <a:lnTo>
                  <a:pt x="11274" y="1321"/>
                </a:lnTo>
                <a:lnTo>
                  <a:pt x="11285" y="1320"/>
                </a:lnTo>
                <a:lnTo>
                  <a:pt x="11296" y="1318"/>
                </a:lnTo>
                <a:lnTo>
                  <a:pt x="11301" y="1316"/>
                </a:lnTo>
                <a:lnTo>
                  <a:pt x="11306" y="1313"/>
                </a:lnTo>
                <a:lnTo>
                  <a:pt x="11310" y="1311"/>
                </a:lnTo>
                <a:lnTo>
                  <a:pt x="11313" y="1306"/>
                </a:lnTo>
                <a:lnTo>
                  <a:pt x="11320" y="1299"/>
                </a:lnTo>
                <a:lnTo>
                  <a:pt x="11326" y="1288"/>
                </a:lnTo>
                <a:lnTo>
                  <a:pt x="11330" y="1276"/>
                </a:lnTo>
                <a:lnTo>
                  <a:pt x="11334" y="1262"/>
                </a:lnTo>
                <a:lnTo>
                  <a:pt x="11390" y="909"/>
                </a:lnTo>
                <a:lnTo>
                  <a:pt x="11392" y="898"/>
                </a:lnTo>
                <a:lnTo>
                  <a:pt x="11394" y="891"/>
                </a:lnTo>
                <a:lnTo>
                  <a:pt x="11394" y="882"/>
                </a:lnTo>
                <a:lnTo>
                  <a:pt x="11394" y="875"/>
                </a:lnTo>
                <a:lnTo>
                  <a:pt x="11394" y="867"/>
                </a:lnTo>
                <a:lnTo>
                  <a:pt x="11392" y="858"/>
                </a:lnTo>
                <a:lnTo>
                  <a:pt x="11390" y="849"/>
                </a:lnTo>
                <a:lnTo>
                  <a:pt x="11385" y="842"/>
                </a:lnTo>
                <a:lnTo>
                  <a:pt x="11381" y="836"/>
                </a:lnTo>
                <a:lnTo>
                  <a:pt x="11375" y="830"/>
                </a:lnTo>
                <a:lnTo>
                  <a:pt x="11368" y="826"/>
                </a:lnTo>
                <a:lnTo>
                  <a:pt x="11359" y="822"/>
                </a:lnTo>
                <a:lnTo>
                  <a:pt x="11349" y="819"/>
                </a:lnTo>
                <a:close/>
                <a:moveTo>
                  <a:pt x="8224" y="1650"/>
                </a:moveTo>
                <a:lnTo>
                  <a:pt x="7837" y="1496"/>
                </a:lnTo>
                <a:lnTo>
                  <a:pt x="7814" y="1487"/>
                </a:lnTo>
                <a:lnTo>
                  <a:pt x="7793" y="1477"/>
                </a:lnTo>
                <a:lnTo>
                  <a:pt x="7775" y="1468"/>
                </a:lnTo>
                <a:lnTo>
                  <a:pt x="7759" y="1458"/>
                </a:lnTo>
                <a:lnTo>
                  <a:pt x="7745" y="1450"/>
                </a:lnTo>
                <a:lnTo>
                  <a:pt x="7733" y="1440"/>
                </a:lnTo>
                <a:lnTo>
                  <a:pt x="7724" y="1431"/>
                </a:lnTo>
                <a:lnTo>
                  <a:pt x="7715" y="1422"/>
                </a:lnTo>
                <a:lnTo>
                  <a:pt x="7709" y="1413"/>
                </a:lnTo>
                <a:lnTo>
                  <a:pt x="7704" y="1404"/>
                </a:lnTo>
                <a:lnTo>
                  <a:pt x="7699" y="1395"/>
                </a:lnTo>
                <a:lnTo>
                  <a:pt x="7696" y="1386"/>
                </a:lnTo>
                <a:lnTo>
                  <a:pt x="7694" y="1377"/>
                </a:lnTo>
                <a:lnTo>
                  <a:pt x="7692" y="1368"/>
                </a:lnTo>
                <a:lnTo>
                  <a:pt x="7692" y="1360"/>
                </a:lnTo>
                <a:lnTo>
                  <a:pt x="7691" y="1351"/>
                </a:lnTo>
                <a:lnTo>
                  <a:pt x="7692" y="1340"/>
                </a:lnTo>
                <a:lnTo>
                  <a:pt x="7694" y="1330"/>
                </a:lnTo>
                <a:lnTo>
                  <a:pt x="7697" y="1319"/>
                </a:lnTo>
                <a:lnTo>
                  <a:pt x="7703" y="1308"/>
                </a:lnTo>
                <a:lnTo>
                  <a:pt x="7709" y="1299"/>
                </a:lnTo>
                <a:lnTo>
                  <a:pt x="7716" y="1288"/>
                </a:lnTo>
                <a:lnTo>
                  <a:pt x="7725" y="1279"/>
                </a:lnTo>
                <a:lnTo>
                  <a:pt x="7736" y="1269"/>
                </a:lnTo>
                <a:lnTo>
                  <a:pt x="7748" y="1261"/>
                </a:lnTo>
                <a:lnTo>
                  <a:pt x="7761" y="1253"/>
                </a:lnTo>
                <a:lnTo>
                  <a:pt x="7777" y="1246"/>
                </a:lnTo>
                <a:lnTo>
                  <a:pt x="7793" y="1239"/>
                </a:lnTo>
                <a:lnTo>
                  <a:pt x="7811" y="1235"/>
                </a:lnTo>
                <a:lnTo>
                  <a:pt x="7831" y="1231"/>
                </a:lnTo>
                <a:lnTo>
                  <a:pt x="7853" y="1229"/>
                </a:lnTo>
                <a:lnTo>
                  <a:pt x="7875" y="1228"/>
                </a:lnTo>
                <a:lnTo>
                  <a:pt x="7898" y="1229"/>
                </a:lnTo>
                <a:lnTo>
                  <a:pt x="7923" y="1230"/>
                </a:lnTo>
                <a:lnTo>
                  <a:pt x="7947" y="1232"/>
                </a:lnTo>
                <a:lnTo>
                  <a:pt x="7973" y="1235"/>
                </a:lnTo>
                <a:lnTo>
                  <a:pt x="7999" y="1238"/>
                </a:lnTo>
                <a:lnTo>
                  <a:pt x="8025" y="1244"/>
                </a:lnTo>
                <a:lnTo>
                  <a:pt x="8052" y="1248"/>
                </a:lnTo>
                <a:lnTo>
                  <a:pt x="8079" y="1254"/>
                </a:lnTo>
                <a:lnTo>
                  <a:pt x="8134" y="1267"/>
                </a:lnTo>
                <a:lnTo>
                  <a:pt x="8190" y="1283"/>
                </a:lnTo>
                <a:lnTo>
                  <a:pt x="8245" y="1301"/>
                </a:lnTo>
                <a:lnTo>
                  <a:pt x="8300" y="1320"/>
                </a:lnTo>
                <a:lnTo>
                  <a:pt x="8301" y="1320"/>
                </a:lnTo>
                <a:lnTo>
                  <a:pt x="8301" y="1320"/>
                </a:lnTo>
                <a:lnTo>
                  <a:pt x="8301" y="1320"/>
                </a:lnTo>
                <a:lnTo>
                  <a:pt x="8305" y="1322"/>
                </a:lnTo>
                <a:lnTo>
                  <a:pt x="8310" y="1323"/>
                </a:lnTo>
                <a:lnTo>
                  <a:pt x="8316" y="1325"/>
                </a:lnTo>
                <a:lnTo>
                  <a:pt x="8322" y="1328"/>
                </a:lnTo>
                <a:lnTo>
                  <a:pt x="8328" y="1329"/>
                </a:lnTo>
                <a:lnTo>
                  <a:pt x="8333" y="1331"/>
                </a:lnTo>
                <a:lnTo>
                  <a:pt x="8338" y="1333"/>
                </a:lnTo>
                <a:lnTo>
                  <a:pt x="8344" y="1334"/>
                </a:lnTo>
                <a:lnTo>
                  <a:pt x="8349" y="1336"/>
                </a:lnTo>
                <a:lnTo>
                  <a:pt x="8353" y="1337"/>
                </a:lnTo>
                <a:lnTo>
                  <a:pt x="8358" y="1338"/>
                </a:lnTo>
                <a:lnTo>
                  <a:pt x="8362" y="1339"/>
                </a:lnTo>
                <a:lnTo>
                  <a:pt x="8365" y="1340"/>
                </a:lnTo>
                <a:lnTo>
                  <a:pt x="8368" y="1341"/>
                </a:lnTo>
                <a:lnTo>
                  <a:pt x="8371" y="1341"/>
                </a:lnTo>
                <a:lnTo>
                  <a:pt x="8375" y="1342"/>
                </a:lnTo>
                <a:lnTo>
                  <a:pt x="8379" y="1342"/>
                </a:lnTo>
                <a:lnTo>
                  <a:pt x="8383" y="1344"/>
                </a:lnTo>
                <a:lnTo>
                  <a:pt x="8385" y="1344"/>
                </a:lnTo>
                <a:lnTo>
                  <a:pt x="8387" y="1344"/>
                </a:lnTo>
                <a:lnTo>
                  <a:pt x="8392" y="1342"/>
                </a:lnTo>
                <a:lnTo>
                  <a:pt x="8395" y="1342"/>
                </a:lnTo>
                <a:lnTo>
                  <a:pt x="8400" y="1341"/>
                </a:lnTo>
                <a:lnTo>
                  <a:pt x="8404" y="1340"/>
                </a:lnTo>
                <a:lnTo>
                  <a:pt x="8410" y="1339"/>
                </a:lnTo>
                <a:lnTo>
                  <a:pt x="8414" y="1337"/>
                </a:lnTo>
                <a:lnTo>
                  <a:pt x="8417" y="1335"/>
                </a:lnTo>
                <a:lnTo>
                  <a:pt x="8421" y="1333"/>
                </a:lnTo>
                <a:lnTo>
                  <a:pt x="8425" y="1330"/>
                </a:lnTo>
                <a:lnTo>
                  <a:pt x="8428" y="1327"/>
                </a:lnTo>
                <a:lnTo>
                  <a:pt x="8431" y="1323"/>
                </a:lnTo>
                <a:lnTo>
                  <a:pt x="8433" y="1320"/>
                </a:lnTo>
                <a:lnTo>
                  <a:pt x="8436" y="1316"/>
                </a:lnTo>
                <a:lnTo>
                  <a:pt x="8438" y="1312"/>
                </a:lnTo>
                <a:lnTo>
                  <a:pt x="8440" y="1306"/>
                </a:lnTo>
                <a:lnTo>
                  <a:pt x="8443" y="1302"/>
                </a:lnTo>
                <a:lnTo>
                  <a:pt x="8445" y="1296"/>
                </a:lnTo>
                <a:lnTo>
                  <a:pt x="8446" y="1290"/>
                </a:lnTo>
                <a:lnTo>
                  <a:pt x="8447" y="1286"/>
                </a:lnTo>
                <a:lnTo>
                  <a:pt x="8448" y="1281"/>
                </a:lnTo>
                <a:lnTo>
                  <a:pt x="8449" y="1270"/>
                </a:lnTo>
                <a:lnTo>
                  <a:pt x="8452" y="1255"/>
                </a:lnTo>
                <a:lnTo>
                  <a:pt x="8489" y="1022"/>
                </a:lnTo>
                <a:lnTo>
                  <a:pt x="8492" y="1008"/>
                </a:lnTo>
                <a:lnTo>
                  <a:pt x="8494" y="995"/>
                </a:lnTo>
                <a:lnTo>
                  <a:pt x="8495" y="982"/>
                </a:lnTo>
                <a:lnTo>
                  <a:pt x="8496" y="972"/>
                </a:lnTo>
                <a:lnTo>
                  <a:pt x="8495" y="961"/>
                </a:lnTo>
                <a:lnTo>
                  <a:pt x="8492" y="951"/>
                </a:lnTo>
                <a:lnTo>
                  <a:pt x="8487" y="942"/>
                </a:lnTo>
                <a:lnTo>
                  <a:pt x="8482" y="933"/>
                </a:lnTo>
                <a:lnTo>
                  <a:pt x="8473" y="926"/>
                </a:lnTo>
                <a:lnTo>
                  <a:pt x="8465" y="920"/>
                </a:lnTo>
                <a:lnTo>
                  <a:pt x="8454" y="913"/>
                </a:lnTo>
                <a:lnTo>
                  <a:pt x="8442" y="907"/>
                </a:lnTo>
                <a:lnTo>
                  <a:pt x="8404" y="891"/>
                </a:lnTo>
                <a:lnTo>
                  <a:pt x="8366" y="875"/>
                </a:lnTo>
                <a:lnTo>
                  <a:pt x="8328" y="861"/>
                </a:lnTo>
                <a:lnTo>
                  <a:pt x="8291" y="849"/>
                </a:lnTo>
                <a:lnTo>
                  <a:pt x="8252" y="838"/>
                </a:lnTo>
                <a:lnTo>
                  <a:pt x="8215" y="828"/>
                </a:lnTo>
                <a:lnTo>
                  <a:pt x="8178" y="819"/>
                </a:lnTo>
                <a:lnTo>
                  <a:pt x="8140" y="811"/>
                </a:lnTo>
                <a:lnTo>
                  <a:pt x="8102" y="805"/>
                </a:lnTo>
                <a:lnTo>
                  <a:pt x="8065" y="798"/>
                </a:lnTo>
                <a:lnTo>
                  <a:pt x="8028" y="794"/>
                </a:lnTo>
                <a:lnTo>
                  <a:pt x="7990" y="791"/>
                </a:lnTo>
                <a:lnTo>
                  <a:pt x="7952" y="788"/>
                </a:lnTo>
                <a:lnTo>
                  <a:pt x="7915" y="786"/>
                </a:lnTo>
                <a:lnTo>
                  <a:pt x="7878" y="785"/>
                </a:lnTo>
                <a:lnTo>
                  <a:pt x="7841" y="785"/>
                </a:lnTo>
                <a:lnTo>
                  <a:pt x="7809" y="785"/>
                </a:lnTo>
                <a:lnTo>
                  <a:pt x="7776" y="787"/>
                </a:lnTo>
                <a:lnTo>
                  <a:pt x="7744" y="789"/>
                </a:lnTo>
                <a:lnTo>
                  <a:pt x="7711" y="792"/>
                </a:lnTo>
                <a:lnTo>
                  <a:pt x="7679" y="796"/>
                </a:lnTo>
                <a:lnTo>
                  <a:pt x="7646" y="803"/>
                </a:lnTo>
                <a:lnTo>
                  <a:pt x="7614" y="809"/>
                </a:lnTo>
                <a:lnTo>
                  <a:pt x="7583" y="816"/>
                </a:lnTo>
                <a:lnTo>
                  <a:pt x="7552" y="825"/>
                </a:lnTo>
                <a:lnTo>
                  <a:pt x="7520" y="835"/>
                </a:lnTo>
                <a:lnTo>
                  <a:pt x="7490" y="846"/>
                </a:lnTo>
                <a:lnTo>
                  <a:pt x="7459" y="858"/>
                </a:lnTo>
                <a:lnTo>
                  <a:pt x="7431" y="871"/>
                </a:lnTo>
                <a:lnTo>
                  <a:pt x="7402" y="886"/>
                </a:lnTo>
                <a:lnTo>
                  <a:pt x="7374" y="901"/>
                </a:lnTo>
                <a:lnTo>
                  <a:pt x="7348" y="917"/>
                </a:lnTo>
                <a:lnTo>
                  <a:pt x="7322" y="935"/>
                </a:lnTo>
                <a:lnTo>
                  <a:pt x="7297" y="955"/>
                </a:lnTo>
                <a:lnTo>
                  <a:pt x="7273" y="975"/>
                </a:lnTo>
                <a:lnTo>
                  <a:pt x="7251" y="997"/>
                </a:lnTo>
                <a:lnTo>
                  <a:pt x="7230" y="1019"/>
                </a:lnTo>
                <a:lnTo>
                  <a:pt x="7210" y="1044"/>
                </a:lnTo>
                <a:lnTo>
                  <a:pt x="7192" y="1069"/>
                </a:lnTo>
                <a:lnTo>
                  <a:pt x="7175" y="1096"/>
                </a:lnTo>
                <a:lnTo>
                  <a:pt x="7160" y="1124"/>
                </a:lnTo>
                <a:lnTo>
                  <a:pt x="7148" y="1153"/>
                </a:lnTo>
                <a:lnTo>
                  <a:pt x="7136" y="1184"/>
                </a:lnTo>
                <a:lnTo>
                  <a:pt x="7126" y="1216"/>
                </a:lnTo>
                <a:lnTo>
                  <a:pt x="7119" y="1250"/>
                </a:lnTo>
                <a:lnTo>
                  <a:pt x="7114" y="1284"/>
                </a:lnTo>
                <a:lnTo>
                  <a:pt x="7111" y="1321"/>
                </a:lnTo>
                <a:lnTo>
                  <a:pt x="7109" y="1358"/>
                </a:lnTo>
                <a:lnTo>
                  <a:pt x="7111" y="1384"/>
                </a:lnTo>
                <a:lnTo>
                  <a:pt x="7112" y="1409"/>
                </a:lnTo>
                <a:lnTo>
                  <a:pt x="7115" y="1434"/>
                </a:lnTo>
                <a:lnTo>
                  <a:pt x="7118" y="1457"/>
                </a:lnTo>
                <a:lnTo>
                  <a:pt x="7122" y="1481"/>
                </a:lnTo>
                <a:lnTo>
                  <a:pt x="7128" y="1504"/>
                </a:lnTo>
                <a:lnTo>
                  <a:pt x="7134" y="1526"/>
                </a:lnTo>
                <a:lnTo>
                  <a:pt x="7141" y="1548"/>
                </a:lnTo>
                <a:lnTo>
                  <a:pt x="7150" y="1569"/>
                </a:lnTo>
                <a:lnTo>
                  <a:pt x="7158" y="1589"/>
                </a:lnTo>
                <a:lnTo>
                  <a:pt x="7168" y="1609"/>
                </a:lnTo>
                <a:lnTo>
                  <a:pt x="7179" y="1628"/>
                </a:lnTo>
                <a:lnTo>
                  <a:pt x="7190" y="1648"/>
                </a:lnTo>
                <a:lnTo>
                  <a:pt x="7202" y="1666"/>
                </a:lnTo>
                <a:lnTo>
                  <a:pt x="7214" y="1684"/>
                </a:lnTo>
                <a:lnTo>
                  <a:pt x="7227" y="1701"/>
                </a:lnTo>
                <a:lnTo>
                  <a:pt x="7241" y="1718"/>
                </a:lnTo>
                <a:lnTo>
                  <a:pt x="7255" y="1734"/>
                </a:lnTo>
                <a:lnTo>
                  <a:pt x="7270" y="1748"/>
                </a:lnTo>
                <a:lnTo>
                  <a:pt x="7286" y="1763"/>
                </a:lnTo>
                <a:lnTo>
                  <a:pt x="7302" y="1778"/>
                </a:lnTo>
                <a:lnTo>
                  <a:pt x="7318" y="1791"/>
                </a:lnTo>
                <a:lnTo>
                  <a:pt x="7335" y="1805"/>
                </a:lnTo>
                <a:lnTo>
                  <a:pt x="7352" y="1816"/>
                </a:lnTo>
                <a:lnTo>
                  <a:pt x="7369" y="1828"/>
                </a:lnTo>
                <a:lnTo>
                  <a:pt x="7387" y="1840"/>
                </a:lnTo>
                <a:lnTo>
                  <a:pt x="7405" y="1850"/>
                </a:lnTo>
                <a:lnTo>
                  <a:pt x="7424" y="1860"/>
                </a:lnTo>
                <a:lnTo>
                  <a:pt x="7442" y="1870"/>
                </a:lnTo>
                <a:lnTo>
                  <a:pt x="7461" y="1878"/>
                </a:lnTo>
                <a:lnTo>
                  <a:pt x="7480" y="1887"/>
                </a:lnTo>
                <a:lnTo>
                  <a:pt x="7500" y="1894"/>
                </a:lnTo>
                <a:lnTo>
                  <a:pt x="7841" y="2021"/>
                </a:lnTo>
                <a:lnTo>
                  <a:pt x="7866" y="2030"/>
                </a:lnTo>
                <a:lnTo>
                  <a:pt x="7889" y="2040"/>
                </a:lnTo>
                <a:lnTo>
                  <a:pt x="7910" y="2049"/>
                </a:lnTo>
                <a:lnTo>
                  <a:pt x="7929" y="2059"/>
                </a:lnTo>
                <a:lnTo>
                  <a:pt x="7945" y="2067"/>
                </a:lnTo>
                <a:lnTo>
                  <a:pt x="7960" y="2077"/>
                </a:lnTo>
                <a:lnTo>
                  <a:pt x="7973" y="2086"/>
                </a:lnTo>
                <a:lnTo>
                  <a:pt x="7983" y="2096"/>
                </a:lnTo>
                <a:lnTo>
                  <a:pt x="7993" y="2106"/>
                </a:lnTo>
                <a:lnTo>
                  <a:pt x="8001" y="2115"/>
                </a:lnTo>
                <a:lnTo>
                  <a:pt x="8008" y="2126"/>
                </a:lnTo>
                <a:lnTo>
                  <a:pt x="8012" y="2136"/>
                </a:lnTo>
                <a:lnTo>
                  <a:pt x="8016" y="2147"/>
                </a:lnTo>
                <a:lnTo>
                  <a:pt x="8018" y="2159"/>
                </a:lnTo>
                <a:lnTo>
                  <a:pt x="8021" y="2171"/>
                </a:lnTo>
                <a:lnTo>
                  <a:pt x="8021" y="2185"/>
                </a:lnTo>
                <a:lnTo>
                  <a:pt x="8019" y="2200"/>
                </a:lnTo>
                <a:lnTo>
                  <a:pt x="8017" y="2215"/>
                </a:lnTo>
                <a:lnTo>
                  <a:pt x="8012" y="2229"/>
                </a:lnTo>
                <a:lnTo>
                  <a:pt x="8006" y="2242"/>
                </a:lnTo>
                <a:lnTo>
                  <a:pt x="7997" y="2253"/>
                </a:lnTo>
                <a:lnTo>
                  <a:pt x="7988" y="2264"/>
                </a:lnTo>
                <a:lnTo>
                  <a:pt x="7976" y="2275"/>
                </a:lnTo>
                <a:lnTo>
                  <a:pt x="7963" y="2283"/>
                </a:lnTo>
                <a:lnTo>
                  <a:pt x="7949" y="2292"/>
                </a:lnTo>
                <a:lnTo>
                  <a:pt x="7933" y="2299"/>
                </a:lnTo>
                <a:lnTo>
                  <a:pt x="7916" y="2304"/>
                </a:lnTo>
                <a:lnTo>
                  <a:pt x="7898" y="2310"/>
                </a:lnTo>
                <a:lnTo>
                  <a:pt x="7878" y="2314"/>
                </a:lnTo>
                <a:lnTo>
                  <a:pt x="7858" y="2317"/>
                </a:lnTo>
                <a:lnTo>
                  <a:pt x="7837" y="2318"/>
                </a:lnTo>
                <a:lnTo>
                  <a:pt x="7814" y="2319"/>
                </a:lnTo>
                <a:lnTo>
                  <a:pt x="7789" y="2318"/>
                </a:lnTo>
                <a:lnTo>
                  <a:pt x="7762" y="2317"/>
                </a:lnTo>
                <a:lnTo>
                  <a:pt x="7735" y="2315"/>
                </a:lnTo>
                <a:lnTo>
                  <a:pt x="7706" y="2312"/>
                </a:lnTo>
                <a:lnTo>
                  <a:pt x="7677" y="2307"/>
                </a:lnTo>
                <a:lnTo>
                  <a:pt x="7647" y="2302"/>
                </a:lnTo>
                <a:lnTo>
                  <a:pt x="7618" y="2297"/>
                </a:lnTo>
                <a:lnTo>
                  <a:pt x="7587" y="2289"/>
                </a:lnTo>
                <a:lnTo>
                  <a:pt x="7555" y="2282"/>
                </a:lnTo>
                <a:lnTo>
                  <a:pt x="7523" y="2273"/>
                </a:lnTo>
                <a:lnTo>
                  <a:pt x="7490" y="2265"/>
                </a:lnTo>
                <a:lnTo>
                  <a:pt x="7457" y="2254"/>
                </a:lnTo>
                <a:lnTo>
                  <a:pt x="7424" y="2244"/>
                </a:lnTo>
                <a:lnTo>
                  <a:pt x="7391" y="2232"/>
                </a:lnTo>
                <a:lnTo>
                  <a:pt x="7357" y="2219"/>
                </a:lnTo>
                <a:lnTo>
                  <a:pt x="7323" y="2205"/>
                </a:lnTo>
                <a:lnTo>
                  <a:pt x="7322" y="2205"/>
                </a:lnTo>
                <a:lnTo>
                  <a:pt x="7322" y="2205"/>
                </a:lnTo>
                <a:lnTo>
                  <a:pt x="7322" y="2205"/>
                </a:lnTo>
                <a:lnTo>
                  <a:pt x="7318" y="2204"/>
                </a:lnTo>
                <a:lnTo>
                  <a:pt x="7312" y="2202"/>
                </a:lnTo>
                <a:lnTo>
                  <a:pt x="7307" y="2200"/>
                </a:lnTo>
                <a:lnTo>
                  <a:pt x="7302" y="2199"/>
                </a:lnTo>
                <a:lnTo>
                  <a:pt x="7297" y="2197"/>
                </a:lnTo>
                <a:lnTo>
                  <a:pt x="7290" y="2195"/>
                </a:lnTo>
                <a:lnTo>
                  <a:pt x="7285" y="2193"/>
                </a:lnTo>
                <a:lnTo>
                  <a:pt x="7278" y="2191"/>
                </a:lnTo>
                <a:lnTo>
                  <a:pt x="7273" y="2188"/>
                </a:lnTo>
                <a:lnTo>
                  <a:pt x="7268" y="2187"/>
                </a:lnTo>
                <a:lnTo>
                  <a:pt x="7261" y="2185"/>
                </a:lnTo>
                <a:lnTo>
                  <a:pt x="7256" y="2183"/>
                </a:lnTo>
                <a:lnTo>
                  <a:pt x="7252" y="2182"/>
                </a:lnTo>
                <a:lnTo>
                  <a:pt x="7247" y="2181"/>
                </a:lnTo>
                <a:lnTo>
                  <a:pt x="7243" y="2180"/>
                </a:lnTo>
                <a:lnTo>
                  <a:pt x="7239" y="2178"/>
                </a:lnTo>
                <a:lnTo>
                  <a:pt x="7236" y="2178"/>
                </a:lnTo>
                <a:lnTo>
                  <a:pt x="7233" y="2177"/>
                </a:lnTo>
                <a:lnTo>
                  <a:pt x="7230" y="2176"/>
                </a:lnTo>
                <a:lnTo>
                  <a:pt x="7225" y="2176"/>
                </a:lnTo>
                <a:lnTo>
                  <a:pt x="7221" y="2175"/>
                </a:lnTo>
                <a:lnTo>
                  <a:pt x="7218" y="2175"/>
                </a:lnTo>
                <a:lnTo>
                  <a:pt x="7216" y="2175"/>
                </a:lnTo>
                <a:lnTo>
                  <a:pt x="7214" y="2175"/>
                </a:lnTo>
                <a:lnTo>
                  <a:pt x="7209" y="2175"/>
                </a:lnTo>
                <a:lnTo>
                  <a:pt x="7205" y="2176"/>
                </a:lnTo>
                <a:lnTo>
                  <a:pt x="7201" y="2177"/>
                </a:lnTo>
                <a:lnTo>
                  <a:pt x="7196" y="2178"/>
                </a:lnTo>
                <a:lnTo>
                  <a:pt x="7191" y="2179"/>
                </a:lnTo>
                <a:lnTo>
                  <a:pt x="7187" y="2181"/>
                </a:lnTo>
                <a:lnTo>
                  <a:pt x="7184" y="2183"/>
                </a:lnTo>
                <a:lnTo>
                  <a:pt x="7180" y="2185"/>
                </a:lnTo>
                <a:lnTo>
                  <a:pt x="7176" y="2188"/>
                </a:lnTo>
                <a:lnTo>
                  <a:pt x="7173" y="2191"/>
                </a:lnTo>
                <a:lnTo>
                  <a:pt x="7170" y="2195"/>
                </a:lnTo>
                <a:lnTo>
                  <a:pt x="7167" y="2198"/>
                </a:lnTo>
                <a:lnTo>
                  <a:pt x="7165" y="2202"/>
                </a:lnTo>
                <a:lnTo>
                  <a:pt x="7163" y="2207"/>
                </a:lnTo>
                <a:lnTo>
                  <a:pt x="7160" y="2211"/>
                </a:lnTo>
                <a:lnTo>
                  <a:pt x="7158" y="2216"/>
                </a:lnTo>
                <a:lnTo>
                  <a:pt x="7156" y="2221"/>
                </a:lnTo>
                <a:lnTo>
                  <a:pt x="7155" y="2228"/>
                </a:lnTo>
                <a:lnTo>
                  <a:pt x="7154" y="2232"/>
                </a:lnTo>
                <a:lnTo>
                  <a:pt x="7153" y="2236"/>
                </a:lnTo>
                <a:lnTo>
                  <a:pt x="7152" y="2242"/>
                </a:lnTo>
                <a:lnTo>
                  <a:pt x="7150" y="2253"/>
                </a:lnTo>
                <a:lnTo>
                  <a:pt x="7148" y="2272"/>
                </a:lnTo>
                <a:lnTo>
                  <a:pt x="7143" y="2296"/>
                </a:lnTo>
                <a:lnTo>
                  <a:pt x="7139" y="2322"/>
                </a:lnTo>
                <a:lnTo>
                  <a:pt x="7135" y="2351"/>
                </a:lnTo>
                <a:lnTo>
                  <a:pt x="7131" y="2378"/>
                </a:lnTo>
                <a:lnTo>
                  <a:pt x="7126" y="2403"/>
                </a:lnTo>
                <a:lnTo>
                  <a:pt x="7126" y="2403"/>
                </a:lnTo>
                <a:lnTo>
                  <a:pt x="7112" y="2496"/>
                </a:lnTo>
                <a:lnTo>
                  <a:pt x="7109" y="2507"/>
                </a:lnTo>
                <a:lnTo>
                  <a:pt x="7107" y="2518"/>
                </a:lnTo>
                <a:lnTo>
                  <a:pt x="7106" y="2530"/>
                </a:lnTo>
                <a:lnTo>
                  <a:pt x="7105" y="2540"/>
                </a:lnTo>
                <a:lnTo>
                  <a:pt x="7106" y="2551"/>
                </a:lnTo>
                <a:lnTo>
                  <a:pt x="7108" y="2560"/>
                </a:lnTo>
                <a:lnTo>
                  <a:pt x="7112" y="2570"/>
                </a:lnTo>
                <a:lnTo>
                  <a:pt x="7117" y="2580"/>
                </a:lnTo>
                <a:lnTo>
                  <a:pt x="7124" y="2588"/>
                </a:lnTo>
                <a:lnTo>
                  <a:pt x="7133" y="2597"/>
                </a:lnTo>
                <a:lnTo>
                  <a:pt x="7145" y="2604"/>
                </a:lnTo>
                <a:lnTo>
                  <a:pt x="7159" y="2609"/>
                </a:lnTo>
                <a:lnTo>
                  <a:pt x="7199" y="2626"/>
                </a:lnTo>
                <a:lnTo>
                  <a:pt x="7239" y="2641"/>
                </a:lnTo>
                <a:lnTo>
                  <a:pt x="7280" y="2655"/>
                </a:lnTo>
                <a:lnTo>
                  <a:pt x="7320" y="2669"/>
                </a:lnTo>
                <a:lnTo>
                  <a:pt x="7360" y="2682"/>
                </a:lnTo>
                <a:lnTo>
                  <a:pt x="7401" y="2693"/>
                </a:lnTo>
                <a:lnTo>
                  <a:pt x="7441" y="2704"/>
                </a:lnTo>
                <a:lnTo>
                  <a:pt x="7482" y="2713"/>
                </a:lnTo>
                <a:lnTo>
                  <a:pt x="7522" y="2722"/>
                </a:lnTo>
                <a:lnTo>
                  <a:pt x="7562" y="2729"/>
                </a:lnTo>
                <a:lnTo>
                  <a:pt x="7603" y="2736"/>
                </a:lnTo>
                <a:lnTo>
                  <a:pt x="7643" y="2741"/>
                </a:lnTo>
                <a:lnTo>
                  <a:pt x="7682" y="2745"/>
                </a:lnTo>
                <a:lnTo>
                  <a:pt x="7722" y="2749"/>
                </a:lnTo>
                <a:lnTo>
                  <a:pt x="7760" y="2751"/>
                </a:lnTo>
                <a:lnTo>
                  <a:pt x="7798" y="2752"/>
                </a:lnTo>
                <a:lnTo>
                  <a:pt x="7834" y="2751"/>
                </a:lnTo>
                <a:lnTo>
                  <a:pt x="7870" y="2750"/>
                </a:lnTo>
                <a:lnTo>
                  <a:pt x="7906" y="2746"/>
                </a:lnTo>
                <a:lnTo>
                  <a:pt x="7941" y="2743"/>
                </a:lnTo>
                <a:lnTo>
                  <a:pt x="7976" y="2739"/>
                </a:lnTo>
                <a:lnTo>
                  <a:pt x="8011" y="2733"/>
                </a:lnTo>
                <a:lnTo>
                  <a:pt x="8045" y="2726"/>
                </a:lnTo>
                <a:lnTo>
                  <a:pt x="8079" y="2718"/>
                </a:lnTo>
                <a:lnTo>
                  <a:pt x="8112" y="2709"/>
                </a:lnTo>
                <a:lnTo>
                  <a:pt x="8145" y="2699"/>
                </a:lnTo>
                <a:lnTo>
                  <a:pt x="8177" y="2688"/>
                </a:lnTo>
                <a:lnTo>
                  <a:pt x="8209" y="2675"/>
                </a:lnTo>
                <a:lnTo>
                  <a:pt x="8240" y="2661"/>
                </a:lnTo>
                <a:lnTo>
                  <a:pt x="8269" y="2646"/>
                </a:lnTo>
                <a:lnTo>
                  <a:pt x="8298" y="2629"/>
                </a:lnTo>
                <a:lnTo>
                  <a:pt x="8326" y="2612"/>
                </a:lnTo>
                <a:lnTo>
                  <a:pt x="8352" y="2593"/>
                </a:lnTo>
                <a:lnTo>
                  <a:pt x="8378" y="2573"/>
                </a:lnTo>
                <a:lnTo>
                  <a:pt x="8402" y="2552"/>
                </a:lnTo>
                <a:lnTo>
                  <a:pt x="8425" y="2529"/>
                </a:lnTo>
                <a:lnTo>
                  <a:pt x="8446" y="2504"/>
                </a:lnTo>
                <a:lnTo>
                  <a:pt x="8466" y="2479"/>
                </a:lnTo>
                <a:lnTo>
                  <a:pt x="8484" y="2452"/>
                </a:lnTo>
                <a:lnTo>
                  <a:pt x="8501" y="2423"/>
                </a:lnTo>
                <a:lnTo>
                  <a:pt x="8516" y="2394"/>
                </a:lnTo>
                <a:lnTo>
                  <a:pt x="8530" y="2363"/>
                </a:lnTo>
                <a:lnTo>
                  <a:pt x="8541" y="2330"/>
                </a:lnTo>
                <a:lnTo>
                  <a:pt x="8551" y="2296"/>
                </a:lnTo>
                <a:lnTo>
                  <a:pt x="8558" y="2260"/>
                </a:lnTo>
                <a:lnTo>
                  <a:pt x="8564" y="2222"/>
                </a:lnTo>
                <a:lnTo>
                  <a:pt x="8567" y="2183"/>
                </a:lnTo>
                <a:lnTo>
                  <a:pt x="8568" y="2143"/>
                </a:lnTo>
                <a:lnTo>
                  <a:pt x="8568" y="2119"/>
                </a:lnTo>
                <a:lnTo>
                  <a:pt x="8567" y="2096"/>
                </a:lnTo>
                <a:lnTo>
                  <a:pt x="8565" y="2074"/>
                </a:lnTo>
                <a:lnTo>
                  <a:pt x="8562" y="2051"/>
                </a:lnTo>
                <a:lnTo>
                  <a:pt x="8557" y="2030"/>
                </a:lnTo>
                <a:lnTo>
                  <a:pt x="8553" y="2009"/>
                </a:lnTo>
                <a:lnTo>
                  <a:pt x="8548" y="1989"/>
                </a:lnTo>
                <a:lnTo>
                  <a:pt x="8541" y="1968"/>
                </a:lnTo>
                <a:lnTo>
                  <a:pt x="8535" y="1949"/>
                </a:lnTo>
                <a:lnTo>
                  <a:pt x="8528" y="1930"/>
                </a:lnTo>
                <a:lnTo>
                  <a:pt x="8519" y="1912"/>
                </a:lnTo>
                <a:lnTo>
                  <a:pt x="8511" y="1894"/>
                </a:lnTo>
                <a:lnTo>
                  <a:pt x="8501" y="1877"/>
                </a:lnTo>
                <a:lnTo>
                  <a:pt x="8492" y="1860"/>
                </a:lnTo>
                <a:lnTo>
                  <a:pt x="8481" y="1844"/>
                </a:lnTo>
                <a:lnTo>
                  <a:pt x="8469" y="1828"/>
                </a:lnTo>
                <a:lnTo>
                  <a:pt x="8457" y="1813"/>
                </a:lnTo>
                <a:lnTo>
                  <a:pt x="8445" y="1798"/>
                </a:lnTo>
                <a:lnTo>
                  <a:pt x="8432" y="1785"/>
                </a:lnTo>
                <a:lnTo>
                  <a:pt x="8418" y="1772"/>
                </a:lnTo>
                <a:lnTo>
                  <a:pt x="8404" y="1758"/>
                </a:lnTo>
                <a:lnTo>
                  <a:pt x="8391" y="1746"/>
                </a:lnTo>
                <a:lnTo>
                  <a:pt x="8376" y="1734"/>
                </a:lnTo>
                <a:lnTo>
                  <a:pt x="8360" y="1723"/>
                </a:lnTo>
                <a:lnTo>
                  <a:pt x="8344" y="1711"/>
                </a:lnTo>
                <a:lnTo>
                  <a:pt x="8328" y="1701"/>
                </a:lnTo>
                <a:lnTo>
                  <a:pt x="8312" y="1691"/>
                </a:lnTo>
                <a:lnTo>
                  <a:pt x="8295" y="1682"/>
                </a:lnTo>
                <a:lnTo>
                  <a:pt x="8277" y="1673"/>
                </a:lnTo>
                <a:lnTo>
                  <a:pt x="8260" y="1665"/>
                </a:lnTo>
                <a:lnTo>
                  <a:pt x="8242" y="1657"/>
                </a:lnTo>
                <a:lnTo>
                  <a:pt x="8224" y="1650"/>
                </a:lnTo>
                <a:close/>
                <a:moveTo>
                  <a:pt x="13239" y="856"/>
                </a:moveTo>
                <a:lnTo>
                  <a:pt x="12950" y="856"/>
                </a:lnTo>
                <a:lnTo>
                  <a:pt x="12902" y="856"/>
                </a:lnTo>
                <a:lnTo>
                  <a:pt x="12785" y="856"/>
                </a:lnTo>
                <a:lnTo>
                  <a:pt x="12785" y="954"/>
                </a:lnTo>
                <a:lnTo>
                  <a:pt x="12785" y="1137"/>
                </a:lnTo>
                <a:lnTo>
                  <a:pt x="12785" y="2083"/>
                </a:lnTo>
                <a:lnTo>
                  <a:pt x="12765" y="2099"/>
                </a:lnTo>
                <a:lnTo>
                  <a:pt x="12744" y="2115"/>
                </a:lnTo>
                <a:lnTo>
                  <a:pt x="12722" y="2130"/>
                </a:lnTo>
                <a:lnTo>
                  <a:pt x="12698" y="2144"/>
                </a:lnTo>
                <a:lnTo>
                  <a:pt x="12675" y="2157"/>
                </a:lnTo>
                <a:lnTo>
                  <a:pt x="12650" y="2169"/>
                </a:lnTo>
                <a:lnTo>
                  <a:pt x="12626" y="2180"/>
                </a:lnTo>
                <a:lnTo>
                  <a:pt x="12600" y="2191"/>
                </a:lnTo>
                <a:lnTo>
                  <a:pt x="12576" y="2199"/>
                </a:lnTo>
                <a:lnTo>
                  <a:pt x="12551" y="2207"/>
                </a:lnTo>
                <a:lnTo>
                  <a:pt x="12525" y="2214"/>
                </a:lnTo>
                <a:lnTo>
                  <a:pt x="12499" y="2219"/>
                </a:lnTo>
                <a:lnTo>
                  <a:pt x="12475" y="2224"/>
                </a:lnTo>
                <a:lnTo>
                  <a:pt x="12451" y="2227"/>
                </a:lnTo>
                <a:lnTo>
                  <a:pt x="12426" y="2229"/>
                </a:lnTo>
                <a:lnTo>
                  <a:pt x="12403" y="2230"/>
                </a:lnTo>
                <a:lnTo>
                  <a:pt x="12387" y="2229"/>
                </a:lnTo>
                <a:lnTo>
                  <a:pt x="12372" y="2228"/>
                </a:lnTo>
                <a:lnTo>
                  <a:pt x="12358" y="2227"/>
                </a:lnTo>
                <a:lnTo>
                  <a:pt x="12344" y="2225"/>
                </a:lnTo>
                <a:lnTo>
                  <a:pt x="12332" y="2221"/>
                </a:lnTo>
                <a:lnTo>
                  <a:pt x="12320" y="2218"/>
                </a:lnTo>
                <a:lnTo>
                  <a:pt x="12308" y="2215"/>
                </a:lnTo>
                <a:lnTo>
                  <a:pt x="12297" y="2210"/>
                </a:lnTo>
                <a:lnTo>
                  <a:pt x="12287" y="2205"/>
                </a:lnTo>
                <a:lnTo>
                  <a:pt x="12277" y="2199"/>
                </a:lnTo>
                <a:lnTo>
                  <a:pt x="12269" y="2194"/>
                </a:lnTo>
                <a:lnTo>
                  <a:pt x="12260" y="2187"/>
                </a:lnTo>
                <a:lnTo>
                  <a:pt x="12253" y="2180"/>
                </a:lnTo>
                <a:lnTo>
                  <a:pt x="12245" y="2173"/>
                </a:lnTo>
                <a:lnTo>
                  <a:pt x="12238" y="2164"/>
                </a:lnTo>
                <a:lnTo>
                  <a:pt x="12232" y="2156"/>
                </a:lnTo>
                <a:lnTo>
                  <a:pt x="12226" y="2147"/>
                </a:lnTo>
                <a:lnTo>
                  <a:pt x="12221" y="2137"/>
                </a:lnTo>
                <a:lnTo>
                  <a:pt x="12216" y="2128"/>
                </a:lnTo>
                <a:lnTo>
                  <a:pt x="12211" y="2117"/>
                </a:lnTo>
                <a:lnTo>
                  <a:pt x="12204" y="2096"/>
                </a:lnTo>
                <a:lnTo>
                  <a:pt x="12198" y="2073"/>
                </a:lnTo>
                <a:lnTo>
                  <a:pt x="12193" y="2048"/>
                </a:lnTo>
                <a:lnTo>
                  <a:pt x="12190" y="2023"/>
                </a:lnTo>
                <a:lnTo>
                  <a:pt x="12189" y="1995"/>
                </a:lnTo>
                <a:lnTo>
                  <a:pt x="12188" y="1966"/>
                </a:lnTo>
                <a:lnTo>
                  <a:pt x="12188" y="954"/>
                </a:lnTo>
                <a:lnTo>
                  <a:pt x="12188" y="939"/>
                </a:lnTo>
                <a:lnTo>
                  <a:pt x="12187" y="926"/>
                </a:lnTo>
                <a:lnTo>
                  <a:pt x="12185" y="915"/>
                </a:lnTo>
                <a:lnTo>
                  <a:pt x="12182" y="905"/>
                </a:lnTo>
                <a:lnTo>
                  <a:pt x="12177" y="895"/>
                </a:lnTo>
                <a:lnTo>
                  <a:pt x="12173" y="888"/>
                </a:lnTo>
                <a:lnTo>
                  <a:pt x="12167" y="880"/>
                </a:lnTo>
                <a:lnTo>
                  <a:pt x="12160" y="875"/>
                </a:lnTo>
                <a:lnTo>
                  <a:pt x="12153" y="870"/>
                </a:lnTo>
                <a:lnTo>
                  <a:pt x="12145" y="865"/>
                </a:lnTo>
                <a:lnTo>
                  <a:pt x="12136" y="862"/>
                </a:lnTo>
                <a:lnTo>
                  <a:pt x="12126" y="860"/>
                </a:lnTo>
                <a:lnTo>
                  <a:pt x="12116" y="858"/>
                </a:lnTo>
                <a:lnTo>
                  <a:pt x="12104" y="857"/>
                </a:lnTo>
                <a:lnTo>
                  <a:pt x="12092" y="856"/>
                </a:lnTo>
                <a:lnTo>
                  <a:pt x="12080" y="856"/>
                </a:lnTo>
                <a:lnTo>
                  <a:pt x="11888" y="856"/>
                </a:lnTo>
                <a:lnTo>
                  <a:pt x="11741" y="856"/>
                </a:lnTo>
                <a:lnTo>
                  <a:pt x="11625" y="856"/>
                </a:lnTo>
                <a:lnTo>
                  <a:pt x="11625" y="954"/>
                </a:lnTo>
                <a:lnTo>
                  <a:pt x="11625" y="1169"/>
                </a:lnTo>
                <a:lnTo>
                  <a:pt x="11625" y="2068"/>
                </a:lnTo>
                <a:lnTo>
                  <a:pt x="11626" y="2106"/>
                </a:lnTo>
                <a:lnTo>
                  <a:pt x="11628" y="2143"/>
                </a:lnTo>
                <a:lnTo>
                  <a:pt x="11630" y="2178"/>
                </a:lnTo>
                <a:lnTo>
                  <a:pt x="11634" y="2213"/>
                </a:lnTo>
                <a:lnTo>
                  <a:pt x="11638" y="2247"/>
                </a:lnTo>
                <a:lnTo>
                  <a:pt x="11645" y="2280"/>
                </a:lnTo>
                <a:lnTo>
                  <a:pt x="11652" y="2313"/>
                </a:lnTo>
                <a:lnTo>
                  <a:pt x="11661" y="2344"/>
                </a:lnTo>
                <a:lnTo>
                  <a:pt x="11669" y="2373"/>
                </a:lnTo>
                <a:lnTo>
                  <a:pt x="11680" y="2403"/>
                </a:lnTo>
                <a:lnTo>
                  <a:pt x="11692" y="2431"/>
                </a:lnTo>
                <a:lnTo>
                  <a:pt x="11705" y="2457"/>
                </a:lnTo>
                <a:lnTo>
                  <a:pt x="11719" y="2484"/>
                </a:lnTo>
                <a:lnTo>
                  <a:pt x="11734" y="2508"/>
                </a:lnTo>
                <a:lnTo>
                  <a:pt x="11751" y="2532"/>
                </a:lnTo>
                <a:lnTo>
                  <a:pt x="11768" y="2554"/>
                </a:lnTo>
                <a:lnTo>
                  <a:pt x="11787" y="2575"/>
                </a:lnTo>
                <a:lnTo>
                  <a:pt x="11807" y="2595"/>
                </a:lnTo>
                <a:lnTo>
                  <a:pt x="11829" y="2615"/>
                </a:lnTo>
                <a:lnTo>
                  <a:pt x="11851" y="2632"/>
                </a:lnTo>
                <a:lnTo>
                  <a:pt x="11874" y="2648"/>
                </a:lnTo>
                <a:lnTo>
                  <a:pt x="11900" y="2663"/>
                </a:lnTo>
                <a:lnTo>
                  <a:pt x="11925" y="2676"/>
                </a:lnTo>
                <a:lnTo>
                  <a:pt x="11953" y="2689"/>
                </a:lnTo>
                <a:lnTo>
                  <a:pt x="11982" y="2700"/>
                </a:lnTo>
                <a:lnTo>
                  <a:pt x="12012" y="2709"/>
                </a:lnTo>
                <a:lnTo>
                  <a:pt x="12042" y="2718"/>
                </a:lnTo>
                <a:lnTo>
                  <a:pt x="12075" y="2724"/>
                </a:lnTo>
                <a:lnTo>
                  <a:pt x="12109" y="2729"/>
                </a:lnTo>
                <a:lnTo>
                  <a:pt x="12144" y="2734"/>
                </a:lnTo>
                <a:lnTo>
                  <a:pt x="12181" y="2736"/>
                </a:lnTo>
                <a:lnTo>
                  <a:pt x="12219" y="2737"/>
                </a:lnTo>
                <a:lnTo>
                  <a:pt x="12259" y="2736"/>
                </a:lnTo>
                <a:lnTo>
                  <a:pt x="12301" y="2733"/>
                </a:lnTo>
                <a:lnTo>
                  <a:pt x="12341" y="2729"/>
                </a:lnTo>
                <a:lnTo>
                  <a:pt x="12381" y="2723"/>
                </a:lnTo>
                <a:lnTo>
                  <a:pt x="12421" y="2716"/>
                </a:lnTo>
                <a:lnTo>
                  <a:pt x="12460" y="2707"/>
                </a:lnTo>
                <a:lnTo>
                  <a:pt x="12499" y="2696"/>
                </a:lnTo>
                <a:lnTo>
                  <a:pt x="12537" y="2684"/>
                </a:lnTo>
                <a:lnTo>
                  <a:pt x="12575" y="2670"/>
                </a:lnTo>
                <a:lnTo>
                  <a:pt x="12611" y="2655"/>
                </a:lnTo>
                <a:lnTo>
                  <a:pt x="12648" y="2638"/>
                </a:lnTo>
                <a:lnTo>
                  <a:pt x="12683" y="2619"/>
                </a:lnTo>
                <a:lnTo>
                  <a:pt x="12718" y="2599"/>
                </a:lnTo>
                <a:lnTo>
                  <a:pt x="12753" y="2577"/>
                </a:lnTo>
                <a:lnTo>
                  <a:pt x="12787" y="2554"/>
                </a:lnTo>
                <a:lnTo>
                  <a:pt x="12819" y="2530"/>
                </a:lnTo>
                <a:lnTo>
                  <a:pt x="12819" y="2684"/>
                </a:lnTo>
                <a:lnTo>
                  <a:pt x="12928" y="2684"/>
                </a:lnTo>
                <a:lnTo>
                  <a:pt x="13128" y="2684"/>
                </a:lnTo>
                <a:lnTo>
                  <a:pt x="13232" y="2684"/>
                </a:lnTo>
                <a:lnTo>
                  <a:pt x="13249" y="2684"/>
                </a:lnTo>
                <a:lnTo>
                  <a:pt x="13263" y="2683"/>
                </a:lnTo>
                <a:lnTo>
                  <a:pt x="13277" y="2680"/>
                </a:lnTo>
                <a:lnTo>
                  <a:pt x="13288" y="2677"/>
                </a:lnTo>
                <a:lnTo>
                  <a:pt x="13299" y="2674"/>
                </a:lnTo>
                <a:lnTo>
                  <a:pt x="13309" y="2669"/>
                </a:lnTo>
                <a:lnTo>
                  <a:pt x="13317" y="2663"/>
                </a:lnTo>
                <a:lnTo>
                  <a:pt x="13324" y="2657"/>
                </a:lnTo>
                <a:lnTo>
                  <a:pt x="13331" y="2650"/>
                </a:lnTo>
                <a:lnTo>
                  <a:pt x="13336" y="2640"/>
                </a:lnTo>
                <a:lnTo>
                  <a:pt x="13340" y="2631"/>
                </a:lnTo>
                <a:lnTo>
                  <a:pt x="13344" y="2619"/>
                </a:lnTo>
                <a:lnTo>
                  <a:pt x="13346" y="2606"/>
                </a:lnTo>
                <a:lnTo>
                  <a:pt x="13348" y="2592"/>
                </a:lnTo>
                <a:lnTo>
                  <a:pt x="13349" y="2576"/>
                </a:lnTo>
                <a:lnTo>
                  <a:pt x="13349" y="2559"/>
                </a:lnTo>
                <a:lnTo>
                  <a:pt x="13349" y="954"/>
                </a:lnTo>
                <a:lnTo>
                  <a:pt x="13348" y="939"/>
                </a:lnTo>
                <a:lnTo>
                  <a:pt x="13347" y="926"/>
                </a:lnTo>
                <a:lnTo>
                  <a:pt x="13345" y="915"/>
                </a:lnTo>
                <a:lnTo>
                  <a:pt x="13341" y="905"/>
                </a:lnTo>
                <a:lnTo>
                  <a:pt x="13338" y="895"/>
                </a:lnTo>
                <a:lnTo>
                  <a:pt x="13333" y="888"/>
                </a:lnTo>
                <a:lnTo>
                  <a:pt x="13328" y="880"/>
                </a:lnTo>
                <a:lnTo>
                  <a:pt x="13321" y="875"/>
                </a:lnTo>
                <a:lnTo>
                  <a:pt x="13314" y="870"/>
                </a:lnTo>
                <a:lnTo>
                  <a:pt x="13305" y="865"/>
                </a:lnTo>
                <a:lnTo>
                  <a:pt x="13297" y="862"/>
                </a:lnTo>
                <a:lnTo>
                  <a:pt x="13287" y="860"/>
                </a:lnTo>
                <a:lnTo>
                  <a:pt x="13277" y="858"/>
                </a:lnTo>
                <a:lnTo>
                  <a:pt x="13265" y="857"/>
                </a:lnTo>
                <a:lnTo>
                  <a:pt x="13253" y="856"/>
                </a:lnTo>
                <a:lnTo>
                  <a:pt x="13239" y="856"/>
                </a:lnTo>
                <a:close/>
                <a:moveTo>
                  <a:pt x="14789" y="2162"/>
                </a:moveTo>
                <a:lnTo>
                  <a:pt x="14780" y="2175"/>
                </a:lnTo>
                <a:lnTo>
                  <a:pt x="14769" y="2186"/>
                </a:lnTo>
                <a:lnTo>
                  <a:pt x="14758" y="2198"/>
                </a:lnTo>
                <a:lnTo>
                  <a:pt x="14745" y="2210"/>
                </a:lnTo>
                <a:lnTo>
                  <a:pt x="14732" y="2220"/>
                </a:lnTo>
                <a:lnTo>
                  <a:pt x="14717" y="2231"/>
                </a:lnTo>
                <a:lnTo>
                  <a:pt x="14702" y="2241"/>
                </a:lnTo>
                <a:lnTo>
                  <a:pt x="14686" y="2249"/>
                </a:lnTo>
                <a:lnTo>
                  <a:pt x="14669" y="2256"/>
                </a:lnTo>
                <a:lnTo>
                  <a:pt x="14652" y="2264"/>
                </a:lnTo>
                <a:lnTo>
                  <a:pt x="14635" y="2270"/>
                </a:lnTo>
                <a:lnTo>
                  <a:pt x="14616" y="2276"/>
                </a:lnTo>
                <a:lnTo>
                  <a:pt x="14598" y="2280"/>
                </a:lnTo>
                <a:lnTo>
                  <a:pt x="14578" y="2283"/>
                </a:lnTo>
                <a:lnTo>
                  <a:pt x="14559" y="2285"/>
                </a:lnTo>
                <a:lnTo>
                  <a:pt x="14539" y="2285"/>
                </a:lnTo>
                <a:lnTo>
                  <a:pt x="14517" y="2285"/>
                </a:lnTo>
                <a:lnTo>
                  <a:pt x="14497" y="2283"/>
                </a:lnTo>
                <a:lnTo>
                  <a:pt x="14476" y="2280"/>
                </a:lnTo>
                <a:lnTo>
                  <a:pt x="14456" y="2276"/>
                </a:lnTo>
                <a:lnTo>
                  <a:pt x="14434" y="2270"/>
                </a:lnTo>
                <a:lnTo>
                  <a:pt x="14414" y="2264"/>
                </a:lnTo>
                <a:lnTo>
                  <a:pt x="14394" y="2258"/>
                </a:lnTo>
                <a:lnTo>
                  <a:pt x="14375" y="2249"/>
                </a:lnTo>
                <a:lnTo>
                  <a:pt x="14355" y="2241"/>
                </a:lnTo>
                <a:lnTo>
                  <a:pt x="14337" y="2231"/>
                </a:lnTo>
                <a:lnTo>
                  <a:pt x="14318" y="2221"/>
                </a:lnTo>
                <a:lnTo>
                  <a:pt x="14301" y="2211"/>
                </a:lnTo>
                <a:lnTo>
                  <a:pt x="14284" y="2200"/>
                </a:lnTo>
                <a:lnTo>
                  <a:pt x="14270" y="2188"/>
                </a:lnTo>
                <a:lnTo>
                  <a:pt x="14255" y="2177"/>
                </a:lnTo>
                <a:lnTo>
                  <a:pt x="14242" y="2165"/>
                </a:lnTo>
                <a:lnTo>
                  <a:pt x="14242" y="1400"/>
                </a:lnTo>
                <a:lnTo>
                  <a:pt x="14254" y="1388"/>
                </a:lnTo>
                <a:lnTo>
                  <a:pt x="14267" y="1375"/>
                </a:lnTo>
                <a:lnTo>
                  <a:pt x="14283" y="1364"/>
                </a:lnTo>
                <a:lnTo>
                  <a:pt x="14299" y="1352"/>
                </a:lnTo>
                <a:lnTo>
                  <a:pt x="14317" y="1340"/>
                </a:lnTo>
                <a:lnTo>
                  <a:pt x="14337" y="1330"/>
                </a:lnTo>
                <a:lnTo>
                  <a:pt x="14357" y="1319"/>
                </a:lnTo>
                <a:lnTo>
                  <a:pt x="14377" y="1308"/>
                </a:lnTo>
                <a:lnTo>
                  <a:pt x="14398" y="1299"/>
                </a:lnTo>
                <a:lnTo>
                  <a:pt x="14419" y="1290"/>
                </a:lnTo>
                <a:lnTo>
                  <a:pt x="14442" y="1283"/>
                </a:lnTo>
                <a:lnTo>
                  <a:pt x="14464" y="1277"/>
                </a:lnTo>
                <a:lnTo>
                  <a:pt x="14485" y="1272"/>
                </a:lnTo>
                <a:lnTo>
                  <a:pt x="14508" y="1268"/>
                </a:lnTo>
                <a:lnTo>
                  <a:pt x="14529" y="1266"/>
                </a:lnTo>
                <a:lnTo>
                  <a:pt x="14549" y="1265"/>
                </a:lnTo>
                <a:lnTo>
                  <a:pt x="14568" y="1265"/>
                </a:lnTo>
                <a:lnTo>
                  <a:pt x="14587" y="1267"/>
                </a:lnTo>
                <a:lnTo>
                  <a:pt x="14606" y="1269"/>
                </a:lnTo>
                <a:lnTo>
                  <a:pt x="14625" y="1272"/>
                </a:lnTo>
                <a:lnTo>
                  <a:pt x="14643" y="1277"/>
                </a:lnTo>
                <a:lnTo>
                  <a:pt x="14660" y="1282"/>
                </a:lnTo>
                <a:lnTo>
                  <a:pt x="14678" y="1288"/>
                </a:lnTo>
                <a:lnTo>
                  <a:pt x="14695" y="1296"/>
                </a:lnTo>
                <a:lnTo>
                  <a:pt x="14712" y="1304"/>
                </a:lnTo>
                <a:lnTo>
                  <a:pt x="14728" y="1315"/>
                </a:lnTo>
                <a:lnTo>
                  <a:pt x="14744" y="1325"/>
                </a:lnTo>
                <a:lnTo>
                  <a:pt x="14759" y="1338"/>
                </a:lnTo>
                <a:lnTo>
                  <a:pt x="14772" y="1351"/>
                </a:lnTo>
                <a:lnTo>
                  <a:pt x="14786" y="1366"/>
                </a:lnTo>
                <a:lnTo>
                  <a:pt x="14800" y="1383"/>
                </a:lnTo>
                <a:lnTo>
                  <a:pt x="14812" y="1400"/>
                </a:lnTo>
                <a:lnTo>
                  <a:pt x="14821" y="1416"/>
                </a:lnTo>
                <a:lnTo>
                  <a:pt x="14831" y="1432"/>
                </a:lnTo>
                <a:lnTo>
                  <a:pt x="14839" y="1449"/>
                </a:lnTo>
                <a:lnTo>
                  <a:pt x="14848" y="1468"/>
                </a:lnTo>
                <a:lnTo>
                  <a:pt x="14855" y="1487"/>
                </a:lnTo>
                <a:lnTo>
                  <a:pt x="14863" y="1507"/>
                </a:lnTo>
                <a:lnTo>
                  <a:pt x="14869" y="1530"/>
                </a:lnTo>
                <a:lnTo>
                  <a:pt x="14876" y="1552"/>
                </a:lnTo>
                <a:lnTo>
                  <a:pt x="14881" y="1575"/>
                </a:lnTo>
                <a:lnTo>
                  <a:pt x="14885" y="1601"/>
                </a:lnTo>
                <a:lnTo>
                  <a:pt x="14889" y="1626"/>
                </a:lnTo>
                <a:lnTo>
                  <a:pt x="14893" y="1653"/>
                </a:lnTo>
                <a:lnTo>
                  <a:pt x="14895" y="1682"/>
                </a:lnTo>
                <a:lnTo>
                  <a:pt x="14897" y="1710"/>
                </a:lnTo>
                <a:lnTo>
                  <a:pt x="14898" y="1740"/>
                </a:lnTo>
                <a:lnTo>
                  <a:pt x="14899" y="1772"/>
                </a:lnTo>
                <a:lnTo>
                  <a:pt x="14898" y="1804"/>
                </a:lnTo>
                <a:lnTo>
                  <a:pt x="14897" y="1833"/>
                </a:lnTo>
                <a:lnTo>
                  <a:pt x="14895" y="1863"/>
                </a:lnTo>
                <a:lnTo>
                  <a:pt x="14893" y="1891"/>
                </a:lnTo>
                <a:lnTo>
                  <a:pt x="14888" y="1919"/>
                </a:lnTo>
                <a:lnTo>
                  <a:pt x="14884" y="1944"/>
                </a:lnTo>
                <a:lnTo>
                  <a:pt x="14879" y="1970"/>
                </a:lnTo>
                <a:lnTo>
                  <a:pt x="14872" y="1993"/>
                </a:lnTo>
                <a:lnTo>
                  <a:pt x="14865" y="2016"/>
                </a:lnTo>
                <a:lnTo>
                  <a:pt x="14857" y="2040"/>
                </a:lnTo>
                <a:lnTo>
                  <a:pt x="14848" y="2061"/>
                </a:lnTo>
                <a:lnTo>
                  <a:pt x="14838" y="2082"/>
                </a:lnTo>
                <a:lnTo>
                  <a:pt x="14828" y="2102"/>
                </a:lnTo>
                <a:lnTo>
                  <a:pt x="14816" y="2123"/>
                </a:lnTo>
                <a:lnTo>
                  <a:pt x="14803" y="2143"/>
                </a:lnTo>
                <a:lnTo>
                  <a:pt x="14789" y="2162"/>
                </a:lnTo>
                <a:close/>
                <a:moveTo>
                  <a:pt x="15243" y="1036"/>
                </a:moveTo>
                <a:lnTo>
                  <a:pt x="15221" y="1012"/>
                </a:lnTo>
                <a:lnTo>
                  <a:pt x="15197" y="990"/>
                </a:lnTo>
                <a:lnTo>
                  <a:pt x="15171" y="967"/>
                </a:lnTo>
                <a:lnTo>
                  <a:pt x="15143" y="946"/>
                </a:lnTo>
                <a:lnTo>
                  <a:pt x="15116" y="927"/>
                </a:lnTo>
                <a:lnTo>
                  <a:pt x="15086" y="908"/>
                </a:lnTo>
                <a:lnTo>
                  <a:pt x="15054" y="890"/>
                </a:lnTo>
                <a:lnTo>
                  <a:pt x="15022" y="874"/>
                </a:lnTo>
                <a:lnTo>
                  <a:pt x="14987" y="859"/>
                </a:lnTo>
                <a:lnTo>
                  <a:pt x="14951" y="846"/>
                </a:lnTo>
                <a:lnTo>
                  <a:pt x="14933" y="840"/>
                </a:lnTo>
                <a:lnTo>
                  <a:pt x="14914" y="835"/>
                </a:lnTo>
                <a:lnTo>
                  <a:pt x="14894" y="829"/>
                </a:lnTo>
                <a:lnTo>
                  <a:pt x="14873" y="825"/>
                </a:lnTo>
                <a:lnTo>
                  <a:pt x="14853" y="821"/>
                </a:lnTo>
                <a:lnTo>
                  <a:pt x="14832" y="818"/>
                </a:lnTo>
                <a:lnTo>
                  <a:pt x="14811" y="814"/>
                </a:lnTo>
                <a:lnTo>
                  <a:pt x="14788" y="812"/>
                </a:lnTo>
                <a:lnTo>
                  <a:pt x="14766" y="810"/>
                </a:lnTo>
                <a:lnTo>
                  <a:pt x="14744" y="808"/>
                </a:lnTo>
                <a:lnTo>
                  <a:pt x="14720" y="808"/>
                </a:lnTo>
                <a:lnTo>
                  <a:pt x="14696" y="807"/>
                </a:lnTo>
                <a:lnTo>
                  <a:pt x="14659" y="808"/>
                </a:lnTo>
                <a:lnTo>
                  <a:pt x="14623" y="811"/>
                </a:lnTo>
                <a:lnTo>
                  <a:pt x="14586" y="816"/>
                </a:lnTo>
                <a:lnTo>
                  <a:pt x="14550" y="824"/>
                </a:lnTo>
                <a:lnTo>
                  <a:pt x="14514" y="832"/>
                </a:lnTo>
                <a:lnTo>
                  <a:pt x="14479" y="843"/>
                </a:lnTo>
                <a:lnTo>
                  <a:pt x="14445" y="855"/>
                </a:lnTo>
                <a:lnTo>
                  <a:pt x="14411" y="867"/>
                </a:lnTo>
                <a:lnTo>
                  <a:pt x="14379" y="882"/>
                </a:lnTo>
                <a:lnTo>
                  <a:pt x="14348" y="898"/>
                </a:lnTo>
                <a:lnTo>
                  <a:pt x="14320" y="914"/>
                </a:lnTo>
                <a:lnTo>
                  <a:pt x="14292" y="932"/>
                </a:lnTo>
                <a:lnTo>
                  <a:pt x="14265" y="950"/>
                </a:lnTo>
                <a:lnTo>
                  <a:pt x="14242" y="969"/>
                </a:lnTo>
                <a:lnTo>
                  <a:pt x="14220" y="990"/>
                </a:lnTo>
                <a:lnTo>
                  <a:pt x="14200" y="1010"/>
                </a:lnTo>
                <a:lnTo>
                  <a:pt x="14193" y="934"/>
                </a:lnTo>
                <a:lnTo>
                  <a:pt x="14191" y="924"/>
                </a:lnTo>
                <a:lnTo>
                  <a:pt x="14189" y="914"/>
                </a:lnTo>
                <a:lnTo>
                  <a:pt x="14186" y="906"/>
                </a:lnTo>
                <a:lnTo>
                  <a:pt x="14181" y="897"/>
                </a:lnTo>
                <a:lnTo>
                  <a:pt x="14177" y="890"/>
                </a:lnTo>
                <a:lnTo>
                  <a:pt x="14172" y="883"/>
                </a:lnTo>
                <a:lnTo>
                  <a:pt x="14165" y="878"/>
                </a:lnTo>
                <a:lnTo>
                  <a:pt x="14159" y="873"/>
                </a:lnTo>
                <a:lnTo>
                  <a:pt x="14151" y="869"/>
                </a:lnTo>
                <a:lnTo>
                  <a:pt x="14143" y="865"/>
                </a:lnTo>
                <a:lnTo>
                  <a:pt x="14134" y="862"/>
                </a:lnTo>
                <a:lnTo>
                  <a:pt x="14124" y="860"/>
                </a:lnTo>
                <a:lnTo>
                  <a:pt x="14113" y="858"/>
                </a:lnTo>
                <a:lnTo>
                  <a:pt x="14102" y="857"/>
                </a:lnTo>
                <a:lnTo>
                  <a:pt x="14090" y="856"/>
                </a:lnTo>
                <a:lnTo>
                  <a:pt x="14076" y="856"/>
                </a:lnTo>
                <a:lnTo>
                  <a:pt x="13869" y="856"/>
                </a:lnTo>
                <a:lnTo>
                  <a:pt x="13788" y="856"/>
                </a:lnTo>
                <a:lnTo>
                  <a:pt x="13678" y="856"/>
                </a:lnTo>
                <a:lnTo>
                  <a:pt x="13678" y="961"/>
                </a:lnTo>
                <a:lnTo>
                  <a:pt x="13678" y="1209"/>
                </a:lnTo>
                <a:lnTo>
                  <a:pt x="13678" y="3180"/>
                </a:lnTo>
                <a:lnTo>
                  <a:pt x="13678" y="3385"/>
                </a:lnTo>
                <a:lnTo>
                  <a:pt x="13678" y="3498"/>
                </a:lnTo>
                <a:lnTo>
                  <a:pt x="13784" y="3498"/>
                </a:lnTo>
                <a:lnTo>
                  <a:pt x="13928" y="3498"/>
                </a:lnTo>
                <a:lnTo>
                  <a:pt x="14125" y="3498"/>
                </a:lnTo>
                <a:lnTo>
                  <a:pt x="14139" y="3497"/>
                </a:lnTo>
                <a:lnTo>
                  <a:pt x="14152" y="3496"/>
                </a:lnTo>
                <a:lnTo>
                  <a:pt x="14164" y="3493"/>
                </a:lnTo>
                <a:lnTo>
                  <a:pt x="14175" y="3491"/>
                </a:lnTo>
                <a:lnTo>
                  <a:pt x="14186" y="3488"/>
                </a:lnTo>
                <a:lnTo>
                  <a:pt x="14195" y="3483"/>
                </a:lnTo>
                <a:lnTo>
                  <a:pt x="14204" y="3478"/>
                </a:lnTo>
                <a:lnTo>
                  <a:pt x="14211" y="3471"/>
                </a:lnTo>
                <a:lnTo>
                  <a:pt x="14219" y="3464"/>
                </a:lnTo>
                <a:lnTo>
                  <a:pt x="14225" y="3456"/>
                </a:lnTo>
                <a:lnTo>
                  <a:pt x="14230" y="3447"/>
                </a:lnTo>
                <a:lnTo>
                  <a:pt x="14235" y="3436"/>
                </a:lnTo>
                <a:lnTo>
                  <a:pt x="14238" y="3423"/>
                </a:lnTo>
                <a:lnTo>
                  <a:pt x="14240" y="3411"/>
                </a:lnTo>
                <a:lnTo>
                  <a:pt x="14241" y="3397"/>
                </a:lnTo>
                <a:lnTo>
                  <a:pt x="14242" y="3381"/>
                </a:lnTo>
                <a:lnTo>
                  <a:pt x="14242" y="2589"/>
                </a:lnTo>
                <a:lnTo>
                  <a:pt x="14261" y="2606"/>
                </a:lnTo>
                <a:lnTo>
                  <a:pt x="14282" y="2623"/>
                </a:lnTo>
                <a:lnTo>
                  <a:pt x="14304" y="2638"/>
                </a:lnTo>
                <a:lnTo>
                  <a:pt x="14327" y="2653"/>
                </a:lnTo>
                <a:lnTo>
                  <a:pt x="14350" y="2666"/>
                </a:lnTo>
                <a:lnTo>
                  <a:pt x="14376" y="2678"/>
                </a:lnTo>
                <a:lnTo>
                  <a:pt x="14401" y="2689"/>
                </a:lnTo>
                <a:lnTo>
                  <a:pt x="14428" y="2700"/>
                </a:lnTo>
                <a:lnTo>
                  <a:pt x="14456" y="2709"/>
                </a:lnTo>
                <a:lnTo>
                  <a:pt x="14483" y="2717"/>
                </a:lnTo>
                <a:lnTo>
                  <a:pt x="14512" y="2724"/>
                </a:lnTo>
                <a:lnTo>
                  <a:pt x="14541" y="2729"/>
                </a:lnTo>
                <a:lnTo>
                  <a:pt x="14570" y="2734"/>
                </a:lnTo>
                <a:lnTo>
                  <a:pt x="14600" y="2737"/>
                </a:lnTo>
                <a:lnTo>
                  <a:pt x="14631" y="2739"/>
                </a:lnTo>
                <a:lnTo>
                  <a:pt x="14662" y="2740"/>
                </a:lnTo>
                <a:lnTo>
                  <a:pt x="14684" y="2739"/>
                </a:lnTo>
                <a:lnTo>
                  <a:pt x="14708" y="2738"/>
                </a:lnTo>
                <a:lnTo>
                  <a:pt x="14729" y="2737"/>
                </a:lnTo>
                <a:lnTo>
                  <a:pt x="14751" y="2735"/>
                </a:lnTo>
                <a:lnTo>
                  <a:pt x="14772" y="2733"/>
                </a:lnTo>
                <a:lnTo>
                  <a:pt x="14795" y="2729"/>
                </a:lnTo>
                <a:lnTo>
                  <a:pt x="14815" y="2726"/>
                </a:lnTo>
                <a:lnTo>
                  <a:pt x="14836" y="2722"/>
                </a:lnTo>
                <a:lnTo>
                  <a:pt x="14856" y="2717"/>
                </a:lnTo>
                <a:lnTo>
                  <a:pt x="14877" y="2711"/>
                </a:lnTo>
                <a:lnTo>
                  <a:pt x="14897" y="2706"/>
                </a:lnTo>
                <a:lnTo>
                  <a:pt x="14917" y="2700"/>
                </a:lnTo>
                <a:lnTo>
                  <a:pt x="14936" y="2693"/>
                </a:lnTo>
                <a:lnTo>
                  <a:pt x="14955" y="2686"/>
                </a:lnTo>
                <a:lnTo>
                  <a:pt x="14973" y="2678"/>
                </a:lnTo>
                <a:lnTo>
                  <a:pt x="14993" y="2670"/>
                </a:lnTo>
                <a:lnTo>
                  <a:pt x="15011" y="2661"/>
                </a:lnTo>
                <a:lnTo>
                  <a:pt x="15029" y="2652"/>
                </a:lnTo>
                <a:lnTo>
                  <a:pt x="15046" y="2642"/>
                </a:lnTo>
                <a:lnTo>
                  <a:pt x="15063" y="2633"/>
                </a:lnTo>
                <a:lnTo>
                  <a:pt x="15080" y="2622"/>
                </a:lnTo>
                <a:lnTo>
                  <a:pt x="15097" y="2611"/>
                </a:lnTo>
                <a:lnTo>
                  <a:pt x="15113" y="2600"/>
                </a:lnTo>
                <a:lnTo>
                  <a:pt x="15129" y="2588"/>
                </a:lnTo>
                <a:lnTo>
                  <a:pt x="15145" y="2575"/>
                </a:lnTo>
                <a:lnTo>
                  <a:pt x="15159" y="2563"/>
                </a:lnTo>
                <a:lnTo>
                  <a:pt x="15174" y="2549"/>
                </a:lnTo>
                <a:lnTo>
                  <a:pt x="15189" y="2536"/>
                </a:lnTo>
                <a:lnTo>
                  <a:pt x="15217" y="2507"/>
                </a:lnTo>
                <a:lnTo>
                  <a:pt x="15243" y="2476"/>
                </a:lnTo>
                <a:lnTo>
                  <a:pt x="15258" y="2459"/>
                </a:lnTo>
                <a:lnTo>
                  <a:pt x="15272" y="2441"/>
                </a:lnTo>
                <a:lnTo>
                  <a:pt x="15286" y="2423"/>
                </a:lnTo>
                <a:lnTo>
                  <a:pt x="15300" y="2404"/>
                </a:lnTo>
                <a:lnTo>
                  <a:pt x="15313" y="2385"/>
                </a:lnTo>
                <a:lnTo>
                  <a:pt x="15324" y="2366"/>
                </a:lnTo>
                <a:lnTo>
                  <a:pt x="15336" y="2346"/>
                </a:lnTo>
                <a:lnTo>
                  <a:pt x="15348" y="2324"/>
                </a:lnTo>
                <a:lnTo>
                  <a:pt x="15359" y="2304"/>
                </a:lnTo>
                <a:lnTo>
                  <a:pt x="15369" y="2283"/>
                </a:lnTo>
                <a:lnTo>
                  <a:pt x="15379" y="2262"/>
                </a:lnTo>
                <a:lnTo>
                  <a:pt x="15389" y="2239"/>
                </a:lnTo>
                <a:lnTo>
                  <a:pt x="15399" y="2217"/>
                </a:lnTo>
                <a:lnTo>
                  <a:pt x="15407" y="2195"/>
                </a:lnTo>
                <a:lnTo>
                  <a:pt x="15416" y="2171"/>
                </a:lnTo>
                <a:lnTo>
                  <a:pt x="15423" y="2148"/>
                </a:lnTo>
                <a:lnTo>
                  <a:pt x="15437" y="2100"/>
                </a:lnTo>
                <a:lnTo>
                  <a:pt x="15450" y="2051"/>
                </a:lnTo>
                <a:lnTo>
                  <a:pt x="15460" y="2001"/>
                </a:lnTo>
                <a:lnTo>
                  <a:pt x="15469" y="1950"/>
                </a:lnTo>
                <a:lnTo>
                  <a:pt x="15475" y="1899"/>
                </a:lnTo>
                <a:lnTo>
                  <a:pt x="15480" y="1846"/>
                </a:lnTo>
                <a:lnTo>
                  <a:pt x="15483" y="1792"/>
                </a:lnTo>
                <a:lnTo>
                  <a:pt x="15484" y="1738"/>
                </a:lnTo>
                <a:lnTo>
                  <a:pt x="15483" y="1689"/>
                </a:lnTo>
                <a:lnTo>
                  <a:pt x="15480" y="1640"/>
                </a:lnTo>
                <a:lnTo>
                  <a:pt x="15476" y="1591"/>
                </a:lnTo>
                <a:lnTo>
                  <a:pt x="15470" y="1543"/>
                </a:lnTo>
                <a:lnTo>
                  <a:pt x="15461" y="1496"/>
                </a:lnTo>
                <a:lnTo>
                  <a:pt x="15452" y="1448"/>
                </a:lnTo>
                <a:lnTo>
                  <a:pt x="15440" y="1401"/>
                </a:lnTo>
                <a:lnTo>
                  <a:pt x="15426" y="1354"/>
                </a:lnTo>
                <a:lnTo>
                  <a:pt x="15418" y="1332"/>
                </a:lnTo>
                <a:lnTo>
                  <a:pt x="15410" y="1310"/>
                </a:lnTo>
                <a:lnTo>
                  <a:pt x="15402" y="1287"/>
                </a:lnTo>
                <a:lnTo>
                  <a:pt x="15392" y="1266"/>
                </a:lnTo>
                <a:lnTo>
                  <a:pt x="15383" y="1245"/>
                </a:lnTo>
                <a:lnTo>
                  <a:pt x="15373" y="1223"/>
                </a:lnTo>
                <a:lnTo>
                  <a:pt x="15362" y="1202"/>
                </a:lnTo>
                <a:lnTo>
                  <a:pt x="15351" y="1182"/>
                </a:lnTo>
                <a:lnTo>
                  <a:pt x="15339" y="1162"/>
                </a:lnTo>
                <a:lnTo>
                  <a:pt x="15327" y="1143"/>
                </a:lnTo>
                <a:lnTo>
                  <a:pt x="15315" y="1124"/>
                </a:lnTo>
                <a:lnTo>
                  <a:pt x="15302" y="1106"/>
                </a:lnTo>
                <a:lnTo>
                  <a:pt x="15288" y="1087"/>
                </a:lnTo>
                <a:lnTo>
                  <a:pt x="15274" y="1069"/>
                </a:lnTo>
                <a:lnTo>
                  <a:pt x="15259" y="1052"/>
                </a:lnTo>
                <a:lnTo>
                  <a:pt x="15243" y="1036"/>
                </a:lnTo>
                <a:close/>
              </a:path>
            </a:pathLst>
          </a:custGeom>
          <a:solidFill>
            <a:srgbClr val="BC003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/>
              <a:t>5. marts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Per Trøjbo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62DBD-B6AF-49FF-BA30-A842C434B9D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92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" y="1238250"/>
            <a:ext cx="9143999" cy="56197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93215" y="2149475"/>
            <a:ext cx="3711789" cy="3011314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3400" b="0" i="0">
                <a:solidFill>
                  <a:schemeClr val="tx1">
                    <a:lumMod val="50000"/>
                  </a:schemeClr>
                </a:solidFill>
                <a:latin typeface="Calibri Light"/>
                <a:cs typeface="Calibri Light"/>
              </a:defRPr>
            </a:lvl1pPr>
            <a:lvl2pPr marL="0" indent="0">
              <a:spcBef>
                <a:spcPts val="2200"/>
              </a:spcBef>
              <a:buFontTx/>
              <a:buNone/>
              <a:defRPr sz="2500" b="1" i="0">
                <a:solidFill>
                  <a:schemeClr val="tx1">
                    <a:lumMod val="50000"/>
                  </a:schemeClr>
                </a:solidFill>
                <a:latin typeface="Calibri Light"/>
                <a:cs typeface="Calibri Light"/>
              </a:defRPr>
            </a:lvl2pPr>
            <a:lvl3pPr marL="0" indent="0">
              <a:buFontTx/>
              <a:buNone/>
              <a:defRPr sz="2500" b="0" i="0">
                <a:solidFill>
                  <a:schemeClr val="tx1">
                    <a:lumMod val="50000"/>
                  </a:schemeClr>
                </a:solidFill>
                <a:latin typeface="Calibri Light"/>
                <a:cs typeface="Calibri Light"/>
              </a:defRPr>
            </a:lvl3pPr>
            <a:lvl4pPr marL="0" indent="0">
              <a:buFontTx/>
              <a:buNone/>
              <a:defRPr sz="2500" b="0" i="0">
                <a:latin typeface="Calibri Light"/>
                <a:cs typeface="Calibri Light"/>
              </a:defRPr>
            </a:lvl4pPr>
            <a:lvl5pPr marL="0" indent="0">
              <a:buFontTx/>
              <a:buNone/>
              <a:defRPr sz="25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reeform 6"/>
          <p:cNvSpPr>
            <a:spLocks noEditPoints="1"/>
          </p:cNvSpPr>
          <p:nvPr userDrawn="1"/>
        </p:nvSpPr>
        <p:spPr bwMode="auto">
          <a:xfrm>
            <a:off x="6691758" y="407930"/>
            <a:ext cx="1801368" cy="408441"/>
          </a:xfrm>
          <a:custGeom>
            <a:avLst/>
            <a:gdLst/>
            <a:ahLst/>
            <a:cxnLst>
              <a:cxn ang="0">
                <a:pos x="2628" y="2218"/>
              </a:cxn>
              <a:cxn ang="0">
                <a:pos x="2527" y="1531"/>
              </a:cxn>
              <a:cxn ang="0">
                <a:pos x="2975" y="1304"/>
              </a:cxn>
              <a:cxn ang="0">
                <a:pos x="2788" y="816"/>
              </a:cxn>
              <a:cxn ang="0">
                <a:pos x="1945" y="1477"/>
              </a:cxn>
              <a:cxn ang="0">
                <a:pos x="2308" y="2651"/>
              </a:cxn>
              <a:cxn ang="0">
                <a:pos x="3623" y="2695"/>
              </a:cxn>
              <a:cxn ang="0">
                <a:pos x="3683" y="884"/>
              </a:cxn>
              <a:cxn ang="0">
                <a:pos x="500" y="2690"/>
              </a:cxn>
              <a:cxn ang="0">
                <a:pos x="539" y="16"/>
              </a:cxn>
              <a:cxn ang="0">
                <a:pos x="1748" y="869"/>
              </a:cxn>
              <a:cxn ang="0">
                <a:pos x="710" y="1721"/>
              </a:cxn>
              <a:cxn ang="0">
                <a:pos x="1810" y="2694"/>
              </a:cxn>
              <a:cxn ang="0">
                <a:pos x="6666" y="978"/>
              </a:cxn>
              <a:cxn ang="0">
                <a:pos x="5880" y="877"/>
              </a:cxn>
              <a:cxn ang="0">
                <a:pos x="5364" y="869"/>
              </a:cxn>
              <a:cxn ang="0">
                <a:pos x="4573" y="1017"/>
              </a:cxn>
              <a:cxn ang="0">
                <a:pos x="4498" y="2694"/>
              </a:cxn>
              <a:cxn ang="0">
                <a:pos x="4847" y="1328"/>
              </a:cxn>
              <a:cxn ang="0">
                <a:pos x="5164" y="1525"/>
              </a:cxn>
              <a:cxn ang="0">
                <a:pos x="5739" y="1436"/>
              </a:cxn>
              <a:cxn ang="0">
                <a:pos x="6245" y="1380"/>
              </a:cxn>
              <a:cxn ang="0">
                <a:pos x="6842" y="2646"/>
              </a:cxn>
              <a:cxn ang="0">
                <a:pos x="8838" y="2358"/>
              </a:cxn>
              <a:cxn ang="0">
                <a:pos x="9271" y="2723"/>
              </a:cxn>
              <a:cxn ang="0">
                <a:pos x="9961" y="2571"/>
              </a:cxn>
              <a:cxn ang="0">
                <a:pos x="9524" y="2283"/>
              </a:cxn>
              <a:cxn ang="0">
                <a:pos x="9820" y="1233"/>
              </a:cxn>
              <a:cxn ang="0">
                <a:pos x="9784" y="857"/>
              </a:cxn>
              <a:cxn ang="0">
                <a:pos x="11165" y="807"/>
              </a:cxn>
              <a:cxn ang="0">
                <a:pos x="10738" y="873"/>
              </a:cxn>
              <a:cxn ang="0">
                <a:pos x="10790" y="2649"/>
              </a:cxn>
              <a:cxn ang="0">
                <a:pos x="11262" y="1321"/>
              </a:cxn>
              <a:cxn ang="0">
                <a:pos x="7793" y="1477"/>
              </a:cxn>
              <a:cxn ang="0">
                <a:pos x="7853" y="1229"/>
              </a:cxn>
              <a:cxn ang="0">
                <a:pos x="8365" y="1340"/>
              </a:cxn>
              <a:cxn ang="0">
                <a:pos x="8452" y="1255"/>
              </a:cxn>
              <a:cxn ang="0">
                <a:pos x="7841" y="785"/>
              </a:cxn>
              <a:cxn ang="0">
                <a:pos x="7119" y="1250"/>
              </a:cxn>
              <a:cxn ang="0">
                <a:pos x="7387" y="1840"/>
              </a:cxn>
              <a:cxn ang="0">
                <a:pos x="7988" y="2264"/>
              </a:cxn>
              <a:cxn ang="0">
                <a:pos x="7322" y="2205"/>
              </a:cxn>
              <a:cxn ang="0">
                <a:pos x="7191" y="2179"/>
              </a:cxn>
              <a:cxn ang="0">
                <a:pos x="7105" y="2540"/>
              </a:cxn>
              <a:cxn ang="0">
                <a:pos x="7976" y="2739"/>
              </a:cxn>
              <a:cxn ang="0">
                <a:pos x="8567" y="2096"/>
              </a:cxn>
              <a:cxn ang="0">
                <a:pos x="8242" y="1657"/>
              </a:cxn>
              <a:cxn ang="0">
                <a:pos x="12332" y="2221"/>
              </a:cxn>
              <a:cxn ang="0">
                <a:pos x="12167" y="880"/>
              </a:cxn>
              <a:cxn ang="0">
                <a:pos x="11734" y="2508"/>
              </a:cxn>
              <a:cxn ang="0">
                <a:pos x="12648" y="2638"/>
              </a:cxn>
              <a:cxn ang="0">
                <a:pos x="13345" y="915"/>
              </a:cxn>
              <a:cxn ang="0">
                <a:pos x="14559" y="2285"/>
              </a:cxn>
              <a:cxn ang="0">
                <a:pos x="14442" y="1283"/>
              </a:cxn>
              <a:cxn ang="0">
                <a:pos x="14876" y="1552"/>
              </a:cxn>
              <a:cxn ang="0">
                <a:pos x="15143" y="946"/>
              </a:cxn>
              <a:cxn ang="0">
                <a:pos x="14320" y="914"/>
              </a:cxn>
              <a:cxn ang="0">
                <a:pos x="13678" y="3385"/>
              </a:cxn>
              <a:cxn ang="0">
                <a:pos x="14428" y="2700"/>
              </a:cxn>
              <a:cxn ang="0">
                <a:pos x="15080" y="2622"/>
              </a:cxn>
              <a:cxn ang="0">
                <a:pos x="15469" y="1950"/>
              </a:cxn>
            </a:cxnLst>
            <a:rect l="0" t="0" r="r" b="b"/>
            <a:pathLst>
              <a:path w="15484" h="3498">
                <a:moveTo>
                  <a:pt x="3150" y="2132"/>
                </a:moveTo>
                <a:lnTo>
                  <a:pt x="3142" y="2143"/>
                </a:lnTo>
                <a:lnTo>
                  <a:pt x="3130" y="2154"/>
                </a:lnTo>
                <a:lnTo>
                  <a:pt x="3116" y="2167"/>
                </a:lnTo>
                <a:lnTo>
                  <a:pt x="3101" y="2180"/>
                </a:lnTo>
                <a:lnTo>
                  <a:pt x="3084" y="2194"/>
                </a:lnTo>
                <a:lnTo>
                  <a:pt x="3066" y="2207"/>
                </a:lnTo>
                <a:lnTo>
                  <a:pt x="3047" y="2219"/>
                </a:lnTo>
                <a:lnTo>
                  <a:pt x="3027" y="2232"/>
                </a:lnTo>
                <a:lnTo>
                  <a:pt x="3006" y="2244"/>
                </a:lnTo>
                <a:lnTo>
                  <a:pt x="2982" y="2254"/>
                </a:lnTo>
                <a:lnTo>
                  <a:pt x="2959" y="2265"/>
                </a:lnTo>
                <a:lnTo>
                  <a:pt x="2936" y="2273"/>
                </a:lnTo>
                <a:lnTo>
                  <a:pt x="2911" y="2280"/>
                </a:lnTo>
                <a:lnTo>
                  <a:pt x="2886" y="2285"/>
                </a:lnTo>
                <a:lnTo>
                  <a:pt x="2873" y="2287"/>
                </a:lnTo>
                <a:lnTo>
                  <a:pt x="2861" y="2288"/>
                </a:lnTo>
                <a:lnTo>
                  <a:pt x="2848" y="2289"/>
                </a:lnTo>
                <a:lnTo>
                  <a:pt x="2836" y="2289"/>
                </a:lnTo>
                <a:lnTo>
                  <a:pt x="2809" y="2289"/>
                </a:lnTo>
                <a:lnTo>
                  <a:pt x="2785" y="2286"/>
                </a:lnTo>
                <a:lnTo>
                  <a:pt x="2761" y="2283"/>
                </a:lnTo>
                <a:lnTo>
                  <a:pt x="2739" y="2278"/>
                </a:lnTo>
                <a:lnTo>
                  <a:pt x="2718" y="2270"/>
                </a:lnTo>
                <a:lnTo>
                  <a:pt x="2697" y="2263"/>
                </a:lnTo>
                <a:lnTo>
                  <a:pt x="2678" y="2253"/>
                </a:lnTo>
                <a:lnTo>
                  <a:pt x="2661" y="2243"/>
                </a:lnTo>
                <a:lnTo>
                  <a:pt x="2644" y="2231"/>
                </a:lnTo>
                <a:lnTo>
                  <a:pt x="2628" y="2218"/>
                </a:lnTo>
                <a:lnTo>
                  <a:pt x="2615" y="2204"/>
                </a:lnTo>
                <a:lnTo>
                  <a:pt x="2601" y="2190"/>
                </a:lnTo>
                <a:lnTo>
                  <a:pt x="2588" y="2174"/>
                </a:lnTo>
                <a:lnTo>
                  <a:pt x="2576" y="2158"/>
                </a:lnTo>
                <a:lnTo>
                  <a:pt x="2566" y="2140"/>
                </a:lnTo>
                <a:lnTo>
                  <a:pt x="2556" y="2121"/>
                </a:lnTo>
                <a:lnTo>
                  <a:pt x="2547" y="2102"/>
                </a:lnTo>
                <a:lnTo>
                  <a:pt x="2538" y="2083"/>
                </a:lnTo>
                <a:lnTo>
                  <a:pt x="2531" y="2063"/>
                </a:lnTo>
                <a:lnTo>
                  <a:pt x="2524" y="2043"/>
                </a:lnTo>
                <a:lnTo>
                  <a:pt x="2518" y="2022"/>
                </a:lnTo>
                <a:lnTo>
                  <a:pt x="2512" y="2000"/>
                </a:lnTo>
                <a:lnTo>
                  <a:pt x="2508" y="1979"/>
                </a:lnTo>
                <a:lnTo>
                  <a:pt x="2504" y="1957"/>
                </a:lnTo>
                <a:lnTo>
                  <a:pt x="2500" y="1936"/>
                </a:lnTo>
                <a:lnTo>
                  <a:pt x="2498" y="1913"/>
                </a:lnTo>
                <a:lnTo>
                  <a:pt x="2494" y="1890"/>
                </a:lnTo>
                <a:lnTo>
                  <a:pt x="2493" y="1867"/>
                </a:lnTo>
                <a:lnTo>
                  <a:pt x="2490" y="1823"/>
                </a:lnTo>
                <a:lnTo>
                  <a:pt x="2490" y="1779"/>
                </a:lnTo>
                <a:lnTo>
                  <a:pt x="2490" y="1747"/>
                </a:lnTo>
                <a:lnTo>
                  <a:pt x="2492" y="1716"/>
                </a:lnTo>
                <a:lnTo>
                  <a:pt x="2494" y="1686"/>
                </a:lnTo>
                <a:lnTo>
                  <a:pt x="2498" y="1657"/>
                </a:lnTo>
                <a:lnTo>
                  <a:pt x="2502" y="1629"/>
                </a:lnTo>
                <a:lnTo>
                  <a:pt x="2507" y="1604"/>
                </a:lnTo>
                <a:lnTo>
                  <a:pt x="2512" y="1578"/>
                </a:lnTo>
                <a:lnTo>
                  <a:pt x="2520" y="1554"/>
                </a:lnTo>
                <a:lnTo>
                  <a:pt x="2527" y="1531"/>
                </a:lnTo>
                <a:lnTo>
                  <a:pt x="2536" y="1508"/>
                </a:lnTo>
                <a:lnTo>
                  <a:pt x="2544" y="1488"/>
                </a:lnTo>
                <a:lnTo>
                  <a:pt x="2554" y="1468"/>
                </a:lnTo>
                <a:lnTo>
                  <a:pt x="2565" y="1449"/>
                </a:lnTo>
                <a:lnTo>
                  <a:pt x="2575" y="1431"/>
                </a:lnTo>
                <a:lnTo>
                  <a:pt x="2587" y="1415"/>
                </a:lnTo>
                <a:lnTo>
                  <a:pt x="2600" y="1399"/>
                </a:lnTo>
                <a:lnTo>
                  <a:pt x="2612" y="1384"/>
                </a:lnTo>
                <a:lnTo>
                  <a:pt x="2625" y="1370"/>
                </a:lnTo>
                <a:lnTo>
                  <a:pt x="2639" y="1357"/>
                </a:lnTo>
                <a:lnTo>
                  <a:pt x="2653" y="1346"/>
                </a:lnTo>
                <a:lnTo>
                  <a:pt x="2668" y="1335"/>
                </a:lnTo>
                <a:lnTo>
                  <a:pt x="2683" y="1325"/>
                </a:lnTo>
                <a:lnTo>
                  <a:pt x="2697" y="1317"/>
                </a:lnTo>
                <a:lnTo>
                  <a:pt x="2713" y="1308"/>
                </a:lnTo>
                <a:lnTo>
                  <a:pt x="2729" y="1302"/>
                </a:lnTo>
                <a:lnTo>
                  <a:pt x="2745" y="1296"/>
                </a:lnTo>
                <a:lnTo>
                  <a:pt x="2762" y="1291"/>
                </a:lnTo>
                <a:lnTo>
                  <a:pt x="2778" y="1287"/>
                </a:lnTo>
                <a:lnTo>
                  <a:pt x="2795" y="1284"/>
                </a:lnTo>
                <a:lnTo>
                  <a:pt x="2812" y="1282"/>
                </a:lnTo>
                <a:lnTo>
                  <a:pt x="2829" y="1281"/>
                </a:lnTo>
                <a:lnTo>
                  <a:pt x="2846" y="1280"/>
                </a:lnTo>
                <a:lnTo>
                  <a:pt x="2868" y="1281"/>
                </a:lnTo>
                <a:lnTo>
                  <a:pt x="2889" y="1283"/>
                </a:lnTo>
                <a:lnTo>
                  <a:pt x="2911" y="1286"/>
                </a:lnTo>
                <a:lnTo>
                  <a:pt x="2932" y="1291"/>
                </a:lnTo>
                <a:lnTo>
                  <a:pt x="2954" y="1298"/>
                </a:lnTo>
                <a:lnTo>
                  <a:pt x="2975" y="1304"/>
                </a:lnTo>
                <a:lnTo>
                  <a:pt x="2995" y="1313"/>
                </a:lnTo>
                <a:lnTo>
                  <a:pt x="3015" y="1321"/>
                </a:lnTo>
                <a:lnTo>
                  <a:pt x="3036" y="1331"/>
                </a:lnTo>
                <a:lnTo>
                  <a:pt x="3055" y="1340"/>
                </a:lnTo>
                <a:lnTo>
                  <a:pt x="3073" y="1351"/>
                </a:lnTo>
                <a:lnTo>
                  <a:pt x="3091" y="1363"/>
                </a:lnTo>
                <a:lnTo>
                  <a:pt x="3108" y="1373"/>
                </a:lnTo>
                <a:lnTo>
                  <a:pt x="3123" y="1385"/>
                </a:lnTo>
                <a:lnTo>
                  <a:pt x="3138" y="1397"/>
                </a:lnTo>
                <a:lnTo>
                  <a:pt x="3150" y="1407"/>
                </a:lnTo>
                <a:lnTo>
                  <a:pt x="3150" y="2132"/>
                </a:lnTo>
                <a:close/>
                <a:moveTo>
                  <a:pt x="3191" y="1027"/>
                </a:moveTo>
                <a:lnTo>
                  <a:pt x="3189" y="1025"/>
                </a:lnTo>
                <a:lnTo>
                  <a:pt x="3187" y="1022"/>
                </a:lnTo>
                <a:lnTo>
                  <a:pt x="3171" y="1001"/>
                </a:lnTo>
                <a:lnTo>
                  <a:pt x="3152" y="981"/>
                </a:lnTo>
                <a:lnTo>
                  <a:pt x="3132" y="961"/>
                </a:lnTo>
                <a:lnTo>
                  <a:pt x="3111" y="942"/>
                </a:lnTo>
                <a:lnTo>
                  <a:pt x="3088" y="924"/>
                </a:lnTo>
                <a:lnTo>
                  <a:pt x="3062" y="907"/>
                </a:lnTo>
                <a:lnTo>
                  <a:pt x="3034" y="891"/>
                </a:lnTo>
                <a:lnTo>
                  <a:pt x="3007" y="876"/>
                </a:lnTo>
                <a:lnTo>
                  <a:pt x="2976" y="863"/>
                </a:lnTo>
                <a:lnTo>
                  <a:pt x="2945" y="850"/>
                </a:lnTo>
                <a:lnTo>
                  <a:pt x="2912" y="840"/>
                </a:lnTo>
                <a:lnTo>
                  <a:pt x="2878" y="831"/>
                </a:lnTo>
                <a:lnTo>
                  <a:pt x="2843" y="824"/>
                </a:lnTo>
                <a:lnTo>
                  <a:pt x="2806" y="819"/>
                </a:lnTo>
                <a:lnTo>
                  <a:pt x="2788" y="816"/>
                </a:lnTo>
                <a:lnTo>
                  <a:pt x="2769" y="815"/>
                </a:lnTo>
                <a:lnTo>
                  <a:pt x="2750" y="814"/>
                </a:lnTo>
                <a:lnTo>
                  <a:pt x="2730" y="814"/>
                </a:lnTo>
                <a:lnTo>
                  <a:pt x="2691" y="815"/>
                </a:lnTo>
                <a:lnTo>
                  <a:pt x="2653" y="819"/>
                </a:lnTo>
                <a:lnTo>
                  <a:pt x="2615" y="823"/>
                </a:lnTo>
                <a:lnTo>
                  <a:pt x="2576" y="830"/>
                </a:lnTo>
                <a:lnTo>
                  <a:pt x="2538" y="839"/>
                </a:lnTo>
                <a:lnTo>
                  <a:pt x="2501" y="850"/>
                </a:lnTo>
                <a:lnTo>
                  <a:pt x="2464" y="863"/>
                </a:lnTo>
                <a:lnTo>
                  <a:pt x="2426" y="878"/>
                </a:lnTo>
                <a:lnTo>
                  <a:pt x="2391" y="894"/>
                </a:lnTo>
                <a:lnTo>
                  <a:pt x="2355" y="913"/>
                </a:lnTo>
                <a:lnTo>
                  <a:pt x="2321" y="933"/>
                </a:lnTo>
                <a:lnTo>
                  <a:pt x="2287" y="957"/>
                </a:lnTo>
                <a:lnTo>
                  <a:pt x="2254" y="981"/>
                </a:lnTo>
                <a:lnTo>
                  <a:pt x="2222" y="1008"/>
                </a:lnTo>
                <a:lnTo>
                  <a:pt x="2191" y="1036"/>
                </a:lnTo>
                <a:lnTo>
                  <a:pt x="2162" y="1066"/>
                </a:lnTo>
                <a:lnTo>
                  <a:pt x="2134" y="1099"/>
                </a:lnTo>
                <a:lnTo>
                  <a:pt x="2106" y="1133"/>
                </a:lnTo>
                <a:lnTo>
                  <a:pt x="2081" y="1169"/>
                </a:lnTo>
                <a:lnTo>
                  <a:pt x="2056" y="1208"/>
                </a:lnTo>
                <a:lnTo>
                  <a:pt x="2034" y="1248"/>
                </a:lnTo>
                <a:lnTo>
                  <a:pt x="2013" y="1289"/>
                </a:lnTo>
                <a:lnTo>
                  <a:pt x="1993" y="1334"/>
                </a:lnTo>
                <a:lnTo>
                  <a:pt x="1975" y="1380"/>
                </a:lnTo>
                <a:lnTo>
                  <a:pt x="1959" y="1428"/>
                </a:lnTo>
                <a:lnTo>
                  <a:pt x="1945" y="1477"/>
                </a:lnTo>
                <a:lnTo>
                  <a:pt x="1933" y="1530"/>
                </a:lnTo>
                <a:lnTo>
                  <a:pt x="1922" y="1583"/>
                </a:lnTo>
                <a:lnTo>
                  <a:pt x="1914" y="1638"/>
                </a:lnTo>
                <a:lnTo>
                  <a:pt x="1909" y="1696"/>
                </a:lnTo>
                <a:lnTo>
                  <a:pt x="1905" y="1755"/>
                </a:lnTo>
                <a:lnTo>
                  <a:pt x="1904" y="1816"/>
                </a:lnTo>
                <a:lnTo>
                  <a:pt x="1904" y="1863"/>
                </a:lnTo>
                <a:lnTo>
                  <a:pt x="1907" y="1909"/>
                </a:lnTo>
                <a:lnTo>
                  <a:pt x="1911" y="1955"/>
                </a:lnTo>
                <a:lnTo>
                  <a:pt x="1916" y="2000"/>
                </a:lnTo>
                <a:lnTo>
                  <a:pt x="1922" y="2044"/>
                </a:lnTo>
                <a:lnTo>
                  <a:pt x="1931" y="2087"/>
                </a:lnTo>
                <a:lnTo>
                  <a:pt x="1941" y="2130"/>
                </a:lnTo>
                <a:lnTo>
                  <a:pt x="1952" y="2173"/>
                </a:lnTo>
                <a:lnTo>
                  <a:pt x="1965" y="2213"/>
                </a:lnTo>
                <a:lnTo>
                  <a:pt x="1979" y="2253"/>
                </a:lnTo>
                <a:lnTo>
                  <a:pt x="1995" y="2292"/>
                </a:lnTo>
                <a:lnTo>
                  <a:pt x="2012" y="2330"/>
                </a:lnTo>
                <a:lnTo>
                  <a:pt x="2031" y="2366"/>
                </a:lnTo>
                <a:lnTo>
                  <a:pt x="2051" y="2401"/>
                </a:lnTo>
                <a:lnTo>
                  <a:pt x="2073" y="2435"/>
                </a:lnTo>
                <a:lnTo>
                  <a:pt x="2098" y="2468"/>
                </a:lnTo>
                <a:lnTo>
                  <a:pt x="2122" y="2499"/>
                </a:lnTo>
                <a:lnTo>
                  <a:pt x="2150" y="2529"/>
                </a:lnTo>
                <a:lnTo>
                  <a:pt x="2178" y="2556"/>
                </a:lnTo>
                <a:lnTo>
                  <a:pt x="2208" y="2582"/>
                </a:lnTo>
                <a:lnTo>
                  <a:pt x="2239" y="2607"/>
                </a:lnTo>
                <a:lnTo>
                  <a:pt x="2273" y="2629"/>
                </a:lnTo>
                <a:lnTo>
                  <a:pt x="2308" y="2651"/>
                </a:lnTo>
                <a:lnTo>
                  <a:pt x="2345" y="2669"/>
                </a:lnTo>
                <a:lnTo>
                  <a:pt x="2383" y="2686"/>
                </a:lnTo>
                <a:lnTo>
                  <a:pt x="2422" y="2701"/>
                </a:lnTo>
                <a:lnTo>
                  <a:pt x="2464" y="2713"/>
                </a:lnTo>
                <a:lnTo>
                  <a:pt x="2507" y="2724"/>
                </a:lnTo>
                <a:lnTo>
                  <a:pt x="2552" y="2733"/>
                </a:lnTo>
                <a:lnTo>
                  <a:pt x="2599" y="2739"/>
                </a:lnTo>
                <a:lnTo>
                  <a:pt x="2646" y="2742"/>
                </a:lnTo>
                <a:lnTo>
                  <a:pt x="2696" y="2744"/>
                </a:lnTo>
                <a:lnTo>
                  <a:pt x="2728" y="2743"/>
                </a:lnTo>
                <a:lnTo>
                  <a:pt x="2761" y="2740"/>
                </a:lnTo>
                <a:lnTo>
                  <a:pt x="2794" y="2735"/>
                </a:lnTo>
                <a:lnTo>
                  <a:pt x="2828" y="2728"/>
                </a:lnTo>
                <a:lnTo>
                  <a:pt x="2862" y="2721"/>
                </a:lnTo>
                <a:lnTo>
                  <a:pt x="2896" y="2711"/>
                </a:lnTo>
                <a:lnTo>
                  <a:pt x="2930" y="2700"/>
                </a:lnTo>
                <a:lnTo>
                  <a:pt x="2963" y="2688"/>
                </a:lnTo>
                <a:lnTo>
                  <a:pt x="2996" y="2674"/>
                </a:lnTo>
                <a:lnTo>
                  <a:pt x="3028" y="2659"/>
                </a:lnTo>
                <a:lnTo>
                  <a:pt x="3059" y="2644"/>
                </a:lnTo>
                <a:lnTo>
                  <a:pt x="3089" y="2627"/>
                </a:lnTo>
                <a:lnTo>
                  <a:pt x="3117" y="2610"/>
                </a:lnTo>
                <a:lnTo>
                  <a:pt x="3143" y="2592"/>
                </a:lnTo>
                <a:lnTo>
                  <a:pt x="3168" y="2573"/>
                </a:lnTo>
                <a:lnTo>
                  <a:pt x="3191" y="2554"/>
                </a:lnTo>
                <a:lnTo>
                  <a:pt x="3191" y="2695"/>
                </a:lnTo>
                <a:lnTo>
                  <a:pt x="3285" y="2695"/>
                </a:lnTo>
                <a:lnTo>
                  <a:pt x="3475" y="2695"/>
                </a:lnTo>
                <a:lnTo>
                  <a:pt x="3623" y="2695"/>
                </a:lnTo>
                <a:lnTo>
                  <a:pt x="3633" y="2694"/>
                </a:lnTo>
                <a:lnTo>
                  <a:pt x="3643" y="2693"/>
                </a:lnTo>
                <a:lnTo>
                  <a:pt x="3652" y="2692"/>
                </a:lnTo>
                <a:lnTo>
                  <a:pt x="3660" y="2689"/>
                </a:lnTo>
                <a:lnTo>
                  <a:pt x="3668" y="2686"/>
                </a:lnTo>
                <a:lnTo>
                  <a:pt x="3676" y="2683"/>
                </a:lnTo>
                <a:lnTo>
                  <a:pt x="3682" y="2677"/>
                </a:lnTo>
                <a:lnTo>
                  <a:pt x="3688" y="2673"/>
                </a:lnTo>
                <a:lnTo>
                  <a:pt x="3695" y="2667"/>
                </a:lnTo>
                <a:lnTo>
                  <a:pt x="3699" y="2660"/>
                </a:lnTo>
                <a:lnTo>
                  <a:pt x="3703" y="2653"/>
                </a:lnTo>
                <a:lnTo>
                  <a:pt x="3707" y="2644"/>
                </a:lnTo>
                <a:lnTo>
                  <a:pt x="3711" y="2636"/>
                </a:lnTo>
                <a:lnTo>
                  <a:pt x="3713" y="2626"/>
                </a:lnTo>
                <a:lnTo>
                  <a:pt x="3714" y="2616"/>
                </a:lnTo>
                <a:lnTo>
                  <a:pt x="3714" y="2605"/>
                </a:lnTo>
                <a:lnTo>
                  <a:pt x="3714" y="2253"/>
                </a:lnTo>
                <a:lnTo>
                  <a:pt x="3714" y="2252"/>
                </a:lnTo>
                <a:lnTo>
                  <a:pt x="3714" y="2252"/>
                </a:lnTo>
                <a:lnTo>
                  <a:pt x="3714" y="957"/>
                </a:lnTo>
                <a:lnTo>
                  <a:pt x="3714" y="946"/>
                </a:lnTo>
                <a:lnTo>
                  <a:pt x="3713" y="935"/>
                </a:lnTo>
                <a:lnTo>
                  <a:pt x="3711" y="927"/>
                </a:lnTo>
                <a:lnTo>
                  <a:pt x="3707" y="917"/>
                </a:lnTo>
                <a:lnTo>
                  <a:pt x="3704" y="910"/>
                </a:lnTo>
                <a:lnTo>
                  <a:pt x="3700" y="903"/>
                </a:lnTo>
                <a:lnTo>
                  <a:pt x="3695" y="895"/>
                </a:lnTo>
                <a:lnTo>
                  <a:pt x="3689" y="890"/>
                </a:lnTo>
                <a:lnTo>
                  <a:pt x="3683" y="884"/>
                </a:lnTo>
                <a:lnTo>
                  <a:pt x="3676" y="879"/>
                </a:lnTo>
                <a:lnTo>
                  <a:pt x="3668" y="876"/>
                </a:lnTo>
                <a:lnTo>
                  <a:pt x="3661" y="873"/>
                </a:lnTo>
                <a:lnTo>
                  <a:pt x="3652" y="870"/>
                </a:lnTo>
                <a:lnTo>
                  <a:pt x="3643" y="869"/>
                </a:lnTo>
                <a:lnTo>
                  <a:pt x="3634" y="867"/>
                </a:lnTo>
                <a:lnTo>
                  <a:pt x="3625" y="866"/>
                </a:lnTo>
                <a:lnTo>
                  <a:pt x="3475" y="866"/>
                </a:lnTo>
                <a:lnTo>
                  <a:pt x="3286" y="866"/>
                </a:lnTo>
                <a:lnTo>
                  <a:pt x="3191" y="866"/>
                </a:lnTo>
                <a:lnTo>
                  <a:pt x="3191" y="1027"/>
                </a:lnTo>
                <a:close/>
                <a:moveTo>
                  <a:pt x="488" y="0"/>
                </a:moveTo>
                <a:lnTo>
                  <a:pt x="479" y="0"/>
                </a:lnTo>
                <a:lnTo>
                  <a:pt x="469" y="1"/>
                </a:lnTo>
                <a:lnTo>
                  <a:pt x="457" y="2"/>
                </a:lnTo>
                <a:lnTo>
                  <a:pt x="447" y="5"/>
                </a:lnTo>
                <a:lnTo>
                  <a:pt x="90" y="53"/>
                </a:lnTo>
                <a:lnTo>
                  <a:pt x="0" y="66"/>
                </a:lnTo>
                <a:lnTo>
                  <a:pt x="0" y="159"/>
                </a:lnTo>
                <a:lnTo>
                  <a:pt x="0" y="252"/>
                </a:lnTo>
                <a:lnTo>
                  <a:pt x="0" y="2436"/>
                </a:lnTo>
                <a:lnTo>
                  <a:pt x="0" y="2593"/>
                </a:lnTo>
                <a:lnTo>
                  <a:pt x="0" y="2694"/>
                </a:lnTo>
                <a:lnTo>
                  <a:pt x="101" y="2694"/>
                </a:lnTo>
                <a:lnTo>
                  <a:pt x="181" y="2694"/>
                </a:lnTo>
                <a:lnTo>
                  <a:pt x="466" y="2694"/>
                </a:lnTo>
                <a:lnTo>
                  <a:pt x="478" y="2694"/>
                </a:lnTo>
                <a:lnTo>
                  <a:pt x="489" y="2693"/>
                </a:lnTo>
                <a:lnTo>
                  <a:pt x="500" y="2690"/>
                </a:lnTo>
                <a:lnTo>
                  <a:pt x="510" y="2687"/>
                </a:lnTo>
                <a:lnTo>
                  <a:pt x="518" y="2683"/>
                </a:lnTo>
                <a:lnTo>
                  <a:pt x="526" y="2678"/>
                </a:lnTo>
                <a:lnTo>
                  <a:pt x="533" y="2672"/>
                </a:lnTo>
                <a:lnTo>
                  <a:pt x="539" y="2666"/>
                </a:lnTo>
                <a:lnTo>
                  <a:pt x="546" y="2659"/>
                </a:lnTo>
                <a:lnTo>
                  <a:pt x="550" y="2651"/>
                </a:lnTo>
                <a:lnTo>
                  <a:pt x="554" y="2642"/>
                </a:lnTo>
                <a:lnTo>
                  <a:pt x="557" y="2633"/>
                </a:lnTo>
                <a:lnTo>
                  <a:pt x="560" y="2623"/>
                </a:lnTo>
                <a:lnTo>
                  <a:pt x="562" y="2612"/>
                </a:lnTo>
                <a:lnTo>
                  <a:pt x="563" y="2601"/>
                </a:lnTo>
                <a:lnTo>
                  <a:pt x="563" y="2589"/>
                </a:lnTo>
                <a:lnTo>
                  <a:pt x="563" y="2380"/>
                </a:lnTo>
                <a:lnTo>
                  <a:pt x="563" y="1896"/>
                </a:lnTo>
                <a:lnTo>
                  <a:pt x="563" y="1858"/>
                </a:lnTo>
                <a:lnTo>
                  <a:pt x="563" y="1599"/>
                </a:lnTo>
                <a:lnTo>
                  <a:pt x="563" y="1558"/>
                </a:lnTo>
                <a:lnTo>
                  <a:pt x="563" y="728"/>
                </a:lnTo>
                <a:lnTo>
                  <a:pt x="563" y="98"/>
                </a:lnTo>
                <a:lnTo>
                  <a:pt x="563" y="85"/>
                </a:lnTo>
                <a:lnTo>
                  <a:pt x="562" y="73"/>
                </a:lnTo>
                <a:lnTo>
                  <a:pt x="561" y="62"/>
                </a:lnTo>
                <a:lnTo>
                  <a:pt x="558" y="51"/>
                </a:lnTo>
                <a:lnTo>
                  <a:pt x="555" y="43"/>
                </a:lnTo>
                <a:lnTo>
                  <a:pt x="552" y="34"/>
                </a:lnTo>
                <a:lnTo>
                  <a:pt x="548" y="28"/>
                </a:lnTo>
                <a:lnTo>
                  <a:pt x="544" y="22"/>
                </a:lnTo>
                <a:lnTo>
                  <a:pt x="539" y="16"/>
                </a:lnTo>
                <a:lnTo>
                  <a:pt x="533" y="12"/>
                </a:lnTo>
                <a:lnTo>
                  <a:pt x="527" y="9"/>
                </a:lnTo>
                <a:lnTo>
                  <a:pt x="520" y="6"/>
                </a:lnTo>
                <a:lnTo>
                  <a:pt x="513" y="3"/>
                </a:lnTo>
                <a:lnTo>
                  <a:pt x="505" y="1"/>
                </a:lnTo>
                <a:lnTo>
                  <a:pt x="497" y="1"/>
                </a:lnTo>
                <a:lnTo>
                  <a:pt x="488" y="0"/>
                </a:lnTo>
                <a:close/>
                <a:moveTo>
                  <a:pt x="1847" y="2564"/>
                </a:moveTo>
                <a:lnTo>
                  <a:pt x="1291" y="1644"/>
                </a:lnTo>
                <a:lnTo>
                  <a:pt x="1779" y="968"/>
                </a:lnTo>
                <a:lnTo>
                  <a:pt x="1784" y="962"/>
                </a:lnTo>
                <a:lnTo>
                  <a:pt x="1789" y="955"/>
                </a:lnTo>
                <a:lnTo>
                  <a:pt x="1792" y="948"/>
                </a:lnTo>
                <a:lnTo>
                  <a:pt x="1794" y="941"/>
                </a:lnTo>
                <a:lnTo>
                  <a:pt x="1797" y="928"/>
                </a:lnTo>
                <a:lnTo>
                  <a:pt x="1798" y="916"/>
                </a:lnTo>
                <a:lnTo>
                  <a:pt x="1798" y="911"/>
                </a:lnTo>
                <a:lnTo>
                  <a:pt x="1797" y="906"/>
                </a:lnTo>
                <a:lnTo>
                  <a:pt x="1796" y="900"/>
                </a:lnTo>
                <a:lnTo>
                  <a:pt x="1794" y="896"/>
                </a:lnTo>
                <a:lnTo>
                  <a:pt x="1792" y="892"/>
                </a:lnTo>
                <a:lnTo>
                  <a:pt x="1789" y="888"/>
                </a:lnTo>
                <a:lnTo>
                  <a:pt x="1785" y="884"/>
                </a:lnTo>
                <a:lnTo>
                  <a:pt x="1781" y="880"/>
                </a:lnTo>
                <a:lnTo>
                  <a:pt x="1777" y="878"/>
                </a:lnTo>
                <a:lnTo>
                  <a:pt x="1773" y="875"/>
                </a:lnTo>
                <a:lnTo>
                  <a:pt x="1767" y="873"/>
                </a:lnTo>
                <a:lnTo>
                  <a:pt x="1761" y="871"/>
                </a:lnTo>
                <a:lnTo>
                  <a:pt x="1748" y="869"/>
                </a:lnTo>
                <a:lnTo>
                  <a:pt x="1734" y="867"/>
                </a:lnTo>
                <a:lnTo>
                  <a:pt x="1451" y="867"/>
                </a:lnTo>
                <a:lnTo>
                  <a:pt x="1329" y="867"/>
                </a:lnTo>
                <a:lnTo>
                  <a:pt x="1241" y="867"/>
                </a:lnTo>
                <a:lnTo>
                  <a:pt x="1101" y="1096"/>
                </a:lnTo>
                <a:lnTo>
                  <a:pt x="1075" y="1135"/>
                </a:lnTo>
                <a:lnTo>
                  <a:pt x="1051" y="1175"/>
                </a:lnTo>
                <a:lnTo>
                  <a:pt x="1026" y="1215"/>
                </a:lnTo>
                <a:lnTo>
                  <a:pt x="1002" y="1254"/>
                </a:lnTo>
                <a:lnTo>
                  <a:pt x="990" y="1273"/>
                </a:lnTo>
                <a:lnTo>
                  <a:pt x="977" y="1294"/>
                </a:lnTo>
                <a:lnTo>
                  <a:pt x="965" y="1314"/>
                </a:lnTo>
                <a:lnTo>
                  <a:pt x="953" y="1334"/>
                </a:lnTo>
                <a:lnTo>
                  <a:pt x="940" y="1354"/>
                </a:lnTo>
                <a:lnTo>
                  <a:pt x="927" y="1373"/>
                </a:lnTo>
                <a:lnTo>
                  <a:pt x="916" y="1394"/>
                </a:lnTo>
                <a:lnTo>
                  <a:pt x="903" y="1414"/>
                </a:lnTo>
                <a:lnTo>
                  <a:pt x="884" y="1446"/>
                </a:lnTo>
                <a:lnTo>
                  <a:pt x="864" y="1477"/>
                </a:lnTo>
                <a:lnTo>
                  <a:pt x="844" y="1508"/>
                </a:lnTo>
                <a:lnTo>
                  <a:pt x="824" y="1540"/>
                </a:lnTo>
                <a:lnTo>
                  <a:pt x="810" y="1562"/>
                </a:lnTo>
                <a:lnTo>
                  <a:pt x="797" y="1586"/>
                </a:lnTo>
                <a:lnTo>
                  <a:pt x="782" y="1608"/>
                </a:lnTo>
                <a:lnTo>
                  <a:pt x="768" y="1631"/>
                </a:lnTo>
                <a:lnTo>
                  <a:pt x="754" y="1653"/>
                </a:lnTo>
                <a:lnTo>
                  <a:pt x="739" y="1675"/>
                </a:lnTo>
                <a:lnTo>
                  <a:pt x="725" y="1699"/>
                </a:lnTo>
                <a:lnTo>
                  <a:pt x="710" y="1721"/>
                </a:lnTo>
                <a:lnTo>
                  <a:pt x="728" y="1750"/>
                </a:lnTo>
                <a:lnTo>
                  <a:pt x="743" y="1779"/>
                </a:lnTo>
                <a:lnTo>
                  <a:pt x="760" y="1808"/>
                </a:lnTo>
                <a:lnTo>
                  <a:pt x="776" y="1838"/>
                </a:lnTo>
                <a:lnTo>
                  <a:pt x="792" y="1866"/>
                </a:lnTo>
                <a:lnTo>
                  <a:pt x="809" y="1896"/>
                </a:lnTo>
                <a:lnTo>
                  <a:pt x="825" y="1925"/>
                </a:lnTo>
                <a:lnTo>
                  <a:pt x="842" y="1955"/>
                </a:lnTo>
                <a:lnTo>
                  <a:pt x="864" y="1993"/>
                </a:lnTo>
                <a:lnTo>
                  <a:pt x="885" y="2031"/>
                </a:lnTo>
                <a:lnTo>
                  <a:pt x="906" y="2069"/>
                </a:lnTo>
                <a:lnTo>
                  <a:pt x="927" y="2108"/>
                </a:lnTo>
                <a:lnTo>
                  <a:pt x="940" y="2131"/>
                </a:lnTo>
                <a:lnTo>
                  <a:pt x="953" y="2153"/>
                </a:lnTo>
                <a:lnTo>
                  <a:pt x="966" y="2176"/>
                </a:lnTo>
                <a:lnTo>
                  <a:pt x="978" y="2198"/>
                </a:lnTo>
                <a:lnTo>
                  <a:pt x="990" y="2221"/>
                </a:lnTo>
                <a:lnTo>
                  <a:pt x="1003" y="2244"/>
                </a:lnTo>
                <a:lnTo>
                  <a:pt x="1016" y="2266"/>
                </a:lnTo>
                <a:lnTo>
                  <a:pt x="1028" y="2288"/>
                </a:lnTo>
                <a:lnTo>
                  <a:pt x="1050" y="2326"/>
                </a:lnTo>
                <a:lnTo>
                  <a:pt x="1070" y="2364"/>
                </a:lnTo>
                <a:lnTo>
                  <a:pt x="1091" y="2401"/>
                </a:lnTo>
                <a:lnTo>
                  <a:pt x="1112" y="2438"/>
                </a:lnTo>
                <a:lnTo>
                  <a:pt x="1254" y="2694"/>
                </a:lnTo>
                <a:lnTo>
                  <a:pt x="1377" y="2694"/>
                </a:lnTo>
                <a:lnTo>
                  <a:pt x="1458" y="2694"/>
                </a:lnTo>
                <a:lnTo>
                  <a:pt x="1798" y="2694"/>
                </a:lnTo>
                <a:lnTo>
                  <a:pt x="1810" y="2694"/>
                </a:lnTo>
                <a:lnTo>
                  <a:pt x="1823" y="2693"/>
                </a:lnTo>
                <a:lnTo>
                  <a:pt x="1836" y="2690"/>
                </a:lnTo>
                <a:lnTo>
                  <a:pt x="1848" y="2686"/>
                </a:lnTo>
                <a:lnTo>
                  <a:pt x="1854" y="2683"/>
                </a:lnTo>
                <a:lnTo>
                  <a:pt x="1860" y="2679"/>
                </a:lnTo>
                <a:lnTo>
                  <a:pt x="1864" y="2675"/>
                </a:lnTo>
                <a:lnTo>
                  <a:pt x="1868" y="2671"/>
                </a:lnTo>
                <a:lnTo>
                  <a:pt x="1871" y="2666"/>
                </a:lnTo>
                <a:lnTo>
                  <a:pt x="1875" y="2659"/>
                </a:lnTo>
                <a:lnTo>
                  <a:pt x="1876" y="2653"/>
                </a:lnTo>
                <a:lnTo>
                  <a:pt x="1877" y="2645"/>
                </a:lnTo>
                <a:lnTo>
                  <a:pt x="1876" y="2635"/>
                </a:lnTo>
                <a:lnTo>
                  <a:pt x="1874" y="2624"/>
                </a:lnTo>
                <a:lnTo>
                  <a:pt x="1871" y="2614"/>
                </a:lnTo>
                <a:lnTo>
                  <a:pt x="1867" y="2603"/>
                </a:lnTo>
                <a:lnTo>
                  <a:pt x="1858" y="2583"/>
                </a:lnTo>
                <a:lnTo>
                  <a:pt x="1847" y="2564"/>
                </a:lnTo>
                <a:close/>
                <a:moveTo>
                  <a:pt x="6777" y="1134"/>
                </a:moveTo>
                <a:lnTo>
                  <a:pt x="6770" y="1119"/>
                </a:lnTo>
                <a:lnTo>
                  <a:pt x="6763" y="1104"/>
                </a:lnTo>
                <a:lnTo>
                  <a:pt x="6754" y="1091"/>
                </a:lnTo>
                <a:lnTo>
                  <a:pt x="6746" y="1076"/>
                </a:lnTo>
                <a:lnTo>
                  <a:pt x="6736" y="1062"/>
                </a:lnTo>
                <a:lnTo>
                  <a:pt x="6727" y="1047"/>
                </a:lnTo>
                <a:lnTo>
                  <a:pt x="6715" y="1033"/>
                </a:lnTo>
                <a:lnTo>
                  <a:pt x="6704" y="1019"/>
                </a:lnTo>
                <a:lnTo>
                  <a:pt x="6692" y="1006"/>
                </a:lnTo>
                <a:lnTo>
                  <a:pt x="6679" y="992"/>
                </a:lnTo>
                <a:lnTo>
                  <a:pt x="6666" y="978"/>
                </a:lnTo>
                <a:lnTo>
                  <a:pt x="6652" y="965"/>
                </a:lnTo>
                <a:lnTo>
                  <a:pt x="6637" y="952"/>
                </a:lnTo>
                <a:lnTo>
                  <a:pt x="6621" y="940"/>
                </a:lnTo>
                <a:lnTo>
                  <a:pt x="6606" y="928"/>
                </a:lnTo>
                <a:lnTo>
                  <a:pt x="6589" y="916"/>
                </a:lnTo>
                <a:lnTo>
                  <a:pt x="6571" y="906"/>
                </a:lnTo>
                <a:lnTo>
                  <a:pt x="6553" y="895"/>
                </a:lnTo>
                <a:lnTo>
                  <a:pt x="6534" y="884"/>
                </a:lnTo>
                <a:lnTo>
                  <a:pt x="6515" y="875"/>
                </a:lnTo>
                <a:lnTo>
                  <a:pt x="6495" y="866"/>
                </a:lnTo>
                <a:lnTo>
                  <a:pt x="6475" y="858"/>
                </a:lnTo>
                <a:lnTo>
                  <a:pt x="6453" y="850"/>
                </a:lnTo>
                <a:lnTo>
                  <a:pt x="6431" y="843"/>
                </a:lnTo>
                <a:lnTo>
                  <a:pt x="6409" y="837"/>
                </a:lnTo>
                <a:lnTo>
                  <a:pt x="6385" y="831"/>
                </a:lnTo>
                <a:lnTo>
                  <a:pt x="6361" y="826"/>
                </a:lnTo>
                <a:lnTo>
                  <a:pt x="6337" y="823"/>
                </a:lnTo>
                <a:lnTo>
                  <a:pt x="6312" y="819"/>
                </a:lnTo>
                <a:lnTo>
                  <a:pt x="6286" y="816"/>
                </a:lnTo>
                <a:lnTo>
                  <a:pt x="6259" y="815"/>
                </a:lnTo>
                <a:lnTo>
                  <a:pt x="6232" y="815"/>
                </a:lnTo>
                <a:lnTo>
                  <a:pt x="6188" y="815"/>
                </a:lnTo>
                <a:lnTo>
                  <a:pt x="6143" y="819"/>
                </a:lnTo>
                <a:lnTo>
                  <a:pt x="6098" y="824"/>
                </a:lnTo>
                <a:lnTo>
                  <a:pt x="6054" y="830"/>
                </a:lnTo>
                <a:lnTo>
                  <a:pt x="6010" y="839"/>
                </a:lnTo>
                <a:lnTo>
                  <a:pt x="5967" y="850"/>
                </a:lnTo>
                <a:lnTo>
                  <a:pt x="5923" y="862"/>
                </a:lnTo>
                <a:lnTo>
                  <a:pt x="5880" y="877"/>
                </a:lnTo>
                <a:lnTo>
                  <a:pt x="5859" y="886"/>
                </a:lnTo>
                <a:lnTo>
                  <a:pt x="5839" y="894"/>
                </a:lnTo>
                <a:lnTo>
                  <a:pt x="5818" y="903"/>
                </a:lnTo>
                <a:lnTo>
                  <a:pt x="5798" y="912"/>
                </a:lnTo>
                <a:lnTo>
                  <a:pt x="5777" y="923"/>
                </a:lnTo>
                <a:lnTo>
                  <a:pt x="5758" y="933"/>
                </a:lnTo>
                <a:lnTo>
                  <a:pt x="5738" y="944"/>
                </a:lnTo>
                <a:lnTo>
                  <a:pt x="5719" y="956"/>
                </a:lnTo>
                <a:lnTo>
                  <a:pt x="5701" y="967"/>
                </a:lnTo>
                <a:lnTo>
                  <a:pt x="5682" y="980"/>
                </a:lnTo>
                <a:lnTo>
                  <a:pt x="5664" y="994"/>
                </a:lnTo>
                <a:lnTo>
                  <a:pt x="5646" y="1007"/>
                </a:lnTo>
                <a:lnTo>
                  <a:pt x="5629" y="1022"/>
                </a:lnTo>
                <a:lnTo>
                  <a:pt x="5611" y="1035"/>
                </a:lnTo>
                <a:lnTo>
                  <a:pt x="5596" y="1050"/>
                </a:lnTo>
                <a:lnTo>
                  <a:pt x="5579" y="1066"/>
                </a:lnTo>
                <a:lnTo>
                  <a:pt x="5564" y="1043"/>
                </a:lnTo>
                <a:lnTo>
                  <a:pt x="5547" y="1018"/>
                </a:lnTo>
                <a:lnTo>
                  <a:pt x="5528" y="996"/>
                </a:lnTo>
                <a:lnTo>
                  <a:pt x="5508" y="973"/>
                </a:lnTo>
                <a:lnTo>
                  <a:pt x="5486" y="951"/>
                </a:lnTo>
                <a:lnTo>
                  <a:pt x="5463" y="930"/>
                </a:lnTo>
                <a:lnTo>
                  <a:pt x="5450" y="921"/>
                </a:lnTo>
                <a:lnTo>
                  <a:pt x="5437" y="911"/>
                </a:lnTo>
                <a:lnTo>
                  <a:pt x="5423" y="901"/>
                </a:lnTo>
                <a:lnTo>
                  <a:pt x="5410" y="893"/>
                </a:lnTo>
                <a:lnTo>
                  <a:pt x="5395" y="884"/>
                </a:lnTo>
                <a:lnTo>
                  <a:pt x="5380" y="876"/>
                </a:lnTo>
                <a:lnTo>
                  <a:pt x="5364" y="869"/>
                </a:lnTo>
                <a:lnTo>
                  <a:pt x="5348" y="861"/>
                </a:lnTo>
                <a:lnTo>
                  <a:pt x="5332" y="854"/>
                </a:lnTo>
                <a:lnTo>
                  <a:pt x="5314" y="847"/>
                </a:lnTo>
                <a:lnTo>
                  <a:pt x="5297" y="842"/>
                </a:lnTo>
                <a:lnTo>
                  <a:pt x="5279" y="837"/>
                </a:lnTo>
                <a:lnTo>
                  <a:pt x="5260" y="831"/>
                </a:lnTo>
                <a:lnTo>
                  <a:pt x="5239" y="827"/>
                </a:lnTo>
                <a:lnTo>
                  <a:pt x="5220" y="824"/>
                </a:lnTo>
                <a:lnTo>
                  <a:pt x="5199" y="821"/>
                </a:lnTo>
                <a:lnTo>
                  <a:pt x="5178" y="819"/>
                </a:lnTo>
                <a:lnTo>
                  <a:pt x="5155" y="816"/>
                </a:lnTo>
                <a:lnTo>
                  <a:pt x="5133" y="815"/>
                </a:lnTo>
                <a:lnTo>
                  <a:pt x="5110" y="815"/>
                </a:lnTo>
                <a:lnTo>
                  <a:pt x="5074" y="815"/>
                </a:lnTo>
                <a:lnTo>
                  <a:pt x="5038" y="819"/>
                </a:lnTo>
                <a:lnTo>
                  <a:pt x="5002" y="823"/>
                </a:lnTo>
                <a:lnTo>
                  <a:pt x="4966" y="828"/>
                </a:lnTo>
                <a:lnTo>
                  <a:pt x="4931" y="837"/>
                </a:lnTo>
                <a:lnTo>
                  <a:pt x="4896" y="845"/>
                </a:lnTo>
                <a:lnTo>
                  <a:pt x="4861" y="856"/>
                </a:lnTo>
                <a:lnTo>
                  <a:pt x="4826" y="869"/>
                </a:lnTo>
                <a:lnTo>
                  <a:pt x="4792" y="882"/>
                </a:lnTo>
                <a:lnTo>
                  <a:pt x="4759" y="897"/>
                </a:lnTo>
                <a:lnTo>
                  <a:pt x="4726" y="914"/>
                </a:lnTo>
                <a:lnTo>
                  <a:pt x="4694" y="932"/>
                </a:lnTo>
                <a:lnTo>
                  <a:pt x="4662" y="951"/>
                </a:lnTo>
                <a:lnTo>
                  <a:pt x="4631" y="973"/>
                </a:lnTo>
                <a:lnTo>
                  <a:pt x="4602" y="994"/>
                </a:lnTo>
                <a:lnTo>
                  <a:pt x="4573" y="1017"/>
                </a:lnTo>
                <a:lnTo>
                  <a:pt x="4565" y="946"/>
                </a:lnTo>
                <a:lnTo>
                  <a:pt x="4564" y="937"/>
                </a:lnTo>
                <a:lnTo>
                  <a:pt x="4561" y="927"/>
                </a:lnTo>
                <a:lnTo>
                  <a:pt x="4558" y="918"/>
                </a:lnTo>
                <a:lnTo>
                  <a:pt x="4555" y="910"/>
                </a:lnTo>
                <a:lnTo>
                  <a:pt x="4549" y="903"/>
                </a:lnTo>
                <a:lnTo>
                  <a:pt x="4545" y="896"/>
                </a:lnTo>
                <a:lnTo>
                  <a:pt x="4539" y="891"/>
                </a:lnTo>
                <a:lnTo>
                  <a:pt x="4532" y="886"/>
                </a:lnTo>
                <a:lnTo>
                  <a:pt x="4525" y="881"/>
                </a:lnTo>
                <a:lnTo>
                  <a:pt x="4518" y="877"/>
                </a:lnTo>
                <a:lnTo>
                  <a:pt x="4509" y="875"/>
                </a:lnTo>
                <a:lnTo>
                  <a:pt x="4499" y="872"/>
                </a:lnTo>
                <a:lnTo>
                  <a:pt x="4490" y="870"/>
                </a:lnTo>
                <a:lnTo>
                  <a:pt x="4479" y="869"/>
                </a:lnTo>
                <a:lnTo>
                  <a:pt x="4469" y="867"/>
                </a:lnTo>
                <a:lnTo>
                  <a:pt x="4457" y="867"/>
                </a:lnTo>
                <a:lnTo>
                  <a:pt x="4249" y="867"/>
                </a:lnTo>
                <a:lnTo>
                  <a:pt x="4149" y="867"/>
                </a:lnTo>
                <a:lnTo>
                  <a:pt x="4043" y="867"/>
                </a:lnTo>
                <a:lnTo>
                  <a:pt x="4043" y="965"/>
                </a:lnTo>
                <a:lnTo>
                  <a:pt x="4043" y="1126"/>
                </a:lnTo>
                <a:lnTo>
                  <a:pt x="4043" y="2203"/>
                </a:lnTo>
                <a:lnTo>
                  <a:pt x="4043" y="2346"/>
                </a:lnTo>
                <a:lnTo>
                  <a:pt x="4043" y="2586"/>
                </a:lnTo>
                <a:lnTo>
                  <a:pt x="4043" y="2694"/>
                </a:lnTo>
                <a:lnTo>
                  <a:pt x="4160" y="2694"/>
                </a:lnTo>
                <a:lnTo>
                  <a:pt x="4276" y="2694"/>
                </a:lnTo>
                <a:lnTo>
                  <a:pt x="4498" y="2694"/>
                </a:lnTo>
                <a:lnTo>
                  <a:pt x="4512" y="2694"/>
                </a:lnTo>
                <a:lnTo>
                  <a:pt x="4524" y="2693"/>
                </a:lnTo>
                <a:lnTo>
                  <a:pt x="4536" y="2691"/>
                </a:lnTo>
                <a:lnTo>
                  <a:pt x="4547" y="2689"/>
                </a:lnTo>
                <a:lnTo>
                  <a:pt x="4557" y="2685"/>
                </a:lnTo>
                <a:lnTo>
                  <a:pt x="4565" y="2680"/>
                </a:lnTo>
                <a:lnTo>
                  <a:pt x="4574" y="2676"/>
                </a:lnTo>
                <a:lnTo>
                  <a:pt x="4580" y="2670"/>
                </a:lnTo>
                <a:lnTo>
                  <a:pt x="4587" y="2662"/>
                </a:lnTo>
                <a:lnTo>
                  <a:pt x="4592" y="2655"/>
                </a:lnTo>
                <a:lnTo>
                  <a:pt x="4597" y="2646"/>
                </a:lnTo>
                <a:lnTo>
                  <a:pt x="4600" y="2636"/>
                </a:lnTo>
                <a:lnTo>
                  <a:pt x="4604" y="2625"/>
                </a:lnTo>
                <a:lnTo>
                  <a:pt x="4606" y="2614"/>
                </a:lnTo>
                <a:lnTo>
                  <a:pt x="4607" y="2600"/>
                </a:lnTo>
                <a:lnTo>
                  <a:pt x="4607" y="2586"/>
                </a:lnTo>
                <a:lnTo>
                  <a:pt x="4607" y="2203"/>
                </a:lnTo>
                <a:lnTo>
                  <a:pt x="4607" y="1468"/>
                </a:lnTo>
                <a:lnTo>
                  <a:pt x="4627" y="1451"/>
                </a:lnTo>
                <a:lnTo>
                  <a:pt x="4647" y="1434"/>
                </a:lnTo>
                <a:lnTo>
                  <a:pt x="4669" y="1418"/>
                </a:lnTo>
                <a:lnTo>
                  <a:pt x="4690" y="1403"/>
                </a:lnTo>
                <a:lnTo>
                  <a:pt x="4711" y="1389"/>
                </a:lnTo>
                <a:lnTo>
                  <a:pt x="4733" y="1377"/>
                </a:lnTo>
                <a:lnTo>
                  <a:pt x="4756" y="1365"/>
                </a:lnTo>
                <a:lnTo>
                  <a:pt x="4778" y="1354"/>
                </a:lnTo>
                <a:lnTo>
                  <a:pt x="4801" y="1344"/>
                </a:lnTo>
                <a:lnTo>
                  <a:pt x="4824" y="1335"/>
                </a:lnTo>
                <a:lnTo>
                  <a:pt x="4847" y="1328"/>
                </a:lnTo>
                <a:lnTo>
                  <a:pt x="4870" y="1321"/>
                </a:lnTo>
                <a:lnTo>
                  <a:pt x="4894" y="1317"/>
                </a:lnTo>
                <a:lnTo>
                  <a:pt x="4917" y="1313"/>
                </a:lnTo>
                <a:lnTo>
                  <a:pt x="4941" y="1311"/>
                </a:lnTo>
                <a:lnTo>
                  <a:pt x="4964" y="1311"/>
                </a:lnTo>
                <a:lnTo>
                  <a:pt x="4979" y="1311"/>
                </a:lnTo>
                <a:lnTo>
                  <a:pt x="4994" y="1312"/>
                </a:lnTo>
                <a:lnTo>
                  <a:pt x="5008" y="1313"/>
                </a:lnTo>
                <a:lnTo>
                  <a:pt x="5020" y="1316"/>
                </a:lnTo>
                <a:lnTo>
                  <a:pt x="5033" y="1318"/>
                </a:lnTo>
                <a:lnTo>
                  <a:pt x="5045" y="1322"/>
                </a:lnTo>
                <a:lnTo>
                  <a:pt x="5057" y="1327"/>
                </a:lnTo>
                <a:lnTo>
                  <a:pt x="5066" y="1331"/>
                </a:lnTo>
                <a:lnTo>
                  <a:pt x="5077" y="1336"/>
                </a:lnTo>
                <a:lnTo>
                  <a:pt x="5085" y="1342"/>
                </a:lnTo>
                <a:lnTo>
                  <a:pt x="5094" y="1349"/>
                </a:lnTo>
                <a:lnTo>
                  <a:pt x="5102" y="1356"/>
                </a:lnTo>
                <a:lnTo>
                  <a:pt x="5110" y="1364"/>
                </a:lnTo>
                <a:lnTo>
                  <a:pt x="5116" y="1371"/>
                </a:lnTo>
                <a:lnTo>
                  <a:pt x="5122" y="1380"/>
                </a:lnTo>
                <a:lnTo>
                  <a:pt x="5128" y="1389"/>
                </a:lnTo>
                <a:lnTo>
                  <a:pt x="5133" y="1398"/>
                </a:lnTo>
                <a:lnTo>
                  <a:pt x="5138" y="1408"/>
                </a:lnTo>
                <a:lnTo>
                  <a:pt x="5143" y="1418"/>
                </a:lnTo>
                <a:lnTo>
                  <a:pt x="5147" y="1429"/>
                </a:lnTo>
                <a:lnTo>
                  <a:pt x="5153" y="1451"/>
                </a:lnTo>
                <a:lnTo>
                  <a:pt x="5159" y="1474"/>
                </a:lnTo>
                <a:lnTo>
                  <a:pt x="5162" y="1500"/>
                </a:lnTo>
                <a:lnTo>
                  <a:pt x="5164" y="1525"/>
                </a:lnTo>
                <a:lnTo>
                  <a:pt x="5166" y="1553"/>
                </a:lnTo>
                <a:lnTo>
                  <a:pt x="5166" y="1581"/>
                </a:lnTo>
                <a:lnTo>
                  <a:pt x="5166" y="2203"/>
                </a:lnTo>
                <a:lnTo>
                  <a:pt x="5166" y="2319"/>
                </a:lnTo>
                <a:lnTo>
                  <a:pt x="5166" y="2586"/>
                </a:lnTo>
                <a:lnTo>
                  <a:pt x="5166" y="2694"/>
                </a:lnTo>
                <a:lnTo>
                  <a:pt x="5283" y="2694"/>
                </a:lnTo>
                <a:lnTo>
                  <a:pt x="5420" y="2694"/>
                </a:lnTo>
                <a:lnTo>
                  <a:pt x="5590" y="2694"/>
                </a:lnTo>
                <a:lnTo>
                  <a:pt x="5604" y="2694"/>
                </a:lnTo>
                <a:lnTo>
                  <a:pt x="5617" y="2693"/>
                </a:lnTo>
                <a:lnTo>
                  <a:pt x="5629" y="2691"/>
                </a:lnTo>
                <a:lnTo>
                  <a:pt x="5639" y="2689"/>
                </a:lnTo>
                <a:lnTo>
                  <a:pt x="5649" y="2685"/>
                </a:lnTo>
                <a:lnTo>
                  <a:pt x="5658" y="2680"/>
                </a:lnTo>
                <a:lnTo>
                  <a:pt x="5666" y="2676"/>
                </a:lnTo>
                <a:lnTo>
                  <a:pt x="5673" y="2670"/>
                </a:lnTo>
                <a:lnTo>
                  <a:pt x="5680" y="2662"/>
                </a:lnTo>
                <a:lnTo>
                  <a:pt x="5685" y="2655"/>
                </a:lnTo>
                <a:lnTo>
                  <a:pt x="5689" y="2646"/>
                </a:lnTo>
                <a:lnTo>
                  <a:pt x="5692" y="2636"/>
                </a:lnTo>
                <a:lnTo>
                  <a:pt x="5695" y="2625"/>
                </a:lnTo>
                <a:lnTo>
                  <a:pt x="5698" y="2614"/>
                </a:lnTo>
                <a:lnTo>
                  <a:pt x="5699" y="2600"/>
                </a:lnTo>
                <a:lnTo>
                  <a:pt x="5700" y="2586"/>
                </a:lnTo>
                <a:lnTo>
                  <a:pt x="5700" y="2203"/>
                </a:lnTo>
                <a:lnTo>
                  <a:pt x="5700" y="1468"/>
                </a:lnTo>
                <a:lnTo>
                  <a:pt x="5719" y="1452"/>
                </a:lnTo>
                <a:lnTo>
                  <a:pt x="5739" y="1436"/>
                </a:lnTo>
                <a:lnTo>
                  <a:pt x="5761" y="1421"/>
                </a:lnTo>
                <a:lnTo>
                  <a:pt x="5784" y="1406"/>
                </a:lnTo>
                <a:lnTo>
                  <a:pt x="5807" y="1392"/>
                </a:lnTo>
                <a:lnTo>
                  <a:pt x="5832" y="1380"/>
                </a:lnTo>
                <a:lnTo>
                  <a:pt x="5856" y="1368"/>
                </a:lnTo>
                <a:lnTo>
                  <a:pt x="5882" y="1356"/>
                </a:lnTo>
                <a:lnTo>
                  <a:pt x="5907" y="1347"/>
                </a:lnTo>
                <a:lnTo>
                  <a:pt x="5933" y="1337"/>
                </a:lnTo>
                <a:lnTo>
                  <a:pt x="5958" y="1330"/>
                </a:lnTo>
                <a:lnTo>
                  <a:pt x="5985" y="1322"/>
                </a:lnTo>
                <a:lnTo>
                  <a:pt x="6010" y="1317"/>
                </a:lnTo>
                <a:lnTo>
                  <a:pt x="6036" y="1314"/>
                </a:lnTo>
                <a:lnTo>
                  <a:pt x="6061" y="1311"/>
                </a:lnTo>
                <a:lnTo>
                  <a:pt x="6086" y="1311"/>
                </a:lnTo>
                <a:lnTo>
                  <a:pt x="6102" y="1311"/>
                </a:lnTo>
                <a:lnTo>
                  <a:pt x="6116" y="1312"/>
                </a:lnTo>
                <a:lnTo>
                  <a:pt x="6130" y="1313"/>
                </a:lnTo>
                <a:lnTo>
                  <a:pt x="6143" y="1316"/>
                </a:lnTo>
                <a:lnTo>
                  <a:pt x="6156" y="1318"/>
                </a:lnTo>
                <a:lnTo>
                  <a:pt x="6168" y="1322"/>
                </a:lnTo>
                <a:lnTo>
                  <a:pt x="6178" y="1327"/>
                </a:lnTo>
                <a:lnTo>
                  <a:pt x="6189" y="1331"/>
                </a:lnTo>
                <a:lnTo>
                  <a:pt x="6198" y="1336"/>
                </a:lnTo>
                <a:lnTo>
                  <a:pt x="6208" y="1342"/>
                </a:lnTo>
                <a:lnTo>
                  <a:pt x="6216" y="1349"/>
                </a:lnTo>
                <a:lnTo>
                  <a:pt x="6224" y="1356"/>
                </a:lnTo>
                <a:lnTo>
                  <a:pt x="6231" y="1364"/>
                </a:lnTo>
                <a:lnTo>
                  <a:pt x="6239" y="1371"/>
                </a:lnTo>
                <a:lnTo>
                  <a:pt x="6245" y="1380"/>
                </a:lnTo>
                <a:lnTo>
                  <a:pt x="6250" y="1389"/>
                </a:lnTo>
                <a:lnTo>
                  <a:pt x="6256" y="1398"/>
                </a:lnTo>
                <a:lnTo>
                  <a:pt x="6261" y="1408"/>
                </a:lnTo>
                <a:lnTo>
                  <a:pt x="6265" y="1418"/>
                </a:lnTo>
                <a:lnTo>
                  <a:pt x="6269" y="1429"/>
                </a:lnTo>
                <a:lnTo>
                  <a:pt x="6276" y="1451"/>
                </a:lnTo>
                <a:lnTo>
                  <a:pt x="6280" y="1474"/>
                </a:lnTo>
                <a:lnTo>
                  <a:pt x="6284" y="1500"/>
                </a:lnTo>
                <a:lnTo>
                  <a:pt x="6287" y="1525"/>
                </a:lnTo>
                <a:lnTo>
                  <a:pt x="6288" y="1553"/>
                </a:lnTo>
                <a:lnTo>
                  <a:pt x="6289" y="1581"/>
                </a:lnTo>
                <a:lnTo>
                  <a:pt x="6289" y="2203"/>
                </a:lnTo>
                <a:lnTo>
                  <a:pt x="6289" y="2211"/>
                </a:lnTo>
                <a:lnTo>
                  <a:pt x="6289" y="2586"/>
                </a:lnTo>
                <a:lnTo>
                  <a:pt x="6289" y="2694"/>
                </a:lnTo>
                <a:lnTo>
                  <a:pt x="6405" y="2694"/>
                </a:lnTo>
                <a:lnTo>
                  <a:pt x="6635" y="2694"/>
                </a:lnTo>
                <a:lnTo>
                  <a:pt x="6743" y="2694"/>
                </a:lnTo>
                <a:lnTo>
                  <a:pt x="6756" y="2694"/>
                </a:lnTo>
                <a:lnTo>
                  <a:pt x="6769" y="2693"/>
                </a:lnTo>
                <a:lnTo>
                  <a:pt x="6781" y="2691"/>
                </a:lnTo>
                <a:lnTo>
                  <a:pt x="6792" y="2689"/>
                </a:lnTo>
                <a:lnTo>
                  <a:pt x="6801" y="2685"/>
                </a:lnTo>
                <a:lnTo>
                  <a:pt x="6810" y="2680"/>
                </a:lnTo>
                <a:lnTo>
                  <a:pt x="6818" y="2676"/>
                </a:lnTo>
                <a:lnTo>
                  <a:pt x="6826" y="2670"/>
                </a:lnTo>
                <a:lnTo>
                  <a:pt x="6832" y="2662"/>
                </a:lnTo>
                <a:lnTo>
                  <a:pt x="6837" y="2655"/>
                </a:lnTo>
                <a:lnTo>
                  <a:pt x="6842" y="2646"/>
                </a:lnTo>
                <a:lnTo>
                  <a:pt x="6845" y="2636"/>
                </a:lnTo>
                <a:lnTo>
                  <a:pt x="6848" y="2625"/>
                </a:lnTo>
                <a:lnTo>
                  <a:pt x="6850" y="2614"/>
                </a:lnTo>
                <a:lnTo>
                  <a:pt x="6851" y="2600"/>
                </a:lnTo>
                <a:lnTo>
                  <a:pt x="6852" y="2586"/>
                </a:lnTo>
                <a:lnTo>
                  <a:pt x="6852" y="2203"/>
                </a:lnTo>
                <a:lnTo>
                  <a:pt x="6852" y="1719"/>
                </a:lnTo>
                <a:lnTo>
                  <a:pt x="6851" y="1624"/>
                </a:lnTo>
                <a:lnTo>
                  <a:pt x="6849" y="1536"/>
                </a:lnTo>
                <a:lnTo>
                  <a:pt x="6848" y="1496"/>
                </a:lnTo>
                <a:lnTo>
                  <a:pt x="6846" y="1456"/>
                </a:lnTo>
                <a:lnTo>
                  <a:pt x="6843" y="1419"/>
                </a:lnTo>
                <a:lnTo>
                  <a:pt x="6839" y="1383"/>
                </a:lnTo>
                <a:lnTo>
                  <a:pt x="6835" y="1348"/>
                </a:lnTo>
                <a:lnTo>
                  <a:pt x="6830" y="1315"/>
                </a:lnTo>
                <a:lnTo>
                  <a:pt x="6823" y="1282"/>
                </a:lnTo>
                <a:lnTo>
                  <a:pt x="6817" y="1251"/>
                </a:lnTo>
                <a:lnTo>
                  <a:pt x="6809" y="1220"/>
                </a:lnTo>
                <a:lnTo>
                  <a:pt x="6799" y="1192"/>
                </a:lnTo>
                <a:lnTo>
                  <a:pt x="6788" y="1162"/>
                </a:lnTo>
                <a:lnTo>
                  <a:pt x="6777" y="1134"/>
                </a:lnTo>
                <a:close/>
                <a:moveTo>
                  <a:pt x="8813" y="1960"/>
                </a:moveTo>
                <a:lnTo>
                  <a:pt x="8814" y="2068"/>
                </a:lnTo>
                <a:lnTo>
                  <a:pt x="8816" y="2164"/>
                </a:lnTo>
                <a:lnTo>
                  <a:pt x="8818" y="2208"/>
                </a:lnTo>
                <a:lnTo>
                  <a:pt x="8821" y="2248"/>
                </a:lnTo>
                <a:lnTo>
                  <a:pt x="8825" y="2287"/>
                </a:lnTo>
                <a:lnTo>
                  <a:pt x="8832" y="2323"/>
                </a:lnTo>
                <a:lnTo>
                  <a:pt x="8838" y="2358"/>
                </a:lnTo>
                <a:lnTo>
                  <a:pt x="8847" y="2391"/>
                </a:lnTo>
                <a:lnTo>
                  <a:pt x="8852" y="2407"/>
                </a:lnTo>
                <a:lnTo>
                  <a:pt x="8857" y="2422"/>
                </a:lnTo>
                <a:lnTo>
                  <a:pt x="8864" y="2437"/>
                </a:lnTo>
                <a:lnTo>
                  <a:pt x="8870" y="2452"/>
                </a:lnTo>
                <a:lnTo>
                  <a:pt x="8876" y="2467"/>
                </a:lnTo>
                <a:lnTo>
                  <a:pt x="8884" y="2482"/>
                </a:lnTo>
                <a:lnTo>
                  <a:pt x="8891" y="2496"/>
                </a:lnTo>
                <a:lnTo>
                  <a:pt x="8900" y="2509"/>
                </a:lnTo>
                <a:lnTo>
                  <a:pt x="8909" y="2523"/>
                </a:lnTo>
                <a:lnTo>
                  <a:pt x="8919" y="2537"/>
                </a:lnTo>
                <a:lnTo>
                  <a:pt x="8930" y="2550"/>
                </a:lnTo>
                <a:lnTo>
                  <a:pt x="8940" y="2564"/>
                </a:lnTo>
                <a:lnTo>
                  <a:pt x="8950" y="2574"/>
                </a:lnTo>
                <a:lnTo>
                  <a:pt x="8960" y="2585"/>
                </a:lnTo>
                <a:lnTo>
                  <a:pt x="8970" y="2595"/>
                </a:lnTo>
                <a:lnTo>
                  <a:pt x="8982" y="2605"/>
                </a:lnTo>
                <a:lnTo>
                  <a:pt x="8992" y="2615"/>
                </a:lnTo>
                <a:lnTo>
                  <a:pt x="9004" y="2624"/>
                </a:lnTo>
                <a:lnTo>
                  <a:pt x="9016" y="2633"/>
                </a:lnTo>
                <a:lnTo>
                  <a:pt x="9028" y="2641"/>
                </a:lnTo>
                <a:lnTo>
                  <a:pt x="9054" y="2656"/>
                </a:lnTo>
                <a:lnTo>
                  <a:pt x="9082" y="2670"/>
                </a:lnTo>
                <a:lnTo>
                  <a:pt x="9110" y="2683"/>
                </a:lnTo>
                <a:lnTo>
                  <a:pt x="9140" y="2693"/>
                </a:lnTo>
                <a:lnTo>
                  <a:pt x="9171" y="2703"/>
                </a:lnTo>
                <a:lnTo>
                  <a:pt x="9203" y="2710"/>
                </a:lnTo>
                <a:lnTo>
                  <a:pt x="9237" y="2718"/>
                </a:lnTo>
                <a:lnTo>
                  <a:pt x="9271" y="2723"/>
                </a:lnTo>
                <a:lnTo>
                  <a:pt x="9307" y="2727"/>
                </a:lnTo>
                <a:lnTo>
                  <a:pt x="9344" y="2730"/>
                </a:lnTo>
                <a:lnTo>
                  <a:pt x="9381" y="2732"/>
                </a:lnTo>
                <a:lnTo>
                  <a:pt x="9421" y="2733"/>
                </a:lnTo>
                <a:lnTo>
                  <a:pt x="9453" y="2733"/>
                </a:lnTo>
                <a:lnTo>
                  <a:pt x="9484" y="2730"/>
                </a:lnTo>
                <a:lnTo>
                  <a:pt x="9516" y="2729"/>
                </a:lnTo>
                <a:lnTo>
                  <a:pt x="9548" y="2726"/>
                </a:lnTo>
                <a:lnTo>
                  <a:pt x="9580" y="2723"/>
                </a:lnTo>
                <a:lnTo>
                  <a:pt x="9611" y="2719"/>
                </a:lnTo>
                <a:lnTo>
                  <a:pt x="9642" y="2713"/>
                </a:lnTo>
                <a:lnTo>
                  <a:pt x="9673" y="2708"/>
                </a:lnTo>
                <a:lnTo>
                  <a:pt x="9702" y="2701"/>
                </a:lnTo>
                <a:lnTo>
                  <a:pt x="9732" y="2694"/>
                </a:lnTo>
                <a:lnTo>
                  <a:pt x="9761" y="2686"/>
                </a:lnTo>
                <a:lnTo>
                  <a:pt x="9791" y="2677"/>
                </a:lnTo>
                <a:lnTo>
                  <a:pt x="9818" y="2668"/>
                </a:lnTo>
                <a:lnTo>
                  <a:pt x="9847" y="2657"/>
                </a:lnTo>
                <a:lnTo>
                  <a:pt x="9874" y="2646"/>
                </a:lnTo>
                <a:lnTo>
                  <a:pt x="9901" y="2635"/>
                </a:lnTo>
                <a:lnTo>
                  <a:pt x="9915" y="2628"/>
                </a:lnTo>
                <a:lnTo>
                  <a:pt x="9928" y="2621"/>
                </a:lnTo>
                <a:lnTo>
                  <a:pt x="9938" y="2612"/>
                </a:lnTo>
                <a:lnTo>
                  <a:pt x="9947" y="2604"/>
                </a:lnTo>
                <a:lnTo>
                  <a:pt x="9950" y="2600"/>
                </a:lnTo>
                <a:lnTo>
                  <a:pt x="9953" y="2594"/>
                </a:lnTo>
                <a:lnTo>
                  <a:pt x="9955" y="2589"/>
                </a:lnTo>
                <a:lnTo>
                  <a:pt x="9958" y="2584"/>
                </a:lnTo>
                <a:lnTo>
                  <a:pt x="9961" y="2571"/>
                </a:lnTo>
                <a:lnTo>
                  <a:pt x="9961" y="2556"/>
                </a:lnTo>
                <a:lnTo>
                  <a:pt x="9961" y="2548"/>
                </a:lnTo>
                <a:lnTo>
                  <a:pt x="9961" y="2539"/>
                </a:lnTo>
                <a:lnTo>
                  <a:pt x="9960" y="2531"/>
                </a:lnTo>
                <a:lnTo>
                  <a:pt x="9958" y="2522"/>
                </a:lnTo>
                <a:lnTo>
                  <a:pt x="9912" y="2282"/>
                </a:lnTo>
                <a:lnTo>
                  <a:pt x="9909" y="2270"/>
                </a:lnTo>
                <a:lnTo>
                  <a:pt x="9905" y="2260"/>
                </a:lnTo>
                <a:lnTo>
                  <a:pt x="9900" y="2251"/>
                </a:lnTo>
                <a:lnTo>
                  <a:pt x="9895" y="2244"/>
                </a:lnTo>
                <a:lnTo>
                  <a:pt x="9887" y="2237"/>
                </a:lnTo>
                <a:lnTo>
                  <a:pt x="9880" y="2233"/>
                </a:lnTo>
                <a:lnTo>
                  <a:pt x="9870" y="2231"/>
                </a:lnTo>
                <a:lnTo>
                  <a:pt x="9860" y="2230"/>
                </a:lnTo>
                <a:lnTo>
                  <a:pt x="9848" y="2231"/>
                </a:lnTo>
                <a:lnTo>
                  <a:pt x="9836" y="2233"/>
                </a:lnTo>
                <a:lnTo>
                  <a:pt x="9823" y="2236"/>
                </a:lnTo>
                <a:lnTo>
                  <a:pt x="9808" y="2241"/>
                </a:lnTo>
                <a:lnTo>
                  <a:pt x="9779" y="2249"/>
                </a:lnTo>
                <a:lnTo>
                  <a:pt x="9751" y="2258"/>
                </a:lnTo>
                <a:lnTo>
                  <a:pt x="9723" y="2265"/>
                </a:lnTo>
                <a:lnTo>
                  <a:pt x="9694" y="2272"/>
                </a:lnTo>
                <a:lnTo>
                  <a:pt x="9664" y="2278"/>
                </a:lnTo>
                <a:lnTo>
                  <a:pt x="9633" y="2282"/>
                </a:lnTo>
                <a:lnTo>
                  <a:pt x="9601" y="2285"/>
                </a:lnTo>
                <a:lnTo>
                  <a:pt x="9567" y="2286"/>
                </a:lnTo>
                <a:lnTo>
                  <a:pt x="9551" y="2285"/>
                </a:lnTo>
                <a:lnTo>
                  <a:pt x="9538" y="2285"/>
                </a:lnTo>
                <a:lnTo>
                  <a:pt x="9524" y="2283"/>
                </a:lnTo>
                <a:lnTo>
                  <a:pt x="9511" y="2281"/>
                </a:lnTo>
                <a:lnTo>
                  <a:pt x="9499" y="2278"/>
                </a:lnTo>
                <a:lnTo>
                  <a:pt x="9488" y="2273"/>
                </a:lnTo>
                <a:lnTo>
                  <a:pt x="9477" y="2269"/>
                </a:lnTo>
                <a:lnTo>
                  <a:pt x="9467" y="2264"/>
                </a:lnTo>
                <a:lnTo>
                  <a:pt x="9458" y="2259"/>
                </a:lnTo>
                <a:lnTo>
                  <a:pt x="9449" y="2252"/>
                </a:lnTo>
                <a:lnTo>
                  <a:pt x="9441" y="2245"/>
                </a:lnTo>
                <a:lnTo>
                  <a:pt x="9433" y="2237"/>
                </a:lnTo>
                <a:lnTo>
                  <a:pt x="9427" y="2230"/>
                </a:lnTo>
                <a:lnTo>
                  <a:pt x="9421" y="2220"/>
                </a:lnTo>
                <a:lnTo>
                  <a:pt x="9414" y="2212"/>
                </a:lnTo>
                <a:lnTo>
                  <a:pt x="9409" y="2201"/>
                </a:lnTo>
                <a:lnTo>
                  <a:pt x="9405" y="2192"/>
                </a:lnTo>
                <a:lnTo>
                  <a:pt x="9400" y="2180"/>
                </a:lnTo>
                <a:lnTo>
                  <a:pt x="9396" y="2168"/>
                </a:lnTo>
                <a:lnTo>
                  <a:pt x="9393" y="2157"/>
                </a:lnTo>
                <a:lnTo>
                  <a:pt x="9387" y="2130"/>
                </a:lnTo>
                <a:lnTo>
                  <a:pt x="9382" y="2102"/>
                </a:lnTo>
                <a:lnTo>
                  <a:pt x="9379" y="2073"/>
                </a:lnTo>
                <a:lnTo>
                  <a:pt x="9377" y="2041"/>
                </a:lnTo>
                <a:lnTo>
                  <a:pt x="9376" y="2007"/>
                </a:lnTo>
                <a:lnTo>
                  <a:pt x="9376" y="1971"/>
                </a:lnTo>
                <a:lnTo>
                  <a:pt x="9376" y="1239"/>
                </a:lnTo>
                <a:lnTo>
                  <a:pt x="9784" y="1239"/>
                </a:lnTo>
                <a:lnTo>
                  <a:pt x="9794" y="1238"/>
                </a:lnTo>
                <a:lnTo>
                  <a:pt x="9803" y="1237"/>
                </a:lnTo>
                <a:lnTo>
                  <a:pt x="9813" y="1236"/>
                </a:lnTo>
                <a:lnTo>
                  <a:pt x="9820" y="1233"/>
                </a:lnTo>
                <a:lnTo>
                  <a:pt x="9829" y="1231"/>
                </a:lnTo>
                <a:lnTo>
                  <a:pt x="9836" y="1227"/>
                </a:lnTo>
                <a:lnTo>
                  <a:pt x="9843" y="1222"/>
                </a:lnTo>
                <a:lnTo>
                  <a:pt x="9849" y="1217"/>
                </a:lnTo>
                <a:lnTo>
                  <a:pt x="9855" y="1212"/>
                </a:lnTo>
                <a:lnTo>
                  <a:pt x="9860" y="1205"/>
                </a:lnTo>
                <a:lnTo>
                  <a:pt x="9864" y="1198"/>
                </a:lnTo>
                <a:lnTo>
                  <a:pt x="9868" y="1191"/>
                </a:lnTo>
                <a:lnTo>
                  <a:pt x="9871" y="1182"/>
                </a:lnTo>
                <a:lnTo>
                  <a:pt x="9873" y="1172"/>
                </a:lnTo>
                <a:lnTo>
                  <a:pt x="9875" y="1163"/>
                </a:lnTo>
                <a:lnTo>
                  <a:pt x="9875" y="1153"/>
                </a:lnTo>
                <a:lnTo>
                  <a:pt x="9875" y="935"/>
                </a:lnTo>
                <a:lnTo>
                  <a:pt x="9875" y="925"/>
                </a:lnTo>
                <a:lnTo>
                  <a:pt x="9873" y="916"/>
                </a:lnTo>
                <a:lnTo>
                  <a:pt x="9871" y="907"/>
                </a:lnTo>
                <a:lnTo>
                  <a:pt x="9868" y="899"/>
                </a:lnTo>
                <a:lnTo>
                  <a:pt x="9864" y="892"/>
                </a:lnTo>
                <a:lnTo>
                  <a:pt x="9860" y="886"/>
                </a:lnTo>
                <a:lnTo>
                  <a:pt x="9855" y="880"/>
                </a:lnTo>
                <a:lnTo>
                  <a:pt x="9849" y="875"/>
                </a:lnTo>
                <a:lnTo>
                  <a:pt x="9843" y="871"/>
                </a:lnTo>
                <a:lnTo>
                  <a:pt x="9836" y="866"/>
                </a:lnTo>
                <a:lnTo>
                  <a:pt x="9829" y="863"/>
                </a:lnTo>
                <a:lnTo>
                  <a:pt x="9820" y="861"/>
                </a:lnTo>
                <a:lnTo>
                  <a:pt x="9813" y="859"/>
                </a:lnTo>
                <a:lnTo>
                  <a:pt x="9803" y="858"/>
                </a:lnTo>
                <a:lnTo>
                  <a:pt x="9794" y="857"/>
                </a:lnTo>
                <a:lnTo>
                  <a:pt x="9784" y="857"/>
                </a:lnTo>
                <a:lnTo>
                  <a:pt x="9379" y="857"/>
                </a:lnTo>
                <a:lnTo>
                  <a:pt x="9379" y="418"/>
                </a:lnTo>
                <a:lnTo>
                  <a:pt x="9379" y="405"/>
                </a:lnTo>
                <a:lnTo>
                  <a:pt x="9378" y="395"/>
                </a:lnTo>
                <a:lnTo>
                  <a:pt x="9376" y="384"/>
                </a:lnTo>
                <a:lnTo>
                  <a:pt x="9374" y="374"/>
                </a:lnTo>
                <a:lnTo>
                  <a:pt x="9371" y="365"/>
                </a:lnTo>
                <a:lnTo>
                  <a:pt x="9366" y="357"/>
                </a:lnTo>
                <a:lnTo>
                  <a:pt x="9362" y="350"/>
                </a:lnTo>
                <a:lnTo>
                  <a:pt x="9357" y="344"/>
                </a:lnTo>
                <a:lnTo>
                  <a:pt x="9352" y="338"/>
                </a:lnTo>
                <a:lnTo>
                  <a:pt x="9345" y="333"/>
                </a:lnTo>
                <a:lnTo>
                  <a:pt x="9338" y="329"/>
                </a:lnTo>
                <a:lnTo>
                  <a:pt x="9330" y="325"/>
                </a:lnTo>
                <a:lnTo>
                  <a:pt x="9322" y="323"/>
                </a:lnTo>
                <a:lnTo>
                  <a:pt x="9313" y="321"/>
                </a:lnTo>
                <a:lnTo>
                  <a:pt x="9304" y="320"/>
                </a:lnTo>
                <a:lnTo>
                  <a:pt x="9293" y="320"/>
                </a:lnTo>
                <a:lnTo>
                  <a:pt x="9271" y="320"/>
                </a:lnTo>
                <a:lnTo>
                  <a:pt x="8933" y="365"/>
                </a:lnTo>
                <a:lnTo>
                  <a:pt x="8813" y="381"/>
                </a:lnTo>
                <a:lnTo>
                  <a:pt x="8813" y="1960"/>
                </a:lnTo>
                <a:close/>
                <a:moveTo>
                  <a:pt x="11349" y="819"/>
                </a:moveTo>
                <a:lnTo>
                  <a:pt x="11323" y="813"/>
                </a:lnTo>
                <a:lnTo>
                  <a:pt x="11295" y="808"/>
                </a:lnTo>
                <a:lnTo>
                  <a:pt x="11268" y="805"/>
                </a:lnTo>
                <a:lnTo>
                  <a:pt x="11244" y="804"/>
                </a:lnTo>
                <a:lnTo>
                  <a:pt x="11204" y="805"/>
                </a:lnTo>
                <a:lnTo>
                  <a:pt x="11165" y="807"/>
                </a:lnTo>
                <a:lnTo>
                  <a:pt x="11147" y="809"/>
                </a:lnTo>
                <a:lnTo>
                  <a:pt x="11130" y="812"/>
                </a:lnTo>
                <a:lnTo>
                  <a:pt x="11112" y="815"/>
                </a:lnTo>
                <a:lnTo>
                  <a:pt x="11096" y="819"/>
                </a:lnTo>
                <a:lnTo>
                  <a:pt x="11080" y="823"/>
                </a:lnTo>
                <a:lnTo>
                  <a:pt x="11064" y="827"/>
                </a:lnTo>
                <a:lnTo>
                  <a:pt x="11048" y="831"/>
                </a:lnTo>
                <a:lnTo>
                  <a:pt x="11033" y="837"/>
                </a:lnTo>
                <a:lnTo>
                  <a:pt x="11019" y="843"/>
                </a:lnTo>
                <a:lnTo>
                  <a:pt x="11005" y="849"/>
                </a:lnTo>
                <a:lnTo>
                  <a:pt x="10991" y="856"/>
                </a:lnTo>
                <a:lnTo>
                  <a:pt x="10977" y="863"/>
                </a:lnTo>
                <a:lnTo>
                  <a:pt x="10949" y="879"/>
                </a:lnTo>
                <a:lnTo>
                  <a:pt x="10924" y="897"/>
                </a:lnTo>
                <a:lnTo>
                  <a:pt x="10898" y="916"/>
                </a:lnTo>
                <a:lnTo>
                  <a:pt x="10874" y="939"/>
                </a:lnTo>
                <a:lnTo>
                  <a:pt x="10848" y="962"/>
                </a:lnTo>
                <a:lnTo>
                  <a:pt x="10824" y="988"/>
                </a:lnTo>
                <a:lnTo>
                  <a:pt x="10800" y="1014"/>
                </a:lnTo>
                <a:lnTo>
                  <a:pt x="10774" y="1044"/>
                </a:lnTo>
                <a:lnTo>
                  <a:pt x="10767" y="931"/>
                </a:lnTo>
                <a:lnTo>
                  <a:pt x="10766" y="921"/>
                </a:lnTo>
                <a:lnTo>
                  <a:pt x="10764" y="912"/>
                </a:lnTo>
                <a:lnTo>
                  <a:pt x="10761" y="904"/>
                </a:lnTo>
                <a:lnTo>
                  <a:pt x="10758" y="896"/>
                </a:lnTo>
                <a:lnTo>
                  <a:pt x="10755" y="889"/>
                </a:lnTo>
                <a:lnTo>
                  <a:pt x="10750" y="882"/>
                </a:lnTo>
                <a:lnTo>
                  <a:pt x="10744" y="877"/>
                </a:lnTo>
                <a:lnTo>
                  <a:pt x="10738" y="873"/>
                </a:lnTo>
                <a:lnTo>
                  <a:pt x="10730" y="869"/>
                </a:lnTo>
                <a:lnTo>
                  <a:pt x="10723" y="865"/>
                </a:lnTo>
                <a:lnTo>
                  <a:pt x="10714" y="862"/>
                </a:lnTo>
                <a:lnTo>
                  <a:pt x="10705" y="860"/>
                </a:lnTo>
                <a:lnTo>
                  <a:pt x="10694" y="858"/>
                </a:lnTo>
                <a:lnTo>
                  <a:pt x="10684" y="857"/>
                </a:lnTo>
                <a:lnTo>
                  <a:pt x="10671" y="857"/>
                </a:lnTo>
                <a:lnTo>
                  <a:pt x="10658" y="856"/>
                </a:lnTo>
                <a:lnTo>
                  <a:pt x="10419" y="856"/>
                </a:lnTo>
                <a:lnTo>
                  <a:pt x="10354" y="856"/>
                </a:lnTo>
                <a:lnTo>
                  <a:pt x="10246" y="856"/>
                </a:lnTo>
                <a:lnTo>
                  <a:pt x="10246" y="965"/>
                </a:lnTo>
                <a:lnTo>
                  <a:pt x="10246" y="1111"/>
                </a:lnTo>
                <a:lnTo>
                  <a:pt x="10246" y="1422"/>
                </a:lnTo>
                <a:lnTo>
                  <a:pt x="10246" y="2411"/>
                </a:lnTo>
                <a:lnTo>
                  <a:pt x="10246" y="2578"/>
                </a:lnTo>
                <a:lnTo>
                  <a:pt x="10246" y="2684"/>
                </a:lnTo>
                <a:lnTo>
                  <a:pt x="10350" y="2684"/>
                </a:lnTo>
                <a:lnTo>
                  <a:pt x="10461" y="2684"/>
                </a:lnTo>
                <a:lnTo>
                  <a:pt x="10703" y="2684"/>
                </a:lnTo>
                <a:lnTo>
                  <a:pt x="10717" y="2683"/>
                </a:lnTo>
                <a:lnTo>
                  <a:pt x="10729" y="2682"/>
                </a:lnTo>
                <a:lnTo>
                  <a:pt x="10741" y="2679"/>
                </a:lnTo>
                <a:lnTo>
                  <a:pt x="10752" y="2676"/>
                </a:lnTo>
                <a:lnTo>
                  <a:pt x="10761" y="2673"/>
                </a:lnTo>
                <a:lnTo>
                  <a:pt x="10770" y="2668"/>
                </a:lnTo>
                <a:lnTo>
                  <a:pt x="10777" y="2662"/>
                </a:lnTo>
                <a:lnTo>
                  <a:pt x="10784" y="2656"/>
                </a:lnTo>
                <a:lnTo>
                  <a:pt x="10790" y="2649"/>
                </a:lnTo>
                <a:lnTo>
                  <a:pt x="10794" y="2641"/>
                </a:lnTo>
                <a:lnTo>
                  <a:pt x="10798" y="2633"/>
                </a:lnTo>
                <a:lnTo>
                  <a:pt x="10803" y="2623"/>
                </a:lnTo>
                <a:lnTo>
                  <a:pt x="10805" y="2614"/>
                </a:lnTo>
                <a:lnTo>
                  <a:pt x="10807" y="2602"/>
                </a:lnTo>
                <a:lnTo>
                  <a:pt x="10808" y="2590"/>
                </a:lnTo>
                <a:lnTo>
                  <a:pt x="10808" y="2578"/>
                </a:lnTo>
                <a:lnTo>
                  <a:pt x="10808" y="1456"/>
                </a:lnTo>
                <a:lnTo>
                  <a:pt x="10826" y="1439"/>
                </a:lnTo>
                <a:lnTo>
                  <a:pt x="10845" y="1423"/>
                </a:lnTo>
                <a:lnTo>
                  <a:pt x="10864" y="1408"/>
                </a:lnTo>
                <a:lnTo>
                  <a:pt x="10885" y="1394"/>
                </a:lnTo>
                <a:lnTo>
                  <a:pt x="10905" y="1381"/>
                </a:lnTo>
                <a:lnTo>
                  <a:pt x="10926" y="1369"/>
                </a:lnTo>
                <a:lnTo>
                  <a:pt x="10947" y="1358"/>
                </a:lnTo>
                <a:lnTo>
                  <a:pt x="10970" y="1348"/>
                </a:lnTo>
                <a:lnTo>
                  <a:pt x="10992" y="1339"/>
                </a:lnTo>
                <a:lnTo>
                  <a:pt x="11014" y="1332"/>
                </a:lnTo>
                <a:lnTo>
                  <a:pt x="11038" y="1325"/>
                </a:lnTo>
                <a:lnTo>
                  <a:pt x="11060" y="1320"/>
                </a:lnTo>
                <a:lnTo>
                  <a:pt x="11083" y="1316"/>
                </a:lnTo>
                <a:lnTo>
                  <a:pt x="11107" y="1313"/>
                </a:lnTo>
                <a:lnTo>
                  <a:pt x="11130" y="1311"/>
                </a:lnTo>
                <a:lnTo>
                  <a:pt x="11154" y="1310"/>
                </a:lnTo>
                <a:lnTo>
                  <a:pt x="11179" y="1311"/>
                </a:lnTo>
                <a:lnTo>
                  <a:pt x="11206" y="1313"/>
                </a:lnTo>
                <a:lnTo>
                  <a:pt x="11231" y="1316"/>
                </a:lnTo>
                <a:lnTo>
                  <a:pt x="11255" y="1321"/>
                </a:lnTo>
                <a:lnTo>
                  <a:pt x="11262" y="1321"/>
                </a:lnTo>
                <a:lnTo>
                  <a:pt x="11274" y="1321"/>
                </a:lnTo>
                <a:lnTo>
                  <a:pt x="11285" y="1320"/>
                </a:lnTo>
                <a:lnTo>
                  <a:pt x="11296" y="1318"/>
                </a:lnTo>
                <a:lnTo>
                  <a:pt x="11301" y="1316"/>
                </a:lnTo>
                <a:lnTo>
                  <a:pt x="11306" y="1313"/>
                </a:lnTo>
                <a:lnTo>
                  <a:pt x="11310" y="1311"/>
                </a:lnTo>
                <a:lnTo>
                  <a:pt x="11313" y="1306"/>
                </a:lnTo>
                <a:lnTo>
                  <a:pt x="11320" y="1299"/>
                </a:lnTo>
                <a:lnTo>
                  <a:pt x="11326" y="1288"/>
                </a:lnTo>
                <a:lnTo>
                  <a:pt x="11330" y="1276"/>
                </a:lnTo>
                <a:lnTo>
                  <a:pt x="11334" y="1262"/>
                </a:lnTo>
                <a:lnTo>
                  <a:pt x="11390" y="909"/>
                </a:lnTo>
                <a:lnTo>
                  <a:pt x="11392" y="898"/>
                </a:lnTo>
                <a:lnTo>
                  <a:pt x="11394" y="891"/>
                </a:lnTo>
                <a:lnTo>
                  <a:pt x="11394" y="882"/>
                </a:lnTo>
                <a:lnTo>
                  <a:pt x="11394" y="875"/>
                </a:lnTo>
                <a:lnTo>
                  <a:pt x="11394" y="867"/>
                </a:lnTo>
                <a:lnTo>
                  <a:pt x="11392" y="858"/>
                </a:lnTo>
                <a:lnTo>
                  <a:pt x="11390" y="849"/>
                </a:lnTo>
                <a:lnTo>
                  <a:pt x="11385" y="842"/>
                </a:lnTo>
                <a:lnTo>
                  <a:pt x="11381" y="836"/>
                </a:lnTo>
                <a:lnTo>
                  <a:pt x="11375" y="830"/>
                </a:lnTo>
                <a:lnTo>
                  <a:pt x="11368" y="826"/>
                </a:lnTo>
                <a:lnTo>
                  <a:pt x="11359" y="822"/>
                </a:lnTo>
                <a:lnTo>
                  <a:pt x="11349" y="819"/>
                </a:lnTo>
                <a:close/>
                <a:moveTo>
                  <a:pt x="8224" y="1650"/>
                </a:moveTo>
                <a:lnTo>
                  <a:pt x="7837" y="1496"/>
                </a:lnTo>
                <a:lnTo>
                  <a:pt x="7814" y="1487"/>
                </a:lnTo>
                <a:lnTo>
                  <a:pt x="7793" y="1477"/>
                </a:lnTo>
                <a:lnTo>
                  <a:pt x="7775" y="1468"/>
                </a:lnTo>
                <a:lnTo>
                  <a:pt x="7759" y="1458"/>
                </a:lnTo>
                <a:lnTo>
                  <a:pt x="7745" y="1450"/>
                </a:lnTo>
                <a:lnTo>
                  <a:pt x="7733" y="1440"/>
                </a:lnTo>
                <a:lnTo>
                  <a:pt x="7724" y="1431"/>
                </a:lnTo>
                <a:lnTo>
                  <a:pt x="7715" y="1422"/>
                </a:lnTo>
                <a:lnTo>
                  <a:pt x="7709" y="1413"/>
                </a:lnTo>
                <a:lnTo>
                  <a:pt x="7704" y="1404"/>
                </a:lnTo>
                <a:lnTo>
                  <a:pt x="7699" y="1395"/>
                </a:lnTo>
                <a:lnTo>
                  <a:pt x="7696" y="1386"/>
                </a:lnTo>
                <a:lnTo>
                  <a:pt x="7694" y="1377"/>
                </a:lnTo>
                <a:lnTo>
                  <a:pt x="7692" y="1368"/>
                </a:lnTo>
                <a:lnTo>
                  <a:pt x="7692" y="1360"/>
                </a:lnTo>
                <a:lnTo>
                  <a:pt x="7691" y="1351"/>
                </a:lnTo>
                <a:lnTo>
                  <a:pt x="7692" y="1340"/>
                </a:lnTo>
                <a:lnTo>
                  <a:pt x="7694" y="1330"/>
                </a:lnTo>
                <a:lnTo>
                  <a:pt x="7697" y="1319"/>
                </a:lnTo>
                <a:lnTo>
                  <a:pt x="7703" y="1308"/>
                </a:lnTo>
                <a:lnTo>
                  <a:pt x="7709" y="1299"/>
                </a:lnTo>
                <a:lnTo>
                  <a:pt x="7716" y="1288"/>
                </a:lnTo>
                <a:lnTo>
                  <a:pt x="7725" y="1279"/>
                </a:lnTo>
                <a:lnTo>
                  <a:pt x="7736" y="1269"/>
                </a:lnTo>
                <a:lnTo>
                  <a:pt x="7748" y="1261"/>
                </a:lnTo>
                <a:lnTo>
                  <a:pt x="7761" y="1253"/>
                </a:lnTo>
                <a:lnTo>
                  <a:pt x="7777" y="1246"/>
                </a:lnTo>
                <a:lnTo>
                  <a:pt x="7793" y="1239"/>
                </a:lnTo>
                <a:lnTo>
                  <a:pt x="7811" y="1235"/>
                </a:lnTo>
                <a:lnTo>
                  <a:pt x="7831" y="1231"/>
                </a:lnTo>
                <a:lnTo>
                  <a:pt x="7853" y="1229"/>
                </a:lnTo>
                <a:lnTo>
                  <a:pt x="7875" y="1228"/>
                </a:lnTo>
                <a:lnTo>
                  <a:pt x="7898" y="1229"/>
                </a:lnTo>
                <a:lnTo>
                  <a:pt x="7923" y="1230"/>
                </a:lnTo>
                <a:lnTo>
                  <a:pt x="7947" y="1232"/>
                </a:lnTo>
                <a:lnTo>
                  <a:pt x="7973" y="1235"/>
                </a:lnTo>
                <a:lnTo>
                  <a:pt x="7999" y="1238"/>
                </a:lnTo>
                <a:lnTo>
                  <a:pt x="8025" y="1244"/>
                </a:lnTo>
                <a:lnTo>
                  <a:pt x="8052" y="1248"/>
                </a:lnTo>
                <a:lnTo>
                  <a:pt x="8079" y="1254"/>
                </a:lnTo>
                <a:lnTo>
                  <a:pt x="8134" y="1267"/>
                </a:lnTo>
                <a:lnTo>
                  <a:pt x="8190" y="1283"/>
                </a:lnTo>
                <a:lnTo>
                  <a:pt x="8245" y="1301"/>
                </a:lnTo>
                <a:lnTo>
                  <a:pt x="8300" y="1320"/>
                </a:lnTo>
                <a:lnTo>
                  <a:pt x="8301" y="1320"/>
                </a:lnTo>
                <a:lnTo>
                  <a:pt x="8301" y="1320"/>
                </a:lnTo>
                <a:lnTo>
                  <a:pt x="8301" y="1320"/>
                </a:lnTo>
                <a:lnTo>
                  <a:pt x="8305" y="1322"/>
                </a:lnTo>
                <a:lnTo>
                  <a:pt x="8310" y="1323"/>
                </a:lnTo>
                <a:lnTo>
                  <a:pt x="8316" y="1325"/>
                </a:lnTo>
                <a:lnTo>
                  <a:pt x="8322" y="1328"/>
                </a:lnTo>
                <a:lnTo>
                  <a:pt x="8328" y="1329"/>
                </a:lnTo>
                <a:lnTo>
                  <a:pt x="8333" y="1331"/>
                </a:lnTo>
                <a:lnTo>
                  <a:pt x="8338" y="1333"/>
                </a:lnTo>
                <a:lnTo>
                  <a:pt x="8344" y="1334"/>
                </a:lnTo>
                <a:lnTo>
                  <a:pt x="8349" y="1336"/>
                </a:lnTo>
                <a:lnTo>
                  <a:pt x="8353" y="1337"/>
                </a:lnTo>
                <a:lnTo>
                  <a:pt x="8358" y="1338"/>
                </a:lnTo>
                <a:lnTo>
                  <a:pt x="8362" y="1339"/>
                </a:lnTo>
                <a:lnTo>
                  <a:pt x="8365" y="1340"/>
                </a:lnTo>
                <a:lnTo>
                  <a:pt x="8368" y="1341"/>
                </a:lnTo>
                <a:lnTo>
                  <a:pt x="8371" y="1341"/>
                </a:lnTo>
                <a:lnTo>
                  <a:pt x="8375" y="1342"/>
                </a:lnTo>
                <a:lnTo>
                  <a:pt x="8379" y="1342"/>
                </a:lnTo>
                <a:lnTo>
                  <a:pt x="8383" y="1344"/>
                </a:lnTo>
                <a:lnTo>
                  <a:pt x="8385" y="1344"/>
                </a:lnTo>
                <a:lnTo>
                  <a:pt x="8387" y="1344"/>
                </a:lnTo>
                <a:lnTo>
                  <a:pt x="8392" y="1342"/>
                </a:lnTo>
                <a:lnTo>
                  <a:pt x="8395" y="1342"/>
                </a:lnTo>
                <a:lnTo>
                  <a:pt x="8400" y="1341"/>
                </a:lnTo>
                <a:lnTo>
                  <a:pt x="8404" y="1340"/>
                </a:lnTo>
                <a:lnTo>
                  <a:pt x="8410" y="1339"/>
                </a:lnTo>
                <a:lnTo>
                  <a:pt x="8414" y="1337"/>
                </a:lnTo>
                <a:lnTo>
                  <a:pt x="8417" y="1335"/>
                </a:lnTo>
                <a:lnTo>
                  <a:pt x="8421" y="1333"/>
                </a:lnTo>
                <a:lnTo>
                  <a:pt x="8425" y="1330"/>
                </a:lnTo>
                <a:lnTo>
                  <a:pt x="8428" y="1327"/>
                </a:lnTo>
                <a:lnTo>
                  <a:pt x="8431" y="1323"/>
                </a:lnTo>
                <a:lnTo>
                  <a:pt x="8433" y="1320"/>
                </a:lnTo>
                <a:lnTo>
                  <a:pt x="8436" y="1316"/>
                </a:lnTo>
                <a:lnTo>
                  <a:pt x="8438" y="1312"/>
                </a:lnTo>
                <a:lnTo>
                  <a:pt x="8440" y="1306"/>
                </a:lnTo>
                <a:lnTo>
                  <a:pt x="8443" y="1302"/>
                </a:lnTo>
                <a:lnTo>
                  <a:pt x="8445" y="1296"/>
                </a:lnTo>
                <a:lnTo>
                  <a:pt x="8446" y="1290"/>
                </a:lnTo>
                <a:lnTo>
                  <a:pt x="8447" y="1286"/>
                </a:lnTo>
                <a:lnTo>
                  <a:pt x="8448" y="1281"/>
                </a:lnTo>
                <a:lnTo>
                  <a:pt x="8449" y="1270"/>
                </a:lnTo>
                <a:lnTo>
                  <a:pt x="8452" y="1255"/>
                </a:lnTo>
                <a:lnTo>
                  <a:pt x="8489" y="1022"/>
                </a:lnTo>
                <a:lnTo>
                  <a:pt x="8492" y="1008"/>
                </a:lnTo>
                <a:lnTo>
                  <a:pt x="8494" y="995"/>
                </a:lnTo>
                <a:lnTo>
                  <a:pt x="8495" y="982"/>
                </a:lnTo>
                <a:lnTo>
                  <a:pt x="8496" y="972"/>
                </a:lnTo>
                <a:lnTo>
                  <a:pt x="8495" y="961"/>
                </a:lnTo>
                <a:lnTo>
                  <a:pt x="8492" y="951"/>
                </a:lnTo>
                <a:lnTo>
                  <a:pt x="8487" y="942"/>
                </a:lnTo>
                <a:lnTo>
                  <a:pt x="8482" y="933"/>
                </a:lnTo>
                <a:lnTo>
                  <a:pt x="8473" y="926"/>
                </a:lnTo>
                <a:lnTo>
                  <a:pt x="8465" y="920"/>
                </a:lnTo>
                <a:lnTo>
                  <a:pt x="8454" y="913"/>
                </a:lnTo>
                <a:lnTo>
                  <a:pt x="8442" y="907"/>
                </a:lnTo>
                <a:lnTo>
                  <a:pt x="8404" y="891"/>
                </a:lnTo>
                <a:lnTo>
                  <a:pt x="8366" y="875"/>
                </a:lnTo>
                <a:lnTo>
                  <a:pt x="8328" y="861"/>
                </a:lnTo>
                <a:lnTo>
                  <a:pt x="8291" y="849"/>
                </a:lnTo>
                <a:lnTo>
                  <a:pt x="8252" y="838"/>
                </a:lnTo>
                <a:lnTo>
                  <a:pt x="8215" y="828"/>
                </a:lnTo>
                <a:lnTo>
                  <a:pt x="8178" y="819"/>
                </a:lnTo>
                <a:lnTo>
                  <a:pt x="8140" y="811"/>
                </a:lnTo>
                <a:lnTo>
                  <a:pt x="8102" y="805"/>
                </a:lnTo>
                <a:lnTo>
                  <a:pt x="8065" y="798"/>
                </a:lnTo>
                <a:lnTo>
                  <a:pt x="8028" y="794"/>
                </a:lnTo>
                <a:lnTo>
                  <a:pt x="7990" y="791"/>
                </a:lnTo>
                <a:lnTo>
                  <a:pt x="7952" y="788"/>
                </a:lnTo>
                <a:lnTo>
                  <a:pt x="7915" y="786"/>
                </a:lnTo>
                <a:lnTo>
                  <a:pt x="7878" y="785"/>
                </a:lnTo>
                <a:lnTo>
                  <a:pt x="7841" y="785"/>
                </a:lnTo>
                <a:lnTo>
                  <a:pt x="7809" y="785"/>
                </a:lnTo>
                <a:lnTo>
                  <a:pt x="7776" y="787"/>
                </a:lnTo>
                <a:lnTo>
                  <a:pt x="7744" y="789"/>
                </a:lnTo>
                <a:lnTo>
                  <a:pt x="7711" y="792"/>
                </a:lnTo>
                <a:lnTo>
                  <a:pt x="7679" y="796"/>
                </a:lnTo>
                <a:lnTo>
                  <a:pt x="7646" y="803"/>
                </a:lnTo>
                <a:lnTo>
                  <a:pt x="7614" y="809"/>
                </a:lnTo>
                <a:lnTo>
                  <a:pt x="7583" y="816"/>
                </a:lnTo>
                <a:lnTo>
                  <a:pt x="7552" y="825"/>
                </a:lnTo>
                <a:lnTo>
                  <a:pt x="7520" y="835"/>
                </a:lnTo>
                <a:lnTo>
                  <a:pt x="7490" y="846"/>
                </a:lnTo>
                <a:lnTo>
                  <a:pt x="7459" y="858"/>
                </a:lnTo>
                <a:lnTo>
                  <a:pt x="7431" y="871"/>
                </a:lnTo>
                <a:lnTo>
                  <a:pt x="7402" y="886"/>
                </a:lnTo>
                <a:lnTo>
                  <a:pt x="7374" y="901"/>
                </a:lnTo>
                <a:lnTo>
                  <a:pt x="7348" y="917"/>
                </a:lnTo>
                <a:lnTo>
                  <a:pt x="7322" y="935"/>
                </a:lnTo>
                <a:lnTo>
                  <a:pt x="7297" y="955"/>
                </a:lnTo>
                <a:lnTo>
                  <a:pt x="7273" y="975"/>
                </a:lnTo>
                <a:lnTo>
                  <a:pt x="7251" y="997"/>
                </a:lnTo>
                <a:lnTo>
                  <a:pt x="7230" y="1019"/>
                </a:lnTo>
                <a:lnTo>
                  <a:pt x="7210" y="1044"/>
                </a:lnTo>
                <a:lnTo>
                  <a:pt x="7192" y="1069"/>
                </a:lnTo>
                <a:lnTo>
                  <a:pt x="7175" y="1096"/>
                </a:lnTo>
                <a:lnTo>
                  <a:pt x="7160" y="1124"/>
                </a:lnTo>
                <a:lnTo>
                  <a:pt x="7148" y="1153"/>
                </a:lnTo>
                <a:lnTo>
                  <a:pt x="7136" y="1184"/>
                </a:lnTo>
                <a:lnTo>
                  <a:pt x="7126" y="1216"/>
                </a:lnTo>
                <a:lnTo>
                  <a:pt x="7119" y="1250"/>
                </a:lnTo>
                <a:lnTo>
                  <a:pt x="7114" y="1284"/>
                </a:lnTo>
                <a:lnTo>
                  <a:pt x="7111" y="1321"/>
                </a:lnTo>
                <a:lnTo>
                  <a:pt x="7109" y="1358"/>
                </a:lnTo>
                <a:lnTo>
                  <a:pt x="7111" y="1384"/>
                </a:lnTo>
                <a:lnTo>
                  <a:pt x="7112" y="1409"/>
                </a:lnTo>
                <a:lnTo>
                  <a:pt x="7115" y="1434"/>
                </a:lnTo>
                <a:lnTo>
                  <a:pt x="7118" y="1457"/>
                </a:lnTo>
                <a:lnTo>
                  <a:pt x="7122" y="1481"/>
                </a:lnTo>
                <a:lnTo>
                  <a:pt x="7128" y="1504"/>
                </a:lnTo>
                <a:lnTo>
                  <a:pt x="7134" y="1526"/>
                </a:lnTo>
                <a:lnTo>
                  <a:pt x="7141" y="1548"/>
                </a:lnTo>
                <a:lnTo>
                  <a:pt x="7150" y="1569"/>
                </a:lnTo>
                <a:lnTo>
                  <a:pt x="7158" y="1589"/>
                </a:lnTo>
                <a:lnTo>
                  <a:pt x="7168" y="1609"/>
                </a:lnTo>
                <a:lnTo>
                  <a:pt x="7179" y="1628"/>
                </a:lnTo>
                <a:lnTo>
                  <a:pt x="7190" y="1648"/>
                </a:lnTo>
                <a:lnTo>
                  <a:pt x="7202" y="1666"/>
                </a:lnTo>
                <a:lnTo>
                  <a:pt x="7214" y="1684"/>
                </a:lnTo>
                <a:lnTo>
                  <a:pt x="7227" y="1701"/>
                </a:lnTo>
                <a:lnTo>
                  <a:pt x="7241" y="1718"/>
                </a:lnTo>
                <a:lnTo>
                  <a:pt x="7255" y="1734"/>
                </a:lnTo>
                <a:lnTo>
                  <a:pt x="7270" y="1748"/>
                </a:lnTo>
                <a:lnTo>
                  <a:pt x="7286" y="1763"/>
                </a:lnTo>
                <a:lnTo>
                  <a:pt x="7302" y="1778"/>
                </a:lnTo>
                <a:lnTo>
                  <a:pt x="7318" y="1791"/>
                </a:lnTo>
                <a:lnTo>
                  <a:pt x="7335" y="1805"/>
                </a:lnTo>
                <a:lnTo>
                  <a:pt x="7352" y="1816"/>
                </a:lnTo>
                <a:lnTo>
                  <a:pt x="7369" y="1828"/>
                </a:lnTo>
                <a:lnTo>
                  <a:pt x="7387" y="1840"/>
                </a:lnTo>
                <a:lnTo>
                  <a:pt x="7405" y="1850"/>
                </a:lnTo>
                <a:lnTo>
                  <a:pt x="7424" y="1860"/>
                </a:lnTo>
                <a:lnTo>
                  <a:pt x="7442" y="1870"/>
                </a:lnTo>
                <a:lnTo>
                  <a:pt x="7461" y="1878"/>
                </a:lnTo>
                <a:lnTo>
                  <a:pt x="7480" y="1887"/>
                </a:lnTo>
                <a:lnTo>
                  <a:pt x="7500" y="1894"/>
                </a:lnTo>
                <a:lnTo>
                  <a:pt x="7841" y="2021"/>
                </a:lnTo>
                <a:lnTo>
                  <a:pt x="7866" y="2030"/>
                </a:lnTo>
                <a:lnTo>
                  <a:pt x="7889" y="2040"/>
                </a:lnTo>
                <a:lnTo>
                  <a:pt x="7910" y="2049"/>
                </a:lnTo>
                <a:lnTo>
                  <a:pt x="7929" y="2059"/>
                </a:lnTo>
                <a:lnTo>
                  <a:pt x="7945" y="2067"/>
                </a:lnTo>
                <a:lnTo>
                  <a:pt x="7960" y="2077"/>
                </a:lnTo>
                <a:lnTo>
                  <a:pt x="7973" y="2086"/>
                </a:lnTo>
                <a:lnTo>
                  <a:pt x="7983" y="2096"/>
                </a:lnTo>
                <a:lnTo>
                  <a:pt x="7993" y="2106"/>
                </a:lnTo>
                <a:lnTo>
                  <a:pt x="8001" y="2115"/>
                </a:lnTo>
                <a:lnTo>
                  <a:pt x="8008" y="2126"/>
                </a:lnTo>
                <a:lnTo>
                  <a:pt x="8012" y="2136"/>
                </a:lnTo>
                <a:lnTo>
                  <a:pt x="8016" y="2147"/>
                </a:lnTo>
                <a:lnTo>
                  <a:pt x="8018" y="2159"/>
                </a:lnTo>
                <a:lnTo>
                  <a:pt x="8021" y="2171"/>
                </a:lnTo>
                <a:lnTo>
                  <a:pt x="8021" y="2185"/>
                </a:lnTo>
                <a:lnTo>
                  <a:pt x="8019" y="2200"/>
                </a:lnTo>
                <a:lnTo>
                  <a:pt x="8017" y="2215"/>
                </a:lnTo>
                <a:lnTo>
                  <a:pt x="8012" y="2229"/>
                </a:lnTo>
                <a:lnTo>
                  <a:pt x="8006" y="2242"/>
                </a:lnTo>
                <a:lnTo>
                  <a:pt x="7997" y="2253"/>
                </a:lnTo>
                <a:lnTo>
                  <a:pt x="7988" y="2264"/>
                </a:lnTo>
                <a:lnTo>
                  <a:pt x="7976" y="2275"/>
                </a:lnTo>
                <a:lnTo>
                  <a:pt x="7963" y="2283"/>
                </a:lnTo>
                <a:lnTo>
                  <a:pt x="7949" y="2292"/>
                </a:lnTo>
                <a:lnTo>
                  <a:pt x="7933" y="2299"/>
                </a:lnTo>
                <a:lnTo>
                  <a:pt x="7916" y="2304"/>
                </a:lnTo>
                <a:lnTo>
                  <a:pt x="7898" y="2310"/>
                </a:lnTo>
                <a:lnTo>
                  <a:pt x="7878" y="2314"/>
                </a:lnTo>
                <a:lnTo>
                  <a:pt x="7858" y="2317"/>
                </a:lnTo>
                <a:lnTo>
                  <a:pt x="7837" y="2318"/>
                </a:lnTo>
                <a:lnTo>
                  <a:pt x="7814" y="2319"/>
                </a:lnTo>
                <a:lnTo>
                  <a:pt x="7789" y="2318"/>
                </a:lnTo>
                <a:lnTo>
                  <a:pt x="7762" y="2317"/>
                </a:lnTo>
                <a:lnTo>
                  <a:pt x="7735" y="2315"/>
                </a:lnTo>
                <a:lnTo>
                  <a:pt x="7706" y="2312"/>
                </a:lnTo>
                <a:lnTo>
                  <a:pt x="7677" y="2307"/>
                </a:lnTo>
                <a:lnTo>
                  <a:pt x="7647" y="2302"/>
                </a:lnTo>
                <a:lnTo>
                  <a:pt x="7618" y="2297"/>
                </a:lnTo>
                <a:lnTo>
                  <a:pt x="7587" y="2289"/>
                </a:lnTo>
                <a:lnTo>
                  <a:pt x="7555" y="2282"/>
                </a:lnTo>
                <a:lnTo>
                  <a:pt x="7523" y="2273"/>
                </a:lnTo>
                <a:lnTo>
                  <a:pt x="7490" y="2265"/>
                </a:lnTo>
                <a:lnTo>
                  <a:pt x="7457" y="2254"/>
                </a:lnTo>
                <a:lnTo>
                  <a:pt x="7424" y="2244"/>
                </a:lnTo>
                <a:lnTo>
                  <a:pt x="7391" y="2232"/>
                </a:lnTo>
                <a:lnTo>
                  <a:pt x="7357" y="2219"/>
                </a:lnTo>
                <a:lnTo>
                  <a:pt x="7323" y="2205"/>
                </a:lnTo>
                <a:lnTo>
                  <a:pt x="7322" y="2205"/>
                </a:lnTo>
                <a:lnTo>
                  <a:pt x="7322" y="2205"/>
                </a:lnTo>
                <a:lnTo>
                  <a:pt x="7322" y="2205"/>
                </a:lnTo>
                <a:lnTo>
                  <a:pt x="7318" y="2204"/>
                </a:lnTo>
                <a:lnTo>
                  <a:pt x="7312" y="2202"/>
                </a:lnTo>
                <a:lnTo>
                  <a:pt x="7307" y="2200"/>
                </a:lnTo>
                <a:lnTo>
                  <a:pt x="7302" y="2199"/>
                </a:lnTo>
                <a:lnTo>
                  <a:pt x="7297" y="2197"/>
                </a:lnTo>
                <a:lnTo>
                  <a:pt x="7290" y="2195"/>
                </a:lnTo>
                <a:lnTo>
                  <a:pt x="7285" y="2193"/>
                </a:lnTo>
                <a:lnTo>
                  <a:pt x="7278" y="2191"/>
                </a:lnTo>
                <a:lnTo>
                  <a:pt x="7273" y="2188"/>
                </a:lnTo>
                <a:lnTo>
                  <a:pt x="7268" y="2187"/>
                </a:lnTo>
                <a:lnTo>
                  <a:pt x="7261" y="2185"/>
                </a:lnTo>
                <a:lnTo>
                  <a:pt x="7256" y="2183"/>
                </a:lnTo>
                <a:lnTo>
                  <a:pt x="7252" y="2182"/>
                </a:lnTo>
                <a:lnTo>
                  <a:pt x="7247" y="2181"/>
                </a:lnTo>
                <a:lnTo>
                  <a:pt x="7243" y="2180"/>
                </a:lnTo>
                <a:lnTo>
                  <a:pt x="7239" y="2178"/>
                </a:lnTo>
                <a:lnTo>
                  <a:pt x="7236" y="2178"/>
                </a:lnTo>
                <a:lnTo>
                  <a:pt x="7233" y="2177"/>
                </a:lnTo>
                <a:lnTo>
                  <a:pt x="7230" y="2176"/>
                </a:lnTo>
                <a:lnTo>
                  <a:pt x="7225" y="2176"/>
                </a:lnTo>
                <a:lnTo>
                  <a:pt x="7221" y="2175"/>
                </a:lnTo>
                <a:lnTo>
                  <a:pt x="7218" y="2175"/>
                </a:lnTo>
                <a:lnTo>
                  <a:pt x="7216" y="2175"/>
                </a:lnTo>
                <a:lnTo>
                  <a:pt x="7214" y="2175"/>
                </a:lnTo>
                <a:lnTo>
                  <a:pt x="7209" y="2175"/>
                </a:lnTo>
                <a:lnTo>
                  <a:pt x="7205" y="2176"/>
                </a:lnTo>
                <a:lnTo>
                  <a:pt x="7201" y="2177"/>
                </a:lnTo>
                <a:lnTo>
                  <a:pt x="7196" y="2178"/>
                </a:lnTo>
                <a:lnTo>
                  <a:pt x="7191" y="2179"/>
                </a:lnTo>
                <a:lnTo>
                  <a:pt x="7187" y="2181"/>
                </a:lnTo>
                <a:lnTo>
                  <a:pt x="7184" y="2183"/>
                </a:lnTo>
                <a:lnTo>
                  <a:pt x="7180" y="2185"/>
                </a:lnTo>
                <a:lnTo>
                  <a:pt x="7176" y="2188"/>
                </a:lnTo>
                <a:lnTo>
                  <a:pt x="7173" y="2191"/>
                </a:lnTo>
                <a:lnTo>
                  <a:pt x="7170" y="2195"/>
                </a:lnTo>
                <a:lnTo>
                  <a:pt x="7167" y="2198"/>
                </a:lnTo>
                <a:lnTo>
                  <a:pt x="7165" y="2202"/>
                </a:lnTo>
                <a:lnTo>
                  <a:pt x="7163" y="2207"/>
                </a:lnTo>
                <a:lnTo>
                  <a:pt x="7160" y="2211"/>
                </a:lnTo>
                <a:lnTo>
                  <a:pt x="7158" y="2216"/>
                </a:lnTo>
                <a:lnTo>
                  <a:pt x="7156" y="2221"/>
                </a:lnTo>
                <a:lnTo>
                  <a:pt x="7155" y="2228"/>
                </a:lnTo>
                <a:lnTo>
                  <a:pt x="7154" y="2232"/>
                </a:lnTo>
                <a:lnTo>
                  <a:pt x="7153" y="2236"/>
                </a:lnTo>
                <a:lnTo>
                  <a:pt x="7152" y="2242"/>
                </a:lnTo>
                <a:lnTo>
                  <a:pt x="7150" y="2253"/>
                </a:lnTo>
                <a:lnTo>
                  <a:pt x="7148" y="2272"/>
                </a:lnTo>
                <a:lnTo>
                  <a:pt x="7143" y="2296"/>
                </a:lnTo>
                <a:lnTo>
                  <a:pt x="7139" y="2322"/>
                </a:lnTo>
                <a:lnTo>
                  <a:pt x="7135" y="2351"/>
                </a:lnTo>
                <a:lnTo>
                  <a:pt x="7131" y="2378"/>
                </a:lnTo>
                <a:lnTo>
                  <a:pt x="7126" y="2403"/>
                </a:lnTo>
                <a:lnTo>
                  <a:pt x="7126" y="2403"/>
                </a:lnTo>
                <a:lnTo>
                  <a:pt x="7112" y="2496"/>
                </a:lnTo>
                <a:lnTo>
                  <a:pt x="7109" y="2507"/>
                </a:lnTo>
                <a:lnTo>
                  <a:pt x="7107" y="2518"/>
                </a:lnTo>
                <a:lnTo>
                  <a:pt x="7106" y="2530"/>
                </a:lnTo>
                <a:lnTo>
                  <a:pt x="7105" y="2540"/>
                </a:lnTo>
                <a:lnTo>
                  <a:pt x="7106" y="2551"/>
                </a:lnTo>
                <a:lnTo>
                  <a:pt x="7108" y="2560"/>
                </a:lnTo>
                <a:lnTo>
                  <a:pt x="7112" y="2570"/>
                </a:lnTo>
                <a:lnTo>
                  <a:pt x="7117" y="2580"/>
                </a:lnTo>
                <a:lnTo>
                  <a:pt x="7124" y="2588"/>
                </a:lnTo>
                <a:lnTo>
                  <a:pt x="7133" y="2597"/>
                </a:lnTo>
                <a:lnTo>
                  <a:pt x="7145" y="2604"/>
                </a:lnTo>
                <a:lnTo>
                  <a:pt x="7159" y="2609"/>
                </a:lnTo>
                <a:lnTo>
                  <a:pt x="7199" y="2626"/>
                </a:lnTo>
                <a:lnTo>
                  <a:pt x="7239" y="2641"/>
                </a:lnTo>
                <a:lnTo>
                  <a:pt x="7280" y="2655"/>
                </a:lnTo>
                <a:lnTo>
                  <a:pt x="7320" y="2669"/>
                </a:lnTo>
                <a:lnTo>
                  <a:pt x="7360" y="2682"/>
                </a:lnTo>
                <a:lnTo>
                  <a:pt x="7401" y="2693"/>
                </a:lnTo>
                <a:lnTo>
                  <a:pt x="7441" y="2704"/>
                </a:lnTo>
                <a:lnTo>
                  <a:pt x="7482" y="2713"/>
                </a:lnTo>
                <a:lnTo>
                  <a:pt x="7522" y="2722"/>
                </a:lnTo>
                <a:lnTo>
                  <a:pt x="7562" y="2729"/>
                </a:lnTo>
                <a:lnTo>
                  <a:pt x="7603" y="2736"/>
                </a:lnTo>
                <a:lnTo>
                  <a:pt x="7643" y="2741"/>
                </a:lnTo>
                <a:lnTo>
                  <a:pt x="7682" y="2745"/>
                </a:lnTo>
                <a:lnTo>
                  <a:pt x="7722" y="2749"/>
                </a:lnTo>
                <a:lnTo>
                  <a:pt x="7760" y="2751"/>
                </a:lnTo>
                <a:lnTo>
                  <a:pt x="7798" y="2752"/>
                </a:lnTo>
                <a:lnTo>
                  <a:pt x="7834" y="2751"/>
                </a:lnTo>
                <a:lnTo>
                  <a:pt x="7870" y="2750"/>
                </a:lnTo>
                <a:lnTo>
                  <a:pt x="7906" y="2746"/>
                </a:lnTo>
                <a:lnTo>
                  <a:pt x="7941" y="2743"/>
                </a:lnTo>
                <a:lnTo>
                  <a:pt x="7976" y="2739"/>
                </a:lnTo>
                <a:lnTo>
                  <a:pt x="8011" y="2733"/>
                </a:lnTo>
                <a:lnTo>
                  <a:pt x="8045" y="2726"/>
                </a:lnTo>
                <a:lnTo>
                  <a:pt x="8079" y="2718"/>
                </a:lnTo>
                <a:lnTo>
                  <a:pt x="8112" y="2709"/>
                </a:lnTo>
                <a:lnTo>
                  <a:pt x="8145" y="2699"/>
                </a:lnTo>
                <a:lnTo>
                  <a:pt x="8177" y="2688"/>
                </a:lnTo>
                <a:lnTo>
                  <a:pt x="8209" y="2675"/>
                </a:lnTo>
                <a:lnTo>
                  <a:pt x="8240" y="2661"/>
                </a:lnTo>
                <a:lnTo>
                  <a:pt x="8269" y="2646"/>
                </a:lnTo>
                <a:lnTo>
                  <a:pt x="8298" y="2629"/>
                </a:lnTo>
                <a:lnTo>
                  <a:pt x="8326" y="2612"/>
                </a:lnTo>
                <a:lnTo>
                  <a:pt x="8352" y="2593"/>
                </a:lnTo>
                <a:lnTo>
                  <a:pt x="8378" y="2573"/>
                </a:lnTo>
                <a:lnTo>
                  <a:pt x="8402" y="2552"/>
                </a:lnTo>
                <a:lnTo>
                  <a:pt x="8425" y="2529"/>
                </a:lnTo>
                <a:lnTo>
                  <a:pt x="8446" y="2504"/>
                </a:lnTo>
                <a:lnTo>
                  <a:pt x="8466" y="2479"/>
                </a:lnTo>
                <a:lnTo>
                  <a:pt x="8484" y="2452"/>
                </a:lnTo>
                <a:lnTo>
                  <a:pt x="8501" y="2423"/>
                </a:lnTo>
                <a:lnTo>
                  <a:pt x="8516" y="2394"/>
                </a:lnTo>
                <a:lnTo>
                  <a:pt x="8530" y="2363"/>
                </a:lnTo>
                <a:lnTo>
                  <a:pt x="8541" y="2330"/>
                </a:lnTo>
                <a:lnTo>
                  <a:pt x="8551" y="2296"/>
                </a:lnTo>
                <a:lnTo>
                  <a:pt x="8558" y="2260"/>
                </a:lnTo>
                <a:lnTo>
                  <a:pt x="8564" y="2222"/>
                </a:lnTo>
                <a:lnTo>
                  <a:pt x="8567" y="2183"/>
                </a:lnTo>
                <a:lnTo>
                  <a:pt x="8568" y="2143"/>
                </a:lnTo>
                <a:lnTo>
                  <a:pt x="8568" y="2119"/>
                </a:lnTo>
                <a:lnTo>
                  <a:pt x="8567" y="2096"/>
                </a:lnTo>
                <a:lnTo>
                  <a:pt x="8565" y="2074"/>
                </a:lnTo>
                <a:lnTo>
                  <a:pt x="8562" y="2051"/>
                </a:lnTo>
                <a:lnTo>
                  <a:pt x="8557" y="2030"/>
                </a:lnTo>
                <a:lnTo>
                  <a:pt x="8553" y="2009"/>
                </a:lnTo>
                <a:lnTo>
                  <a:pt x="8548" y="1989"/>
                </a:lnTo>
                <a:lnTo>
                  <a:pt x="8541" y="1968"/>
                </a:lnTo>
                <a:lnTo>
                  <a:pt x="8535" y="1949"/>
                </a:lnTo>
                <a:lnTo>
                  <a:pt x="8528" y="1930"/>
                </a:lnTo>
                <a:lnTo>
                  <a:pt x="8519" y="1912"/>
                </a:lnTo>
                <a:lnTo>
                  <a:pt x="8511" y="1894"/>
                </a:lnTo>
                <a:lnTo>
                  <a:pt x="8501" y="1877"/>
                </a:lnTo>
                <a:lnTo>
                  <a:pt x="8492" y="1860"/>
                </a:lnTo>
                <a:lnTo>
                  <a:pt x="8481" y="1844"/>
                </a:lnTo>
                <a:lnTo>
                  <a:pt x="8469" y="1828"/>
                </a:lnTo>
                <a:lnTo>
                  <a:pt x="8457" y="1813"/>
                </a:lnTo>
                <a:lnTo>
                  <a:pt x="8445" y="1798"/>
                </a:lnTo>
                <a:lnTo>
                  <a:pt x="8432" y="1785"/>
                </a:lnTo>
                <a:lnTo>
                  <a:pt x="8418" y="1772"/>
                </a:lnTo>
                <a:lnTo>
                  <a:pt x="8404" y="1758"/>
                </a:lnTo>
                <a:lnTo>
                  <a:pt x="8391" y="1746"/>
                </a:lnTo>
                <a:lnTo>
                  <a:pt x="8376" y="1734"/>
                </a:lnTo>
                <a:lnTo>
                  <a:pt x="8360" y="1723"/>
                </a:lnTo>
                <a:lnTo>
                  <a:pt x="8344" y="1711"/>
                </a:lnTo>
                <a:lnTo>
                  <a:pt x="8328" y="1701"/>
                </a:lnTo>
                <a:lnTo>
                  <a:pt x="8312" y="1691"/>
                </a:lnTo>
                <a:lnTo>
                  <a:pt x="8295" y="1682"/>
                </a:lnTo>
                <a:lnTo>
                  <a:pt x="8277" y="1673"/>
                </a:lnTo>
                <a:lnTo>
                  <a:pt x="8260" y="1665"/>
                </a:lnTo>
                <a:lnTo>
                  <a:pt x="8242" y="1657"/>
                </a:lnTo>
                <a:lnTo>
                  <a:pt x="8224" y="1650"/>
                </a:lnTo>
                <a:close/>
                <a:moveTo>
                  <a:pt x="13239" y="856"/>
                </a:moveTo>
                <a:lnTo>
                  <a:pt x="12950" y="856"/>
                </a:lnTo>
                <a:lnTo>
                  <a:pt x="12902" y="856"/>
                </a:lnTo>
                <a:lnTo>
                  <a:pt x="12785" y="856"/>
                </a:lnTo>
                <a:lnTo>
                  <a:pt x="12785" y="954"/>
                </a:lnTo>
                <a:lnTo>
                  <a:pt x="12785" y="1137"/>
                </a:lnTo>
                <a:lnTo>
                  <a:pt x="12785" y="2083"/>
                </a:lnTo>
                <a:lnTo>
                  <a:pt x="12765" y="2099"/>
                </a:lnTo>
                <a:lnTo>
                  <a:pt x="12744" y="2115"/>
                </a:lnTo>
                <a:lnTo>
                  <a:pt x="12722" y="2130"/>
                </a:lnTo>
                <a:lnTo>
                  <a:pt x="12698" y="2144"/>
                </a:lnTo>
                <a:lnTo>
                  <a:pt x="12675" y="2157"/>
                </a:lnTo>
                <a:lnTo>
                  <a:pt x="12650" y="2169"/>
                </a:lnTo>
                <a:lnTo>
                  <a:pt x="12626" y="2180"/>
                </a:lnTo>
                <a:lnTo>
                  <a:pt x="12600" y="2191"/>
                </a:lnTo>
                <a:lnTo>
                  <a:pt x="12576" y="2199"/>
                </a:lnTo>
                <a:lnTo>
                  <a:pt x="12551" y="2207"/>
                </a:lnTo>
                <a:lnTo>
                  <a:pt x="12525" y="2214"/>
                </a:lnTo>
                <a:lnTo>
                  <a:pt x="12499" y="2219"/>
                </a:lnTo>
                <a:lnTo>
                  <a:pt x="12475" y="2224"/>
                </a:lnTo>
                <a:lnTo>
                  <a:pt x="12451" y="2227"/>
                </a:lnTo>
                <a:lnTo>
                  <a:pt x="12426" y="2229"/>
                </a:lnTo>
                <a:lnTo>
                  <a:pt x="12403" y="2230"/>
                </a:lnTo>
                <a:lnTo>
                  <a:pt x="12387" y="2229"/>
                </a:lnTo>
                <a:lnTo>
                  <a:pt x="12372" y="2228"/>
                </a:lnTo>
                <a:lnTo>
                  <a:pt x="12358" y="2227"/>
                </a:lnTo>
                <a:lnTo>
                  <a:pt x="12344" y="2225"/>
                </a:lnTo>
                <a:lnTo>
                  <a:pt x="12332" y="2221"/>
                </a:lnTo>
                <a:lnTo>
                  <a:pt x="12320" y="2218"/>
                </a:lnTo>
                <a:lnTo>
                  <a:pt x="12308" y="2215"/>
                </a:lnTo>
                <a:lnTo>
                  <a:pt x="12297" y="2210"/>
                </a:lnTo>
                <a:lnTo>
                  <a:pt x="12287" y="2205"/>
                </a:lnTo>
                <a:lnTo>
                  <a:pt x="12277" y="2199"/>
                </a:lnTo>
                <a:lnTo>
                  <a:pt x="12269" y="2194"/>
                </a:lnTo>
                <a:lnTo>
                  <a:pt x="12260" y="2187"/>
                </a:lnTo>
                <a:lnTo>
                  <a:pt x="12253" y="2180"/>
                </a:lnTo>
                <a:lnTo>
                  <a:pt x="12245" y="2173"/>
                </a:lnTo>
                <a:lnTo>
                  <a:pt x="12238" y="2164"/>
                </a:lnTo>
                <a:lnTo>
                  <a:pt x="12232" y="2156"/>
                </a:lnTo>
                <a:lnTo>
                  <a:pt x="12226" y="2147"/>
                </a:lnTo>
                <a:lnTo>
                  <a:pt x="12221" y="2137"/>
                </a:lnTo>
                <a:lnTo>
                  <a:pt x="12216" y="2128"/>
                </a:lnTo>
                <a:lnTo>
                  <a:pt x="12211" y="2117"/>
                </a:lnTo>
                <a:lnTo>
                  <a:pt x="12204" y="2096"/>
                </a:lnTo>
                <a:lnTo>
                  <a:pt x="12198" y="2073"/>
                </a:lnTo>
                <a:lnTo>
                  <a:pt x="12193" y="2048"/>
                </a:lnTo>
                <a:lnTo>
                  <a:pt x="12190" y="2023"/>
                </a:lnTo>
                <a:lnTo>
                  <a:pt x="12189" y="1995"/>
                </a:lnTo>
                <a:lnTo>
                  <a:pt x="12188" y="1966"/>
                </a:lnTo>
                <a:lnTo>
                  <a:pt x="12188" y="954"/>
                </a:lnTo>
                <a:lnTo>
                  <a:pt x="12188" y="939"/>
                </a:lnTo>
                <a:lnTo>
                  <a:pt x="12187" y="926"/>
                </a:lnTo>
                <a:lnTo>
                  <a:pt x="12185" y="915"/>
                </a:lnTo>
                <a:lnTo>
                  <a:pt x="12182" y="905"/>
                </a:lnTo>
                <a:lnTo>
                  <a:pt x="12177" y="895"/>
                </a:lnTo>
                <a:lnTo>
                  <a:pt x="12173" y="888"/>
                </a:lnTo>
                <a:lnTo>
                  <a:pt x="12167" y="880"/>
                </a:lnTo>
                <a:lnTo>
                  <a:pt x="12160" y="875"/>
                </a:lnTo>
                <a:lnTo>
                  <a:pt x="12153" y="870"/>
                </a:lnTo>
                <a:lnTo>
                  <a:pt x="12145" y="865"/>
                </a:lnTo>
                <a:lnTo>
                  <a:pt x="12136" y="862"/>
                </a:lnTo>
                <a:lnTo>
                  <a:pt x="12126" y="860"/>
                </a:lnTo>
                <a:lnTo>
                  <a:pt x="12116" y="858"/>
                </a:lnTo>
                <a:lnTo>
                  <a:pt x="12104" y="857"/>
                </a:lnTo>
                <a:lnTo>
                  <a:pt x="12092" y="856"/>
                </a:lnTo>
                <a:lnTo>
                  <a:pt x="12080" y="856"/>
                </a:lnTo>
                <a:lnTo>
                  <a:pt x="11888" y="856"/>
                </a:lnTo>
                <a:lnTo>
                  <a:pt x="11741" y="856"/>
                </a:lnTo>
                <a:lnTo>
                  <a:pt x="11625" y="856"/>
                </a:lnTo>
                <a:lnTo>
                  <a:pt x="11625" y="954"/>
                </a:lnTo>
                <a:lnTo>
                  <a:pt x="11625" y="1169"/>
                </a:lnTo>
                <a:lnTo>
                  <a:pt x="11625" y="2068"/>
                </a:lnTo>
                <a:lnTo>
                  <a:pt x="11626" y="2106"/>
                </a:lnTo>
                <a:lnTo>
                  <a:pt x="11628" y="2143"/>
                </a:lnTo>
                <a:lnTo>
                  <a:pt x="11630" y="2178"/>
                </a:lnTo>
                <a:lnTo>
                  <a:pt x="11634" y="2213"/>
                </a:lnTo>
                <a:lnTo>
                  <a:pt x="11638" y="2247"/>
                </a:lnTo>
                <a:lnTo>
                  <a:pt x="11645" y="2280"/>
                </a:lnTo>
                <a:lnTo>
                  <a:pt x="11652" y="2313"/>
                </a:lnTo>
                <a:lnTo>
                  <a:pt x="11661" y="2344"/>
                </a:lnTo>
                <a:lnTo>
                  <a:pt x="11669" y="2373"/>
                </a:lnTo>
                <a:lnTo>
                  <a:pt x="11680" y="2403"/>
                </a:lnTo>
                <a:lnTo>
                  <a:pt x="11692" y="2431"/>
                </a:lnTo>
                <a:lnTo>
                  <a:pt x="11705" y="2457"/>
                </a:lnTo>
                <a:lnTo>
                  <a:pt x="11719" y="2484"/>
                </a:lnTo>
                <a:lnTo>
                  <a:pt x="11734" y="2508"/>
                </a:lnTo>
                <a:lnTo>
                  <a:pt x="11751" y="2532"/>
                </a:lnTo>
                <a:lnTo>
                  <a:pt x="11768" y="2554"/>
                </a:lnTo>
                <a:lnTo>
                  <a:pt x="11787" y="2575"/>
                </a:lnTo>
                <a:lnTo>
                  <a:pt x="11807" y="2595"/>
                </a:lnTo>
                <a:lnTo>
                  <a:pt x="11829" y="2615"/>
                </a:lnTo>
                <a:lnTo>
                  <a:pt x="11851" y="2632"/>
                </a:lnTo>
                <a:lnTo>
                  <a:pt x="11874" y="2648"/>
                </a:lnTo>
                <a:lnTo>
                  <a:pt x="11900" y="2663"/>
                </a:lnTo>
                <a:lnTo>
                  <a:pt x="11925" y="2676"/>
                </a:lnTo>
                <a:lnTo>
                  <a:pt x="11953" y="2689"/>
                </a:lnTo>
                <a:lnTo>
                  <a:pt x="11982" y="2700"/>
                </a:lnTo>
                <a:lnTo>
                  <a:pt x="12012" y="2709"/>
                </a:lnTo>
                <a:lnTo>
                  <a:pt x="12042" y="2718"/>
                </a:lnTo>
                <a:lnTo>
                  <a:pt x="12075" y="2724"/>
                </a:lnTo>
                <a:lnTo>
                  <a:pt x="12109" y="2729"/>
                </a:lnTo>
                <a:lnTo>
                  <a:pt x="12144" y="2734"/>
                </a:lnTo>
                <a:lnTo>
                  <a:pt x="12181" y="2736"/>
                </a:lnTo>
                <a:lnTo>
                  <a:pt x="12219" y="2737"/>
                </a:lnTo>
                <a:lnTo>
                  <a:pt x="12259" y="2736"/>
                </a:lnTo>
                <a:lnTo>
                  <a:pt x="12301" y="2733"/>
                </a:lnTo>
                <a:lnTo>
                  <a:pt x="12341" y="2729"/>
                </a:lnTo>
                <a:lnTo>
                  <a:pt x="12381" y="2723"/>
                </a:lnTo>
                <a:lnTo>
                  <a:pt x="12421" y="2716"/>
                </a:lnTo>
                <a:lnTo>
                  <a:pt x="12460" y="2707"/>
                </a:lnTo>
                <a:lnTo>
                  <a:pt x="12499" y="2696"/>
                </a:lnTo>
                <a:lnTo>
                  <a:pt x="12537" y="2684"/>
                </a:lnTo>
                <a:lnTo>
                  <a:pt x="12575" y="2670"/>
                </a:lnTo>
                <a:lnTo>
                  <a:pt x="12611" y="2655"/>
                </a:lnTo>
                <a:lnTo>
                  <a:pt x="12648" y="2638"/>
                </a:lnTo>
                <a:lnTo>
                  <a:pt x="12683" y="2619"/>
                </a:lnTo>
                <a:lnTo>
                  <a:pt x="12718" y="2599"/>
                </a:lnTo>
                <a:lnTo>
                  <a:pt x="12753" y="2577"/>
                </a:lnTo>
                <a:lnTo>
                  <a:pt x="12787" y="2554"/>
                </a:lnTo>
                <a:lnTo>
                  <a:pt x="12819" y="2530"/>
                </a:lnTo>
                <a:lnTo>
                  <a:pt x="12819" y="2684"/>
                </a:lnTo>
                <a:lnTo>
                  <a:pt x="12928" y="2684"/>
                </a:lnTo>
                <a:lnTo>
                  <a:pt x="13128" y="2684"/>
                </a:lnTo>
                <a:lnTo>
                  <a:pt x="13232" y="2684"/>
                </a:lnTo>
                <a:lnTo>
                  <a:pt x="13249" y="2684"/>
                </a:lnTo>
                <a:lnTo>
                  <a:pt x="13263" y="2683"/>
                </a:lnTo>
                <a:lnTo>
                  <a:pt x="13277" y="2680"/>
                </a:lnTo>
                <a:lnTo>
                  <a:pt x="13288" y="2677"/>
                </a:lnTo>
                <a:lnTo>
                  <a:pt x="13299" y="2674"/>
                </a:lnTo>
                <a:lnTo>
                  <a:pt x="13309" y="2669"/>
                </a:lnTo>
                <a:lnTo>
                  <a:pt x="13317" y="2663"/>
                </a:lnTo>
                <a:lnTo>
                  <a:pt x="13324" y="2657"/>
                </a:lnTo>
                <a:lnTo>
                  <a:pt x="13331" y="2650"/>
                </a:lnTo>
                <a:lnTo>
                  <a:pt x="13336" y="2640"/>
                </a:lnTo>
                <a:lnTo>
                  <a:pt x="13340" y="2631"/>
                </a:lnTo>
                <a:lnTo>
                  <a:pt x="13344" y="2619"/>
                </a:lnTo>
                <a:lnTo>
                  <a:pt x="13346" y="2606"/>
                </a:lnTo>
                <a:lnTo>
                  <a:pt x="13348" y="2592"/>
                </a:lnTo>
                <a:lnTo>
                  <a:pt x="13349" y="2576"/>
                </a:lnTo>
                <a:lnTo>
                  <a:pt x="13349" y="2559"/>
                </a:lnTo>
                <a:lnTo>
                  <a:pt x="13349" y="954"/>
                </a:lnTo>
                <a:lnTo>
                  <a:pt x="13348" y="939"/>
                </a:lnTo>
                <a:lnTo>
                  <a:pt x="13347" y="926"/>
                </a:lnTo>
                <a:lnTo>
                  <a:pt x="13345" y="915"/>
                </a:lnTo>
                <a:lnTo>
                  <a:pt x="13341" y="905"/>
                </a:lnTo>
                <a:lnTo>
                  <a:pt x="13338" y="895"/>
                </a:lnTo>
                <a:lnTo>
                  <a:pt x="13333" y="888"/>
                </a:lnTo>
                <a:lnTo>
                  <a:pt x="13328" y="880"/>
                </a:lnTo>
                <a:lnTo>
                  <a:pt x="13321" y="875"/>
                </a:lnTo>
                <a:lnTo>
                  <a:pt x="13314" y="870"/>
                </a:lnTo>
                <a:lnTo>
                  <a:pt x="13305" y="865"/>
                </a:lnTo>
                <a:lnTo>
                  <a:pt x="13297" y="862"/>
                </a:lnTo>
                <a:lnTo>
                  <a:pt x="13287" y="860"/>
                </a:lnTo>
                <a:lnTo>
                  <a:pt x="13277" y="858"/>
                </a:lnTo>
                <a:lnTo>
                  <a:pt x="13265" y="857"/>
                </a:lnTo>
                <a:lnTo>
                  <a:pt x="13253" y="856"/>
                </a:lnTo>
                <a:lnTo>
                  <a:pt x="13239" y="856"/>
                </a:lnTo>
                <a:close/>
                <a:moveTo>
                  <a:pt x="14789" y="2162"/>
                </a:moveTo>
                <a:lnTo>
                  <a:pt x="14780" y="2175"/>
                </a:lnTo>
                <a:lnTo>
                  <a:pt x="14769" y="2186"/>
                </a:lnTo>
                <a:lnTo>
                  <a:pt x="14758" y="2198"/>
                </a:lnTo>
                <a:lnTo>
                  <a:pt x="14745" y="2210"/>
                </a:lnTo>
                <a:lnTo>
                  <a:pt x="14732" y="2220"/>
                </a:lnTo>
                <a:lnTo>
                  <a:pt x="14717" y="2231"/>
                </a:lnTo>
                <a:lnTo>
                  <a:pt x="14702" y="2241"/>
                </a:lnTo>
                <a:lnTo>
                  <a:pt x="14686" y="2249"/>
                </a:lnTo>
                <a:lnTo>
                  <a:pt x="14669" y="2256"/>
                </a:lnTo>
                <a:lnTo>
                  <a:pt x="14652" y="2264"/>
                </a:lnTo>
                <a:lnTo>
                  <a:pt x="14635" y="2270"/>
                </a:lnTo>
                <a:lnTo>
                  <a:pt x="14616" y="2276"/>
                </a:lnTo>
                <a:lnTo>
                  <a:pt x="14598" y="2280"/>
                </a:lnTo>
                <a:lnTo>
                  <a:pt x="14578" y="2283"/>
                </a:lnTo>
                <a:lnTo>
                  <a:pt x="14559" y="2285"/>
                </a:lnTo>
                <a:lnTo>
                  <a:pt x="14539" y="2285"/>
                </a:lnTo>
                <a:lnTo>
                  <a:pt x="14517" y="2285"/>
                </a:lnTo>
                <a:lnTo>
                  <a:pt x="14497" y="2283"/>
                </a:lnTo>
                <a:lnTo>
                  <a:pt x="14476" y="2280"/>
                </a:lnTo>
                <a:lnTo>
                  <a:pt x="14456" y="2276"/>
                </a:lnTo>
                <a:lnTo>
                  <a:pt x="14434" y="2270"/>
                </a:lnTo>
                <a:lnTo>
                  <a:pt x="14414" y="2264"/>
                </a:lnTo>
                <a:lnTo>
                  <a:pt x="14394" y="2258"/>
                </a:lnTo>
                <a:lnTo>
                  <a:pt x="14375" y="2249"/>
                </a:lnTo>
                <a:lnTo>
                  <a:pt x="14355" y="2241"/>
                </a:lnTo>
                <a:lnTo>
                  <a:pt x="14337" y="2231"/>
                </a:lnTo>
                <a:lnTo>
                  <a:pt x="14318" y="2221"/>
                </a:lnTo>
                <a:lnTo>
                  <a:pt x="14301" y="2211"/>
                </a:lnTo>
                <a:lnTo>
                  <a:pt x="14284" y="2200"/>
                </a:lnTo>
                <a:lnTo>
                  <a:pt x="14270" y="2188"/>
                </a:lnTo>
                <a:lnTo>
                  <a:pt x="14255" y="2177"/>
                </a:lnTo>
                <a:lnTo>
                  <a:pt x="14242" y="2165"/>
                </a:lnTo>
                <a:lnTo>
                  <a:pt x="14242" y="1400"/>
                </a:lnTo>
                <a:lnTo>
                  <a:pt x="14254" y="1388"/>
                </a:lnTo>
                <a:lnTo>
                  <a:pt x="14267" y="1375"/>
                </a:lnTo>
                <a:lnTo>
                  <a:pt x="14283" y="1364"/>
                </a:lnTo>
                <a:lnTo>
                  <a:pt x="14299" y="1352"/>
                </a:lnTo>
                <a:lnTo>
                  <a:pt x="14317" y="1340"/>
                </a:lnTo>
                <a:lnTo>
                  <a:pt x="14337" y="1330"/>
                </a:lnTo>
                <a:lnTo>
                  <a:pt x="14357" y="1319"/>
                </a:lnTo>
                <a:lnTo>
                  <a:pt x="14377" y="1308"/>
                </a:lnTo>
                <a:lnTo>
                  <a:pt x="14398" y="1299"/>
                </a:lnTo>
                <a:lnTo>
                  <a:pt x="14419" y="1290"/>
                </a:lnTo>
                <a:lnTo>
                  <a:pt x="14442" y="1283"/>
                </a:lnTo>
                <a:lnTo>
                  <a:pt x="14464" y="1277"/>
                </a:lnTo>
                <a:lnTo>
                  <a:pt x="14485" y="1272"/>
                </a:lnTo>
                <a:lnTo>
                  <a:pt x="14508" y="1268"/>
                </a:lnTo>
                <a:lnTo>
                  <a:pt x="14529" y="1266"/>
                </a:lnTo>
                <a:lnTo>
                  <a:pt x="14549" y="1265"/>
                </a:lnTo>
                <a:lnTo>
                  <a:pt x="14568" y="1265"/>
                </a:lnTo>
                <a:lnTo>
                  <a:pt x="14587" y="1267"/>
                </a:lnTo>
                <a:lnTo>
                  <a:pt x="14606" y="1269"/>
                </a:lnTo>
                <a:lnTo>
                  <a:pt x="14625" y="1272"/>
                </a:lnTo>
                <a:lnTo>
                  <a:pt x="14643" y="1277"/>
                </a:lnTo>
                <a:lnTo>
                  <a:pt x="14660" y="1282"/>
                </a:lnTo>
                <a:lnTo>
                  <a:pt x="14678" y="1288"/>
                </a:lnTo>
                <a:lnTo>
                  <a:pt x="14695" y="1296"/>
                </a:lnTo>
                <a:lnTo>
                  <a:pt x="14712" y="1304"/>
                </a:lnTo>
                <a:lnTo>
                  <a:pt x="14728" y="1315"/>
                </a:lnTo>
                <a:lnTo>
                  <a:pt x="14744" y="1325"/>
                </a:lnTo>
                <a:lnTo>
                  <a:pt x="14759" y="1338"/>
                </a:lnTo>
                <a:lnTo>
                  <a:pt x="14772" y="1351"/>
                </a:lnTo>
                <a:lnTo>
                  <a:pt x="14786" y="1366"/>
                </a:lnTo>
                <a:lnTo>
                  <a:pt x="14800" y="1383"/>
                </a:lnTo>
                <a:lnTo>
                  <a:pt x="14812" y="1400"/>
                </a:lnTo>
                <a:lnTo>
                  <a:pt x="14821" y="1416"/>
                </a:lnTo>
                <a:lnTo>
                  <a:pt x="14831" y="1432"/>
                </a:lnTo>
                <a:lnTo>
                  <a:pt x="14839" y="1449"/>
                </a:lnTo>
                <a:lnTo>
                  <a:pt x="14848" y="1468"/>
                </a:lnTo>
                <a:lnTo>
                  <a:pt x="14855" y="1487"/>
                </a:lnTo>
                <a:lnTo>
                  <a:pt x="14863" y="1507"/>
                </a:lnTo>
                <a:lnTo>
                  <a:pt x="14869" y="1530"/>
                </a:lnTo>
                <a:lnTo>
                  <a:pt x="14876" y="1552"/>
                </a:lnTo>
                <a:lnTo>
                  <a:pt x="14881" y="1575"/>
                </a:lnTo>
                <a:lnTo>
                  <a:pt x="14885" y="1601"/>
                </a:lnTo>
                <a:lnTo>
                  <a:pt x="14889" y="1626"/>
                </a:lnTo>
                <a:lnTo>
                  <a:pt x="14893" y="1653"/>
                </a:lnTo>
                <a:lnTo>
                  <a:pt x="14895" y="1682"/>
                </a:lnTo>
                <a:lnTo>
                  <a:pt x="14897" y="1710"/>
                </a:lnTo>
                <a:lnTo>
                  <a:pt x="14898" y="1740"/>
                </a:lnTo>
                <a:lnTo>
                  <a:pt x="14899" y="1772"/>
                </a:lnTo>
                <a:lnTo>
                  <a:pt x="14898" y="1804"/>
                </a:lnTo>
                <a:lnTo>
                  <a:pt x="14897" y="1833"/>
                </a:lnTo>
                <a:lnTo>
                  <a:pt x="14895" y="1863"/>
                </a:lnTo>
                <a:lnTo>
                  <a:pt x="14893" y="1891"/>
                </a:lnTo>
                <a:lnTo>
                  <a:pt x="14888" y="1919"/>
                </a:lnTo>
                <a:lnTo>
                  <a:pt x="14884" y="1944"/>
                </a:lnTo>
                <a:lnTo>
                  <a:pt x="14879" y="1970"/>
                </a:lnTo>
                <a:lnTo>
                  <a:pt x="14872" y="1993"/>
                </a:lnTo>
                <a:lnTo>
                  <a:pt x="14865" y="2016"/>
                </a:lnTo>
                <a:lnTo>
                  <a:pt x="14857" y="2040"/>
                </a:lnTo>
                <a:lnTo>
                  <a:pt x="14848" y="2061"/>
                </a:lnTo>
                <a:lnTo>
                  <a:pt x="14838" y="2082"/>
                </a:lnTo>
                <a:lnTo>
                  <a:pt x="14828" y="2102"/>
                </a:lnTo>
                <a:lnTo>
                  <a:pt x="14816" y="2123"/>
                </a:lnTo>
                <a:lnTo>
                  <a:pt x="14803" y="2143"/>
                </a:lnTo>
                <a:lnTo>
                  <a:pt x="14789" y="2162"/>
                </a:lnTo>
                <a:close/>
                <a:moveTo>
                  <a:pt x="15243" y="1036"/>
                </a:moveTo>
                <a:lnTo>
                  <a:pt x="15221" y="1012"/>
                </a:lnTo>
                <a:lnTo>
                  <a:pt x="15197" y="990"/>
                </a:lnTo>
                <a:lnTo>
                  <a:pt x="15171" y="967"/>
                </a:lnTo>
                <a:lnTo>
                  <a:pt x="15143" y="946"/>
                </a:lnTo>
                <a:lnTo>
                  <a:pt x="15116" y="927"/>
                </a:lnTo>
                <a:lnTo>
                  <a:pt x="15086" y="908"/>
                </a:lnTo>
                <a:lnTo>
                  <a:pt x="15054" y="890"/>
                </a:lnTo>
                <a:lnTo>
                  <a:pt x="15022" y="874"/>
                </a:lnTo>
                <a:lnTo>
                  <a:pt x="14987" y="859"/>
                </a:lnTo>
                <a:lnTo>
                  <a:pt x="14951" y="846"/>
                </a:lnTo>
                <a:lnTo>
                  <a:pt x="14933" y="840"/>
                </a:lnTo>
                <a:lnTo>
                  <a:pt x="14914" y="835"/>
                </a:lnTo>
                <a:lnTo>
                  <a:pt x="14894" y="829"/>
                </a:lnTo>
                <a:lnTo>
                  <a:pt x="14873" y="825"/>
                </a:lnTo>
                <a:lnTo>
                  <a:pt x="14853" y="821"/>
                </a:lnTo>
                <a:lnTo>
                  <a:pt x="14832" y="818"/>
                </a:lnTo>
                <a:lnTo>
                  <a:pt x="14811" y="814"/>
                </a:lnTo>
                <a:lnTo>
                  <a:pt x="14788" y="812"/>
                </a:lnTo>
                <a:lnTo>
                  <a:pt x="14766" y="810"/>
                </a:lnTo>
                <a:lnTo>
                  <a:pt x="14744" y="808"/>
                </a:lnTo>
                <a:lnTo>
                  <a:pt x="14720" y="808"/>
                </a:lnTo>
                <a:lnTo>
                  <a:pt x="14696" y="807"/>
                </a:lnTo>
                <a:lnTo>
                  <a:pt x="14659" y="808"/>
                </a:lnTo>
                <a:lnTo>
                  <a:pt x="14623" y="811"/>
                </a:lnTo>
                <a:lnTo>
                  <a:pt x="14586" y="816"/>
                </a:lnTo>
                <a:lnTo>
                  <a:pt x="14550" y="824"/>
                </a:lnTo>
                <a:lnTo>
                  <a:pt x="14514" y="832"/>
                </a:lnTo>
                <a:lnTo>
                  <a:pt x="14479" y="843"/>
                </a:lnTo>
                <a:lnTo>
                  <a:pt x="14445" y="855"/>
                </a:lnTo>
                <a:lnTo>
                  <a:pt x="14411" y="867"/>
                </a:lnTo>
                <a:lnTo>
                  <a:pt x="14379" y="882"/>
                </a:lnTo>
                <a:lnTo>
                  <a:pt x="14348" y="898"/>
                </a:lnTo>
                <a:lnTo>
                  <a:pt x="14320" y="914"/>
                </a:lnTo>
                <a:lnTo>
                  <a:pt x="14292" y="932"/>
                </a:lnTo>
                <a:lnTo>
                  <a:pt x="14265" y="950"/>
                </a:lnTo>
                <a:lnTo>
                  <a:pt x="14242" y="969"/>
                </a:lnTo>
                <a:lnTo>
                  <a:pt x="14220" y="990"/>
                </a:lnTo>
                <a:lnTo>
                  <a:pt x="14200" y="1010"/>
                </a:lnTo>
                <a:lnTo>
                  <a:pt x="14193" y="934"/>
                </a:lnTo>
                <a:lnTo>
                  <a:pt x="14191" y="924"/>
                </a:lnTo>
                <a:lnTo>
                  <a:pt x="14189" y="914"/>
                </a:lnTo>
                <a:lnTo>
                  <a:pt x="14186" y="906"/>
                </a:lnTo>
                <a:lnTo>
                  <a:pt x="14181" y="897"/>
                </a:lnTo>
                <a:lnTo>
                  <a:pt x="14177" y="890"/>
                </a:lnTo>
                <a:lnTo>
                  <a:pt x="14172" y="883"/>
                </a:lnTo>
                <a:lnTo>
                  <a:pt x="14165" y="878"/>
                </a:lnTo>
                <a:lnTo>
                  <a:pt x="14159" y="873"/>
                </a:lnTo>
                <a:lnTo>
                  <a:pt x="14151" y="869"/>
                </a:lnTo>
                <a:lnTo>
                  <a:pt x="14143" y="865"/>
                </a:lnTo>
                <a:lnTo>
                  <a:pt x="14134" y="862"/>
                </a:lnTo>
                <a:lnTo>
                  <a:pt x="14124" y="860"/>
                </a:lnTo>
                <a:lnTo>
                  <a:pt x="14113" y="858"/>
                </a:lnTo>
                <a:lnTo>
                  <a:pt x="14102" y="857"/>
                </a:lnTo>
                <a:lnTo>
                  <a:pt x="14090" y="856"/>
                </a:lnTo>
                <a:lnTo>
                  <a:pt x="14076" y="856"/>
                </a:lnTo>
                <a:lnTo>
                  <a:pt x="13869" y="856"/>
                </a:lnTo>
                <a:lnTo>
                  <a:pt x="13788" y="856"/>
                </a:lnTo>
                <a:lnTo>
                  <a:pt x="13678" y="856"/>
                </a:lnTo>
                <a:lnTo>
                  <a:pt x="13678" y="961"/>
                </a:lnTo>
                <a:lnTo>
                  <a:pt x="13678" y="1209"/>
                </a:lnTo>
                <a:lnTo>
                  <a:pt x="13678" y="3180"/>
                </a:lnTo>
                <a:lnTo>
                  <a:pt x="13678" y="3385"/>
                </a:lnTo>
                <a:lnTo>
                  <a:pt x="13678" y="3498"/>
                </a:lnTo>
                <a:lnTo>
                  <a:pt x="13784" y="3498"/>
                </a:lnTo>
                <a:lnTo>
                  <a:pt x="13928" y="3498"/>
                </a:lnTo>
                <a:lnTo>
                  <a:pt x="14125" y="3498"/>
                </a:lnTo>
                <a:lnTo>
                  <a:pt x="14139" y="3497"/>
                </a:lnTo>
                <a:lnTo>
                  <a:pt x="14152" y="3496"/>
                </a:lnTo>
                <a:lnTo>
                  <a:pt x="14164" y="3493"/>
                </a:lnTo>
                <a:lnTo>
                  <a:pt x="14175" y="3491"/>
                </a:lnTo>
                <a:lnTo>
                  <a:pt x="14186" y="3488"/>
                </a:lnTo>
                <a:lnTo>
                  <a:pt x="14195" y="3483"/>
                </a:lnTo>
                <a:lnTo>
                  <a:pt x="14204" y="3478"/>
                </a:lnTo>
                <a:lnTo>
                  <a:pt x="14211" y="3471"/>
                </a:lnTo>
                <a:lnTo>
                  <a:pt x="14219" y="3464"/>
                </a:lnTo>
                <a:lnTo>
                  <a:pt x="14225" y="3456"/>
                </a:lnTo>
                <a:lnTo>
                  <a:pt x="14230" y="3447"/>
                </a:lnTo>
                <a:lnTo>
                  <a:pt x="14235" y="3436"/>
                </a:lnTo>
                <a:lnTo>
                  <a:pt x="14238" y="3423"/>
                </a:lnTo>
                <a:lnTo>
                  <a:pt x="14240" y="3411"/>
                </a:lnTo>
                <a:lnTo>
                  <a:pt x="14241" y="3397"/>
                </a:lnTo>
                <a:lnTo>
                  <a:pt x="14242" y="3381"/>
                </a:lnTo>
                <a:lnTo>
                  <a:pt x="14242" y="2589"/>
                </a:lnTo>
                <a:lnTo>
                  <a:pt x="14261" y="2606"/>
                </a:lnTo>
                <a:lnTo>
                  <a:pt x="14282" y="2623"/>
                </a:lnTo>
                <a:lnTo>
                  <a:pt x="14304" y="2638"/>
                </a:lnTo>
                <a:lnTo>
                  <a:pt x="14327" y="2653"/>
                </a:lnTo>
                <a:lnTo>
                  <a:pt x="14350" y="2666"/>
                </a:lnTo>
                <a:lnTo>
                  <a:pt x="14376" y="2678"/>
                </a:lnTo>
                <a:lnTo>
                  <a:pt x="14401" y="2689"/>
                </a:lnTo>
                <a:lnTo>
                  <a:pt x="14428" y="2700"/>
                </a:lnTo>
                <a:lnTo>
                  <a:pt x="14456" y="2709"/>
                </a:lnTo>
                <a:lnTo>
                  <a:pt x="14483" y="2717"/>
                </a:lnTo>
                <a:lnTo>
                  <a:pt x="14512" y="2724"/>
                </a:lnTo>
                <a:lnTo>
                  <a:pt x="14541" y="2729"/>
                </a:lnTo>
                <a:lnTo>
                  <a:pt x="14570" y="2734"/>
                </a:lnTo>
                <a:lnTo>
                  <a:pt x="14600" y="2737"/>
                </a:lnTo>
                <a:lnTo>
                  <a:pt x="14631" y="2739"/>
                </a:lnTo>
                <a:lnTo>
                  <a:pt x="14662" y="2740"/>
                </a:lnTo>
                <a:lnTo>
                  <a:pt x="14684" y="2739"/>
                </a:lnTo>
                <a:lnTo>
                  <a:pt x="14708" y="2738"/>
                </a:lnTo>
                <a:lnTo>
                  <a:pt x="14729" y="2737"/>
                </a:lnTo>
                <a:lnTo>
                  <a:pt x="14751" y="2735"/>
                </a:lnTo>
                <a:lnTo>
                  <a:pt x="14772" y="2733"/>
                </a:lnTo>
                <a:lnTo>
                  <a:pt x="14795" y="2729"/>
                </a:lnTo>
                <a:lnTo>
                  <a:pt x="14815" y="2726"/>
                </a:lnTo>
                <a:lnTo>
                  <a:pt x="14836" y="2722"/>
                </a:lnTo>
                <a:lnTo>
                  <a:pt x="14856" y="2717"/>
                </a:lnTo>
                <a:lnTo>
                  <a:pt x="14877" y="2711"/>
                </a:lnTo>
                <a:lnTo>
                  <a:pt x="14897" y="2706"/>
                </a:lnTo>
                <a:lnTo>
                  <a:pt x="14917" y="2700"/>
                </a:lnTo>
                <a:lnTo>
                  <a:pt x="14936" y="2693"/>
                </a:lnTo>
                <a:lnTo>
                  <a:pt x="14955" y="2686"/>
                </a:lnTo>
                <a:lnTo>
                  <a:pt x="14973" y="2678"/>
                </a:lnTo>
                <a:lnTo>
                  <a:pt x="14993" y="2670"/>
                </a:lnTo>
                <a:lnTo>
                  <a:pt x="15011" y="2661"/>
                </a:lnTo>
                <a:lnTo>
                  <a:pt x="15029" y="2652"/>
                </a:lnTo>
                <a:lnTo>
                  <a:pt x="15046" y="2642"/>
                </a:lnTo>
                <a:lnTo>
                  <a:pt x="15063" y="2633"/>
                </a:lnTo>
                <a:lnTo>
                  <a:pt x="15080" y="2622"/>
                </a:lnTo>
                <a:lnTo>
                  <a:pt x="15097" y="2611"/>
                </a:lnTo>
                <a:lnTo>
                  <a:pt x="15113" y="2600"/>
                </a:lnTo>
                <a:lnTo>
                  <a:pt x="15129" y="2588"/>
                </a:lnTo>
                <a:lnTo>
                  <a:pt x="15145" y="2575"/>
                </a:lnTo>
                <a:lnTo>
                  <a:pt x="15159" y="2563"/>
                </a:lnTo>
                <a:lnTo>
                  <a:pt x="15174" y="2549"/>
                </a:lnTo>
                <a:lnTo>
                  <a:pt x="15189" y="2536"/>
                </a:lnTo>
                <a:lnTo>
                  <a:pt x="15217" y="2507"/>
                </a:lnTo>
                <a:lnTo>
                  <a:pt x="15243" y="2476"/>
                </a:lnTo>
                <a:lnTo>
                  <a:pt x="15258" y="2459"/>
                </a:lnTo>
                <a:lnTo>
                  <a:pt x="15272" y="2441"/>
                </a:lnTo>
                <a:lnTo>
                  <a:pt x="15286" y="2423"/>
                </a:lnTo>
                <a:lnTo>
                  <a:pt x="15300" y="2404"/>
                </a:lnTo>
                <a:lnTo>
                  <a:pt x="15313" y="2385"/>
                </a:lnTo>
                <a:lnTo>
                  <a:pt x="15324" y="2366"/>
                </a:lnTo>
                <a:lnTo>
                  <a:pt x="15336" y="2346"/>
                </a:lnTo>
                <a:lnTo>
                  <a:pt x="15348" y="2324"/>
                </a:lnTo>
                <a:lnTo>
                  <a:pt x="15359" y="2304"/>
                </a:lnTo>
                <a:lnTo>
                  <a:pt x="15369" y="2283"/>
                </a:lnTo>
                <a:lnTo>
                  <a:pt x="15379" y="2262"/>
                </a:lnTo>
                <a:lnTo>
                  <a:pt x="15389" y="2239"/>
                </a:lnTo>
                <a:lnTo>
                  <a:pt x="15399" y="2217"/>
                </a:lnTo>
                <a:lnTo>
                  <a:pt x="15407" y="2195"/>
                </a:lnTo>
                <a:lnTo>
                  <a:pt x="15416" y="2171"/>
                </a:lnTo>
                <a:lnTo>
                  <a:pt x="15423" y="2148"/>
                </a:lnTo>
                <a:lnTo>
                  <a:pt x="15437" y="2100"/>
                </a:lnTo>
                <a:lnTo>
                  <a:pt x="15450" y="2051"/>
                </a:lnTo>
                <a:lnTo>
                  <a:pt x="15460" y="2001"/>
                </a:lnTo>
                <a:lnTo>
                  <a:pt x="15469" y="1950"/>
                </a:lnTo>
                <a:lnTo>
                  <a:pt x="15475" y="1899"/>
                </a:lnTo>
                <a:lnTo>
                  <a:pt x="15480" y="1846"/>
                </a:lnTo>
                <a:lnTo>
                  <a:pt x="15483" y="1792"/>
                </a:lnTo>
                <a:lnTo>
                  <a:pt x="15484" y="1738"/>
                </a:lnTo>
                <a:lnTo>
                  <a:pt x="15483" y="1689"/>
                </a:lnTo>
                <a:lnTo>
                  <a:pt x="15480" y="1640"/>
                </a:lnTo>
                <a:lnTo>
                  <a:pt x="15476" y="1591"/>
                </a:lnTo>
                <a:lnTo>
                  <a:pt x="15470" y="1543"/>
                </a:lnTo>
                <a:lnTo>
                  <a:pt x="15461" y="1496"/>
                </a:lnTo>
                <a:lnTo>
                  <a:pt x="15452" y="1448"/>
                </a:lnTo>
                <a:lnTo>
                  <a:pt x="15440" y="1401"/>
                </a:lnTo>
                <a:lnTo>
                  <a:pt x="15426" y="1354"/>
                </a:lnTo>
                <a:lnTo>
                  <a:pt x="15418" y="1332"/>
                </a:lnTo>
                <a:lnTo>
                  <a:pt x="15410" y="1310"/>
                </a:lnTo>
                <a:lnTo>
                  <a:pt x="15402" y="1287"/>
                </a:lnTo>
                <a:lnTo>
                  <a:pt x="15392" y="1266"/>
                </a:lnTo>
                <a:lnTo>
                  <a:pt x="15383" y="1245"/>
                </a:lnTo>
                <a:lnTo>
                  <a:pt x="15373" y="1223"/>
                </a:lnTo>
                <a:lnTo>
                  <a:pt x="15362" y="1202"/>
                </a:lnTo>
                <a:lnTo>
                  <a:pt x="15351" y="1182"/>
                </a:lnTo>
                <a:lnTo>
                  <a:pt x="15339" y="1162"/>
                </a:lnTo>
                <a:lnTo>
                  <a:pt x="15327" y="1143"/>
                </a:lnTo>
                <a:lnTo>
                  <a:pt x="15315" y="1124"/>
                </a:lnTo>
                <a:lnTo>
                  <a:pt x="15302" y="1106"/>
                </a:lnTo>
                <a:lnTo>
                  <a:pt x="15288" y="1087"/>
                </a:lnTo>
                <a:lnTo>
                  <a:pt x="15274" y="1069"/>
                </a:lnTo>
                <a:lnTo>
                  <a:pt x="15259" y="1052"/>
                </a:lnTo>
                <a:lnTo>
                  <a:pt x="15243" y="1036"/>
                </a:lnTo>
                <a:close/>
              </a:path>
            </a:pathLst>
          </a:custGeom>
          <a:solidFill>
            <a:srgbClr val="BC003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93215" y="2053167"/>
            <a:ext cx="6796492" cy="2501353"/>
          </a:xfrm>
        </p:spPr>
        <p:txBody>
          <a:bodyPr wrap="none">
            <a:noAutofit/>
          </a:bodyPr>
          <a:lstStyle>
            <a:lvl1pPr marL="0" indent="0">
              <a:buFontTx/>
              <a:buNone/>
              <a:defRPr sz="3400" b="0" i="0">
                <a:solidFill>
                  <a:schemeClr val="bg2"/>
                </a:solidFill>
                <a:latin typeface="Calibri Light"/>
                <a:cs typeface="Calibri Light"/>
              </a:defRPr>
            </a:lvl1pPr>
            <a:lvl2pPr marL="0" indent="0">
              <a:spcBef>
                <a:spcPts val="2200"/>
              </a:spcBef>
              <a:buFontTx/>
              <a:buNone/>
              <a:defRPr sz="2500" b="1" i="0">
                <a:solidFill>
                  <a:schemeClr val="tx1">
                    <a:lumMod val="50000"/>
                  </a:schemeClr>
                </a:solidFill>
                <a:latin typeface="Calibri Light"/>
                <a:cs typeface="Calibri Light"/>
              </a:defRPr>
            </a:lvl2pPr>
            <a:lvl3pPr marL="0" indent="0">
              <a:buFontTx/>
              <a:buNone/>
              <a:defRPr sz="2500" b="0" i="0">
                <a:solidFill>
                  <a:schemeClr val="tx1">
                    <a:lumMod val="50000"/>
                  </a:schemeClr>
                </a:solidFill>
                <a:latin typeface="Calibri Light"/>
                <a:cs typeface="Calibri Light"/>
              </a:defRPr>
            </a:lvl3pPr>
            <a:lvl4pPr marL="0" indent="0">
              <a:buFontTx/>
              <a:buNone/>
              <a:defRPr sz="2500" b="0" i="0">
                <a:latin typeface="Calibri Light"/>
                <a:cs typeface="Calibri Light"/>
              </a:defRPr>
            </a:lvl4pPr>
            <a:lvl5pPr marL="0" indent="0">
              <a:buFontTx/>
              <a:buNone/>
              <a:defRPr sz="2500" b="0" i="0">
                <a:latin typeface="Calibri Light"/>
                <a:cs typeface="Calibri 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63240" y="4050000"/>
            <a:ext cx="3960000" cy="2808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6691758" y="407930"/>
            <a:ext cx="1801368" cy="408441"/>
          </a:xfrm>
          <a:custGeom>
            <a:avLst/>
            <a:gdLst/>
            <a:ahLst/>
            <a:cxnLst>
              <a:cxn ang="0">
                <a:pos x="2628" y="2218"/>
              </a:cxn>
              <a:cxn ang="0">
                <a:pos x="2527" y="1531"/>
              </a:cxn>
              <a:cxn ang="0">
                <a:pos x="2975" y="1304"/>
              </a:cxn>
              <a:cxn ang="0">
                <a:pos x="2788" y="816"/>
              </a:cxn>
              <a:cxn ang="0">
                <a:pos x="1945" y="1477"/>
              </a:cxn>
              <a:cxn ang="0">
                <a:pos x="2308" y="2651"/>
              </a:cxn>
              <a:cxn ang="0">
                <a:pos x="3623" y="2695"/>
              </a:cxn>
              <a:cxn ang="0">
                <a:pos x="3683" y="884"/>
              </a:cxn>
              <a:cxn ang="0">
                <a:pos x="500" y="2690"/>
              </a:cxn>
              <a:cxn ang="0">
                <a:pos x="539" y="16"/>
              </a:cxn>
              <a:cxn ang="0">
                <a:pos x="1748" y="869"/>
              </a:cxn>
              <a:cxn ang="0">
                <a:pos x="710" y="1721"/>
              </a:cxn>
              <a:cxn ang="0">
                <a:pos x="1810" y="2694"/>
              </a:cxn>
              <a:cxn ang="0">
                <a:pos x="6666" y="978"/>
              </a:cxn>
              <a:cxn ang="0">
                <a:pos x="5880" y="877"/>
              </a:cxn>
              <a:cxn ang="0">
                <a:pos x="5364" y="869"/>
              </a:cxn>
              <a:cxn ang="0">
                <a:pos x="4573" y="1017"/>
              </a:cxn>
              <a:cxn ang="0">
                <a:pos x="4498" y="2694"/>
              </a:cxn>
              <a:cxn ang="0">
                <a:pos x="4847" y="1328"/>
              </a:cxn>
              <a:cxn ang="0">
                <a:pos x="5164" y="1525"/>
              </a:cxn>
              <a:cxn ang="0">
                <a:pos x="5739" y="1436"/>
              </a:cxn>
              <a:cxn ang="0">
                <a:pos x="6245" y="1380"/>
              </a:cxn>
              <a:cxn ang="0">
                <a:pos x="6842" y="2646"/>
              </a:cxn>
              <a:cxn ang="0">
                <a:pos x="8838" y="2358"/>
              </a:cxn>
              <a:cxn ang="0">
                <a:pos x="9271" y="2723"/>
              </a:cxn>
              <a:cxn ang="0">
                <a:pos x="9961" y="2571"/>
              </a:cxn>
              <a:cxn ang="0">
                <a:pos x="9524" y="2283"/>
              </a:cxn>
              <a:cxn ang="0">
                <a:pos x="9820" y="1233"/>
              </a:cxn>
              <a:cxn ang="0">
                <a:pos x="9784" y="857"/>
              </a:cxn>
              <a:cxn ang="0">
                <a:pos x="11165" y="807"/>
              </a:cxn>
              <a:cxn ang="0">
                <a:pos x="10738" y="873"/>
              </a:cxn>
              <a:cxn ang="0">
                <a:pos x="10790" y="2649"/>
              </a:cxn>
              <a:cxn ang="0">
                <a:pos x="11262" y="1321"/>
              </a:cxn>
              <a:cxn ang="0">
                <a:pos x="7793" y="1477"/>
              </a:cxn>
              <a:cxn ang="0">
                <a:pos x="7853" y="1229"/>
              </a:cxn>
              <a:cxn ang="0">
                <a:pos x="8365" y="1340"/>
              </a:cxn>
              <a:cxn ang="0">
                <a:pos x="8452" y="1255"/>
              </a:cxn>
              <a:cxn ang="0">
                <a:pos x="7841" y="785"/>
              </a:cxn>
              <a:cxn ang="0">
                <a:pos x="7119" y="1250"/>
              </a:cxn>
              <a:cxn ang="0">
                <a:pos x="7387" y="1840"/>
              </a:cxn>
              <a:cxn ang="0">
                <a:pos x="7988" y="2264"/>
              </a:cxn>
              <a:cxn ang="0">
                <a:pos x="7322" y="2205"/>
              </a:cxn>
              <a:cxn ang="0">
                <a:pos x="7191" y="2179"/>
              </a:cxn>
              <a:cxn ang="0">
                <a:pos x="7105" y="2540"/>
              </a:cxn>
              <a:cxn ang="0">
                <a:pos x="7976" y="2739"/>
              </a:cxn>
              <a:cxn ang="0">
                <a:pos x="8567" y="2096"/>
              </a:cxn>
              <a:cxn ang="0">
                <a:pos x="8242" y="1657"/>
              </a:cxn>
              <a:cxn ang="0">
                <a:pos x="12332" y="2221"/>
              </a:cxn>
              <a:cxn ang="0">
                <a:pos x="12167" y="880"/>
              </a:cxn>
              <a:cxn ang="0">
                <a:pos x="11734" y="2508"/>
              </a:cxn>
              <a:cxn ang="0">
                <a:pos x="12648" y="2638"/>
              </a:cxn>
              <a:cxn ang="0">
                <a:pos x="13345" y="915"/>
              </a:cxn>
              <a:cxn ang="0">
                <a:pos x="14559" y="2285"/>
              </a:cxn>
              <a:cxn ang="0">
                <a:pos x="14442" y="1283"/>
              </a:cxn>
              <a:cxn ang="0">
                <a:pos x="14876" y="1552"/>
              </a:cxn>
              <a:cxn ang="0">
                <a:pos x="15143" y="946"/>
              </a:cxn>
              <a:cxn ang="0">
                <a:pos x="14320" y="914"/>
              </a:cxn>
              <a:cxn ang="0">
                <a:pos x="13678" y="3385"/>
              </a:cxn>
              <a:cxn ang="0">
                <a:pos x="14428" y="2700"/>
              </a:cxn>
              <a:cxn ang="0">
                <a:pos x="15080" y="2622"/>
              </a:cxn>
              <a:cxn ang="0">
                <a:pos x="15469" y="1950"/>
              </a:cxn>
            </a:cxnLst>
            <a:rect l="0" t="0" r="r" b="b"/>
            <a:pathLst>
              <a:path w="15484" h="3498">
                <a:moveTo>
                  <a:pt x="3150" y="2132"/>
                </a:moveTo>
                <a:lnTo>
                  <a:pt x="3142" y="2143"/>
                </a:lnTo>
                <a:lnTo>
                  <a:pt x="3130" y="2154"/>
                </a:lnTo>
                <a:lnTo>
                  <a:pt x="3116" y="2167"/>
                </a:lnTo>
                <a:lnTo>
                  <a:pt x="3101" y="2180"/>
                </a:lnTo>
                <a:lnTo>
                  <a:pt x="3084" y="2194"/>
                </a:lnTo>
                <a:lnTo>
                  <a:pt x="3066" y="2207"/>
                </a:lnTo>
                <a:lnTo>
                  <a:pt x="3047" y="2219"/>
                </a:lnTo>
                <a:lnTo>
                  <a:pt x="3027" y="2232"/>
                </a:lnTo>
                <a:lnTo>
                  <a:pt x="3006" y="2244"/>
                </a:lnTo>
                <a:lnTo>
                  <a:pt x="2982" y="2254"/>
                </a:lnTo>
                <a:lnTo>
                  <a:pt x="2959" y="2265"/>
                </a:lnTo>
                <a:lnTo>
                  <a:pt x="2936" y="2273"/>
                </a:lnTo>
                <a:lnTo>
                  <a:pt x="2911" y="2280"/>
                </a:lnTo>
                <a:lnTo>
                  <a:pt x="2886" y="2285"/>
                </a:lnTo>
                <a:lnTo>
                  <a:pt x="2873" y="2287"/>
                </a:lnTo>
                <a:lnTo>
                  <a:pt x="2861" y="2288"/>
                </a:lnTo>
                <a:lnTo>
                  <a:pt x="2848" y="2289"/>
                </a:lnTo>
                <a:lnTo>
                  <a:pt x="2836" y="2289"/>
                </a:lnTo>
                <a:lnTo>
                  <a:pt x="2809" y="2289"/>
                </a:lnTo>
                <a:lnTo>
                  <a:pt x="2785" y="2286"/>
                </a:lnTo>
                <a:lnTo>
                  <a:pt x="2761" y="2283"/>
                </a:lnTo>
                <a:lnTo>
                  <a:pt x="2739" y="2278"/>
                </a:lnTo>
                <a:lnTo>
                  <a:pt x="2718" y="2270"/>
                </a:lnTo>
                <a:lnTo>
                  <a:pt x="2697" y="2263"/>
                </a:lnTo>
                <a:lnTo>
                  <a:pt x="2678" y="2253"/>
                </a:lnTo>
                <a:lnTo>
                  <a:pt x="2661" y="2243"/>
                </a:lnTo>
                <a:lnTo>
                  <a:pt x="2644" y="2231"/>
                </a:lnTo>
                <a:lnTo>
                  <a:pt x="2628" y="2218"/>
                </a:lnTo>
                <a:lnTo>
                  <a:pt x="2615" y="2204"/>
                </a:lnTo>
                <a:lnTo>
                  <a:pt x="2601" y="2190"/>
                </a:lnTo>
                <a:lnTo>
                  <a:pt x="2588" y="2174"/>
                </a:lnTo>
                <a:lnTo>
                  <a:pt x="2576" y="2158"/>
                </a:lnTo>
                <a:lnTo>
                  <a:pt x="2566" y="2140"/>
                </a:lnTo>
                <a:lnTo>
                  <a:pt x="2556" y="2121"/>
                </a:lnTo>
                <a:lnTo>
                  <a:pt x="2547" y="2102"/>
                </a:lnTo>
                <a:lnTo>
                  <a:pt x="2538" y="2083"/>
                </a:lnTo>
                <a:lnTo>
                  <a:pt x="2531" y="2063"/>
                </a:lnTo>
                <a:lnTo>
                  <a:pt x="2524" y="2043"/>
                </a:lnTo>
                <a:lnTo>
                  <a:pt x="2518" y="2022"/>
                </a:lnTo>
                <a:lnTo>
                  <a:pt x="2512" y="2000"/>
                </a:lnTo>
                <a:lnTo>
                  <a:pt x="2508" y="1979"/>
                </a:lnTo>
                <a:lnTo>
                  <a:pt x="2504" y="1957"/>
                </a:lnTo>
                <a:lnTo>
                  <a:pt x="2500" y="1936"/>
                </a:lnTo>
                <a:lnTo>
                  <a:pt x="2498" y="1913"/>
                </a:lnTo>
                <a:lnTo>
                  <a:pt x="2494" y="1890"/>
                </a:lnTo>
                <a:lnTo>
                  <a:pt x="2493" y="1867"/>
                </a:lnTo>
                <a:lnTo>
                  <a:pt x="2490" y="1823"/>
                </a:lnTo>
                <a:lnTo>
                  <a:pt x="2490" y="1779"/>
                </a:lnTo>
                <a:lnTo>
                  <a:pt x="2490" y="1747"/>
                </a:lnTo>
                <a:lnTo>
                  <a:pt x="2492" y="1716"/>
                </a:lnTo>
                <a:lnTo>
                  <a:pt x="2494" y="1686"/>
                </a:lnTo>
                <a:lnTo>
                  <a:pt x="2498" y="1657"/>
                </a:lnTo>
                <a:lnTo>
                  <a:pt x="2502" y="1629"/>
                </a:lnTo>
                <a:lnTo>
                  <a:pt x="2507" y="1604"/>
                </a:lnTo>
                <a:lnTo>
                  <a:pt x="2512" y="1578"/>
                </a:lnTo>
                <a:lnTo>
                  <a:pt x="2520" y="1554"/>
                </a:lnTo>
                <a:lnTo>
                  <a:pt x="2527" y="1531"/>
                </a:lnTo>
                <a:lnTo>
                  <a:pt x="2536" y="1508"/>
                </a:lnTo>
                <a:lnTo>
                  <a:pt x="2544" y="1488"/>
                </a:lnTo>
                <a:lnTo>
                  <a:pt x="2554" y="1468"/>
                </a:lnTo>
                <a:lnTo>
                  <a:pt x="2565" y="1449"/>
                </a:lnTo>
                <a:lnTo>
                  <a:pt x="2575" y="1431"/>
                </a:lnTo>
                <a:lnTo>
                  <a:pt x="2587" y="1415"/>
                </a:lnTo>
                <a:lnTo>
                  <a:pt x="2600" y="1399"/>
                </a:lnTo>
                <a:lnTo>
                  <a:pt x="2612" y="1384"/>
                </a:lnTo>
                <a:lnTo>
                  <a:pt x="2625" y="1370"/>
                </a:lnTo>
                <a:lnTo>
                  <a:pt x="2639" y="1357"/>
                </a:lnTo>
                <a:lnTo>
                  <a:pt x="2653" y="1346"/>
                </a:lnTo>
                <a:lnTo>
                  <a:pt x="2668" y="1335"/>
                </a:lnTo>
                <a:lnTo>
                  <a:pt x="2683" y="1325"/>
                </a:lnTo>
                <a:lnTo>
                  <a:pt x="2697" y="1317"/>
                </a:lnTo>
                <a:lnTo>
                  <a:pt x="2713" y="1308"/>
                </a:lnTo>
                <a:lnTo>
                  <a:pt x="2729" y="1302"/>
                </a:lnTo>
                <a:lnTo>
                  <a:pt x="2745" y="1296"/>
                </a:lnTo>
                <a:lnTo>
                  <a:pt x="2762" y="1291"/>
                </a:lnTo>
                <a:lnTo>
                  <a:pt x="2778" y="1287"/>
                </a:lnTo>
                <a:lnTo>
                  <a:pt x="2795" y="1284"/>
                </a:lnTo>
                <a:lnTo>
                  <a:pt x="2812" y="1282"/>
                </a:lnTo>
                <a:lnTo>
                  <a:pt x="2829" y="1281"/>
                </a:lnTo>
                <a:lnTo>
                  <a:pt x="2846" y="1280"/>
                </a:lnTo>
                <a:lnTo>
                  <a:pt x="2868" y="1281"/>
                </a:lnTo>
                <a:lnTo>
                  <a:pt x="2889" y="1283"/>
                </a:lnTo>
                <a:lnTo>
                  <a:pt x="2911" y="1286"/>
                </a:lnTo>
                <a:lnTo>
                  <a:pt x="2932" y="1291"/>
                </a:lnTo>
                <a:lnTo>
                  <a:pt x="2954" y="1298"/>
                </a:lnTo>
                <a:lnTo>
                  <a:pt x="2975" y="1304"/>
                </a:lnTo>
                <a:lnTo>
                  <a:pt x="2995" y="1313"/>
                </a:lnTo>
                <a:lnTo>
                  <a:pt x="3015" y="1321"/>
                </a:lnTo>
                <a:lnTo>
                  <a:pt x="3036" y="1331"/>
                </a:lnTo>
                <a:lnTo>
                  <a:pt x="3055" y="1340"/>
                </a:lnTo>
                <a:lnTo>
                  <a:pt x="3073" y="1351"/>
                </a:lnTo>
                <a:lnTo>
                  <a:pt x="3091" y="1363"/>
                </a:lnTo>
                <a:lnTo>
                  <a:pt x="3108" y="1373"/>
                </a:lnTo>
                <a:lnTo>
                  <a:pt x="3123" y="1385"/>
                </a:lnTo>
                <a:lnTo>
                  <a:pt x="3138" y="1397"/>
                </a:lnTo>
                <a:lnTo>
                  <a:pt x="3150" y="1407"/>
                </a:lnTo>
                <a:lnTo>
                  <a:pt x="3150" y="2132"/>
                </a:lnTo>
                <a:close/>
                <a:moveTo>
                  <a:pt x="3191" y="1027"/>
                </a:moveTo>
                <a:lnTo>
                  <a:pt x="3189" y="1025"/>
                </a:lnTo>
                <a:lnTo>
                  <a:pt x="3187" y="1022"/>
                </a:lnTo>
                <a:lnTo>
                  <a:pt x="3171" y="1001"/>
                </a:lnTo>
                <a:lnTo>
                  <a:pt x="3152" y="981"/>
                </a:lnTo>
                <a:lnTo>
                  <a:pt x="3132" y="961"/>
                </a:lnTo>
                <a:lnTo>
                  <a:pt x="3111" y="942"/>
                </a:lnTo>
                <a:lnTo>
                  <a:pt x="3088" y="924"/>
                </a:lnTo>
                <a:lnTo>
                  <a:pt x="3062" y="907"/>
                </a:lnTo>
                <a:lnTo>
                  <a:pt x="3034" y="891"/>
                </a:lnTo>
                <a:lnTo>
                  <a:pt x="3007" y="876"/>
                </a:lnTo>
                <a:lnTo>
                  <a:pt x="2976" y="863"/>
                </a:lnTo>
                <a:lnTo>
                  <a:pt x="2945" y="850"/>
                </a:lnTo>
                <a:lnTo>
                  <a:pt x="2912" y="840"/>
                </a:lnTo>
                <a:lnTo>
                  <a:pt x="2878" y="831"/>
                </a:lnTo>
                <a:lnTo>
                  <a:pt x="2843" y="824"/>
                </a:lnTo>
                <a:lnTo>
                  <a:pt x="2806" y="819"/>
                </a:lnTo>
                <a:lnTo>
                  <a:pt x="2788" y="816"/>
                </a:lnTo>
                <a:lnTo>
                  <a:pt x="2769" y="815"/>
                </a:lnTo>
                <a:lnTo>
                  <a:pt x="2750" y="814"/>
                </a:lnTo>
                <a:lnTo>
                  <a:pt x="2730" y="814"/>
                </a:lnTo>
                <a:lnTo>
                  <a:pt x="2691" y="815"/>
                </a:lnTo>
                <a:lnTo>
                  <a:pt x="2653" y="819"/>
                </a:lnTo>
                <a:lnTo>
                  <a:pt x="2615" y="823"/>
                </a:lnTo>
                <a:lnTo>
                  <a:pt x="2576" y="830"/>
                </a:lnTo>
                <a:lnTo>
                  <a:pt x="2538" y="839"/>
                </a:lnTo>
                <a:lnTo>
                  <a:pt x="2501" y="850"/>
                </a:lnTo>
                <a:lnTo>
                  <a:pt x="2464" y="863"/>
                </a:lnTo>
                <a:lnTo>
                  <a:pt x="2426" y="878"/>
                </a:lnTo>
                <a:lnTo>
                  <a:pt x="2391" y="894"/>
                </a:lnTo>
                <a:lnTo>
                  <a:pt x="2355" y="913"/>
                </a:lnTo>
                <a:lnTo>
                  <a:pt x="2321" y="933"/>
                </a:lnTo>
                <a:lnTo>
                  <a:pt x="2287" y="957"/>
                </a:lnTo>
                <a:lnTo>
                  <a:pt x="2254" y="981"/>
                </a:lnTo>
                <a:lnTo>
                  <a:pt x="2222" y="1008"/>
                </a:lnTo>
                <a:lnTo>
                  <a:pt x="2191" y="1036"/>
                </a:lnTo>
                <a:lnTo>
                  <a:pt x="2162" y="1066"/>
                </a:lnTo>
                <a:lnTo>
                  <a:pt x="2134" y="1099"/>
                </a:lnTo>
                <a:lnTo>
                  <a:pt x="2106" y="1133"/>
                </a:lnTo>
                <a:lnTo>
                  <a:pt x="2081" y="1169"/>
                </a:lnTo>
                <a:lnTo>
                  <a:pt x="2056" y="1208"/>
                </a:lnTo>
                <a:lnTo>
                  <a:pt x="2034" y="1248"/>
                </a:lnTo>
                <a:lnTo>
                  <a:pt x="2013" y="1289"/>
                </a:lnTo>
                <a:lnTo>
                  <a:pt x="1993" y="1334"/>
                </a:lnTo>
                <a:lnTo>
                  <a:pt x="1975" y="1380"/>
                </a:lnTo>
                <a:lnTo>
                  <a:pt x="1959" y="1428"/>
                </a:lnTo>
                <a:lnTo>
                  <a:pt x="1945" y="1477"/>
                </a:lnTo>
                <a:lnTo>
                  <a:pt x="1933" y="1530"/>
                </a:lnTo>
                <a:lnTo>
                  <a:pt x="1922" y="1583"/>
                </a:lnTo>
                <a:lnTo>
                  <a:pt x="1914" y="1638"/>
                </a:lnTo>
                <a:lnTo>
                  <a:pt x="1909" y="1696"/>
                </a:lnTo>
                <a:lnTo>
                  <a:pt x="1905" y="1755"/>
                </a:lnTo>
                <a:lnTo>
                  <a:pt x="1904" y="1816"/>
                </a:lnTo>
                <a:lnTo>
                  <a:pt x="1904" y="1863"/>
                </a:lnTo>
                <a:lnTo>
                  <a:pt x="1907" y="1909"/>
                </a:lnTo>
                <a:lnTo>
                  <a:pt x="1911" y="1955"/>
                </a:lnTo>
                <a:lnTo>
                  <a:pt x="1916" y="2000"/>
                </a:lnTo>
                <a:lnTo>
                  <a:pt x="1922" y="2044"/>
                </a:lnTo>
                <a:lnTo>
                  <a:pt x="1931" y="2087"/>
                </a:lnTo>
                <a:lnTo>
                  <a:pt x="1941" y="2130"/>
                </a:lnTo>
                <a:lnTo>
                  <a:pt x="1952" y="2173"/>
                </a:lnTo>
                <a:lnTo>
                  <a:pt x="1965" y="2213"/>
                </a:lnTo>
                <a:lnTo>
                  <a:pt x="1979" y="2253"/>
                </a:lnTo>
                <a:lnTo>
                  <a:pt x="1995" y="2292"/>
                </a:lnTo>
                <a:lnTo>
                  <a:pt x="2012" y="2330"/>
                </a:lnTo>
                <a:lnTo>
                  <a:pt x="2031" y="2366"/>
                </a:lnTo>
                <a:lnTo>
                  <a:pt x="2051" y="2401"/>
                </a:lnTo>
                <a:lnTo>
                  <a:pt x="2073" y="2435"/>
                </a:lnTo>
                <a:lnTo>
                  <a:pt x="2098" y="2468"/>
                </a:lnTo>
                <a:lnTo>
                  <a:pt x="2122" y="2499"/>
                </a:lnTo>
                <a:lnTo>
                  <a:pt x="2150" y="2529"/>
                </a:lnTo>
                <a:lnTo>
                  <a:pt x="2178" y="2556"/>
                </a:lnTo>
                <a:lnTo>
                  <a:pt x="2208" y="2582"/>
                </a:lnTo>
                <a:lnTo>
                  <a:pt x="2239" y="2607"/>
                </a:lnTo>
                <a:lnTo>
                  <a:pt x="2273" y="2629"/>
                </a:lnTo>
                <a:lnTo>
                  <a:pt x="2308" y="2651"/>
                </a:lnTo>
                <a:lnTo>
                  <a:pt x="2345" y="2669"/>
                </a:lnTo>
                <a:lnTo>
                  <a:pt x="2383" y="2686"/>
                </a:lnTo>
                <a:lnTo>
                  <a:pt x="2422" y="2701"/>
                </a:lnTo>
                <a:lnTo>
                  <a:pt x="2464" y="2713"/>
                </a:lnTo>
                <a:lnTo>
                  <a:pt x="2507" y="2724"/>
                </a:lnTo>
                <a:lnTo>
                  <a:pt x="2552" y="2733"/>
                </a:lnTo>
                <a:lnTo>
                  <a:pt x="2599" y="2739"/>
                </a:lnTo>
                <a:lnTo>
                  <a:pt x="2646" y="2742"/>
                </a:lnTo>
                <a:lnTo>
                  <a:pt x="2696" y="2744"/>
                </a:lnTo>
                <a:lnTo>
                  <a:pt x="2728" y="2743"/>
                </a:lnTo>
                <a:lnTo>
                  <a:pt x="2761" y="2740"/>
                </a:lnTo>
                <a:lnTo>
                  <a:pt x="2794" y="2735"/>
                </a:lnTo>
                <a:lnTo>
                  <a:pt x="2828" y="2728"/>
                </a:lnTo>
                <a:lnTo>
                  <a:pt x="2862" y="2721"/>
                </a:lnTo>
                <a:lnTo>
                  <a:pt x="2896" y="2711"/>
                </a:lnTo>
                <a:lnTo>
                  <a:pt x="2930" y="2700"/>
                </a:lnTo>
                <a:lnTo>
                  <a:pt x="2963" y="2688"/>
                </a:lnTo>
                <a:lnTo>
                  <a:pt x="2996" y="2674"/>
                </a:lnTo>
                <a:lnTo>
                  <a:pt x="3028" y="2659"/>
                </a:lnTo>
                <a:lnTo>
                  <a:pt x="3059" y="2644"/>
                </a:lnTo>
                <a:lnTo>
                  <a:pt x="3089" y="2627"/>
                </a:lnTo>
                <a:lnTo>
                  <a:pt x="3117" y="2610"/>
                </a:lnTo>
                <a:lnTo>
                  <a:pt x="3143" y="2592"/>
                </a:lnTo>
                <a:lnTo>
                  <a:pt x="3168" y="2573"/>
                </a:lnTo>
                <a:lnTo>
                  <a:pt x="3191" y="2554"/>
                </a:lnTo>
                <a:lnTo>
                  <a:pt x="3191" y="2695"/>
                </a:lnTo>
                <a:lnTo>
                  <a:pt x="3285" y="2695"/>
                </a:lnTo>
                <a:lnTo>
                  <a:pt x="3475" y="2695"/>
                </a:lnTo>
                <a:lnTo>
                  <a:pt x="3623" y="2695"/>
                </a:lnTo>
                <a:lnTo>
                  <a:pt x="3633" y="2694"/>
                </a:lnTo>
                <a:lnTo>
                  <a:pt x="3643" y="2693"/>
                </a:lnTo>
                <a:lnTo>
                  <a:pt x="3652" y="2692"/>
                </a:lnTo>
                <a:lnTo>
                  <a:pt x="3660" y="2689"/>
                </a:lnTo>
                <a:lnTo>
                  <a:pt x="3668" y="2686"/>
                </a:lnTo>
                <a:lnTo>
                  <a:pt x="3676" y="2683"/>
                </a:lnTo>
                <a:lnTo>
                  <a:pt x="3682" y="2677"/>
                </a:lnTo>
                <a:lnTo>
                  <a:pt x="3688" y="2673"/>
                </a:lnTo>
                <a:lnTo>
                  <a:pt x="3695" y="2667"/>
                </a:lnTo>
                <a:lnTo>
                  <a:pt x="3699" y="2660"/>
                </a:lnTo>
                <a:lnTo>
                  <a:pt x="3703" y="2653"/>
                </a:lnTo>
                <a:lnTo>
                  <a:pt x="3707" y="2644"/>
                </a:lnTo>
                <a:lnTo>
                  <a:pt x="3711" y="2636"/>
                </a:lnTo>
                <a:lnTo>
                  <a:pt x="3713" y="2626"/>
                </a:lnTo>
                <a:lnTo>
                  <a:pt x="3714" y="2616"/>
                </a:lnTo>
                <a:lnTo>
                  <a:pt x="3714" y="2605"/>
                </a:lnTo>
                <a:lnTo>
                  <a:pt x="3714" y="2253"/>
                </a:lnTo>
                <a:lnTo>
                  <a:pt x="3714" y="2252"/>
                </a:lnTo>
                <a:lnTo>
                  <a:pt x="3714" y="2252"/>
                </a:lnTo>
                <a:lnTo>
                  <a:pt x="3714" y="957"/>
                </a:lnTo>
                <a:lnTo>
                  <a:pt x="3714" y="946"/>
                </a:lnTo>
                <a:lnTo>
                  <a:pt x="3713" y="935"/>
                </a:lnTo>
                <a:lnTo>
                  <a:pt x="3711" y="927"/>
                </a:lnTo>
                <a:lnTo>
                  <a:pt x="3707" y="917"/>
                </a:lnTo>
                <a:lnTo>
                  <a:pt x="3704" y="910"/>
                </a:lnTo>
                <a:lnTo>
                  <a:pt x="3700" y="903"/>
                </a:lnTo>
                <a:lnTo>
                  <a:pt x="3695" y="895"/>
                </a:lnTo>
                <a:lnTo>
                  <a:pt x="3689" y="890"/>
                </a:lnTo>
                <a:lnTo>
                  <a:pt x="3683" y="884"/>
                </a:lnTo>
                <a:lnTo>
                  <a:pt x="3676" y="879"/>
                </a:lnTo>
                <a:lnTo>
                  <a:pt x="3668" y="876"/>
                </a:lnTo>
                <a:lnTo>
                  <a:pt x="3661" y="873"/>
                </a:lnTo>
                <a:lnTo>
                  <a:pt x="3652" y="870"/>
                </a:lnTo>
                <a:lnTo>
                  <a:pt x="3643" y="869"/>
                </a:lnTo>
                <a:lnTo>
                  <a:pt x="3634" y="867"/>
                </a:lnTo>
                <a:lnTo>
                  <a:pt x="3625" y="866"/>
                </a:lnTo>
                <a:lnTo>
                  <a:pt x="3475" y="866"/>
                </a:lnTo>
                <a:lnTo>
                  <a:pt x="3286" y="866"/>
                </a:lnTo>
                <a:lnTo>
                  <a:pt x="3191" y="866"/>
                </a:lnTo>
                <a:lnTo>
                  <a:pt x="3191" y="1027"/>
                </a:lnTo>
                <a:close/>
                <a:moveTo>
                  <a:pt x="488" y="0"/>
                </a:moveTo>
                <a:lnTo>
                  <a:pt x="479" y="0"/>
                </a:lnTo>
                <a:lnTo>
                  <a:pt x="469" y="1"/>
                </a:lnTo>
                <a:lnTo>
                  <a:pt x="457" y="2"/>
                </a:lnTo>
                <a:lnTo>
                  <a:pt x="447" y="5"/>
                </a:lnTo>
                <a:lnTo>
                  <a:pt x="90" y="53"/>
                </a:lnTo>
                <a:lnTo>
                  <a:pt x="0" y="66"/>
                </a:lnTo>
                <a:lnTo>
                  <a:pt x="0" y="159"/>
                </a:lnTo>
                <a:lnTo>
                  <a:pt x="0" y="252"/>
                </a:lnTo>
                <a:lnTo>
                  <a:pt x="0" y="2436"/>
                </a:lnTo>
                <a:lnTo>
                  <a:pt x="0" y="2593"/>
                </a:lnTo>
                <a:lnTo>
                  <a:pt x="0" y="2694"/>
                </a:lnTo>
                <a:lnTo>
                  <a:pt x="101" y="2694"/>
                </a:lnTo>
                <a:lnTo>
                  <a:pt x="181" y="2694"/>
                </a:lnTo>
                <a:lnTo>
                  <a:pt x="466" y="2694"/>
                </a:lnTo>
                <a:lnTo>
                  <a:pt x="478" y="2694"/>
                </a:lnTo>
                <a:lnTo>
                  <a:pt x="489" y="2693"/>
                </a:lnTo>
                <a:lnTo>
                  <a:pt x="500" y="2690"/>
                </a:lnTo>
                <a:lnTo>
                  <a:pt x="510" y="2687"/>
                </a:lnTo>
                <a:lnTo>
                  <a:pt x="518" y="2683"/>
                </a:lnTo>
                <a:lnTo>
                  <a:pt x="526" y="2678"/>
                </a:lnTo>
                <a:lnTo>
                  <a:pt x="533" y="2672"/>
                </a:lnTo>
                <a:lnTo>
                  <a:pt x="539" y="2666"/>
                </a:lnTo>
                <a:lnTo>
                  <a:pt x="546" y="2659"/>
                </a:lnTo>
                <a:lnTo>
                  <a:pt x="550" y="2651"/>
                </a:lnTo>
                <a:lnTo>
                  <a:pt x="554" y="2642"/>
                </a:lnTo>
                <a:lnTo>
                  <a:pt x="557" y="2633"/>
                </a:lnTo>
                <a:lnTo>
                  <a:pt x="560" y="2623"/>
                </a:lnTo>
                <a:lnTo>
                  <a:pt x="562" y="2612"/>
                </a:lnTo>
                <a:lnTo>
                  <a:pt x="563" y="2601"/>
                </a:lnTo>
                <a:lnTo>
                  <a:pt x="563" y="2589"/>
                </a:lnTo>
                <a:lnTo>
                  <a:pt x="563" y="2380"/>
                </a:lnTo>
                <a:lnTo>
                  <a:pt x="563" y="1896"/>
                </a:lnTo>
                <a:lnTo>
                  <a:pt x="563" y="1858"/>
                </a:lnTo>
                <a:lnTo>
                  <a:pt x="563" y="1599"/>
                </a:lnTo>
                <a:lnTo>
                  <a:pt x="563" y="1558"/>
                </a:lnTo>
                <a:lnTo>
                  <a:pt x="563" y="728"/>
                </a:lnTo>
                <a:lnTo>
                  <a:pt x="563" y="98"/>
                </a:lnTo>
                <a:lnTo>
                  <a:pt x="563" y="85"/>
                </a:lnTo>
                <a:lnTo>
                  <a:pt x="562" y="73"/>
                </a:lnTo>
                <a:lnTo>
                  <a:pt x="561" y="62"/>
                </a:lnTo>
                <a:lnTo>
                  <a:pt x="558" y="51"/>
                </a:lnTo>
                <a:lnTo>
                  <a:pt x="555" y="43"/>
                </a:lnTo>
                <a:lnTo>
                  <a:pt x="552" y="34"/>
                </a:lnTo>
                <a:lnTo>
                  <a:pt x="548" y="28"/>
                </a:lnTo>
                <a:lnTo>
                  <a:pt x="544" y="22"/>
                </a:lnTo>
                <a:lnTo>
                  <a:pt x="539" y="16"/>
                </a:lnTo>
                <a:lnTo>
                  <a:pt x="533" y="12"/>
                </a:lnTo>
                <a:lnTo>
                  <a:pt x="527" y="9"/>
                </a:lnTo>
                <a:lnTo>
                  <a:pt x="520" y="6"/>
                </a:lnTo>
                <a:lnTo>
                  <a:pt x="513" y="3"/>
                </a:lnTo>
                <a:lnTo>
                  <a:pt x="505" y="1"/>
                </a:lnTo>
                <a:lnTo>
                  <a:pt x="497" y="1"/>
                </a:lnTo>
                <a:lnTo>
                  <a:pt x="488" y="0"/>
                </a:lnTo>
                <a:close/>
                <a:moveTo>
                  <a:pt x="1847" y="2564"/>
                </a:moveTo>
                <a:lnTo>
                  <a:pt x="1291" y="1644"/>
                </a:lnTo>
                <a:lnTo>
                  <a:pt x="1779" y="968"/>
                </a:lnTo>
                <a:lnTo>
                  <a:pt x="1784" y="962"/>
                </a:lnTo>
                <a:lnTo>
                  <a:pt x="1789" y="955"/>
                </a:lnTo>
                <a:lnTo>
                  <a:pt x="1792" y="948"/>
                </a:lnTo>
                <a:lnTo>
                  <a:pt x="1794" y="941"/>
                </a:lnTo>
                <a:lnTo>
                  <a:pt x="1797" y="928"/>
                </a:lnTo>
                <a:lnTo>
                  <a:pt x="1798" y="916"/>
                </a:lnTo>
                <a:lnTo>
                  <a:pt x="1798" y="911"/>
                </a:lnTo>
                <a:lnTo>
                  <a:pt x="1797" y="906"/>
                </a:lnTo>
                <a:lnTo>
                  <a:pt x="1796" y="900"/>
                </a:lnTo>
                <a:lnTo>
                  <a:pt x="1794" y="896"/>
                </a:lnTo>
                <a:lnTo>
                  <a:pt x="1792" y="892"/>
                </a:lnTo>
                <a:lnTo>
                  <a:pt x="1789" y="888"/>
                </a:lnTo>
                <a:lnTo>
                  <a:pt x="1785" y="884"/>
                </a:lnTo>
                <a:lnTo>
                  <a:pt x="1781" y="880"/>
                </a:lnTo>
                <a:lnTo>
                  <a:pt x="1777" y="878"/>
                </a:lnTo>
                <a:lnTo>
                  <a:pt x="1773" y="875"/>
                </a:lnTo>
                <a:lnTo>
                  <a:pt x="1767" y="873"/>
                </a:lnTo>
                <a:lnTo>
                  <a:pt x="1761" y="871"/>
                </a:lnTo>
                <a:lnTo>
                  <a:pt x="1748" y="869"/>
                </a:lnTo>
                <a:lnTo>
                  <a:pt x="1734" y="867"/>
                </a:lnTo>
                <a:lnTo>
                  <a:pt x="1451" y="867"/>
                </a:lnTo>
                <a:lnTo>
                  <a:pt x="1329" y="867"/>
                </a:lnTo>
                <a:lnTo>
                  <a:pt x="1241" y="867"/>
                </a:lnTo>
                <a:lnTo>
                  <a:pt x="1101" y="1096"/>
                </a:lnTo>
                <a:lnTo>
                  <a:pt x="1075" y="1135"/>
                </a:lnTo>
                <a:lnTo>
                  <a:pt x="1051" y="1175"/>
                </a:lnTo>
                <a:lnTo>
                  <a:pt x="1026" y="1215"/>
                </a:lnTo>
                <a:lnTo>
                  <a:pt x="1002" y="1254"/>
                </a:lnTo>
                <a:lnTo>
                  <a:pt x="990" y="1273"/>
                </a:lnTo>
                <a:lnTo>
                  <a:pt x="977" y="1294"/>
                </a:lnTo>
                <a:lnTo>
                  <a:pt x="965" y="1314"/>
                </a:lnTo>
                <a:lnTo>
                  <a:pt x="953" y="1334"/>
                </a:lnTo>
                <a:lnTo>
                  <a:pt x="940" y="1354"/>
                </a:lnTo>
                <a:lnTo>
                  <a:pt x="927" y="1373"/>
                </a:lnTo>
                <a:lnTo>
                  <a:pt x="916" y="1394"/>
                </a:lnTo>
                <a:lnTo>
                  <a:pt x="903" y="1414"/>
                </a:lnTo>
                <a:lnTo>
                  <a:pt x="884" y="1446"/>
                </a:lnTo>
                <a:lnTo>
                  <a:pt x="864" y="1477"/>
                </a:lnTo>
                <a:lnTo>
                  <a:pt x="844" y="1508"/>
                </a:lnTo>
                <a:lnTo>
                  <a:pt x="824" y="1540"/>
                </a:lnTo>
                <a:lnTo>
                  <a:pt x="810" y="1562"/>
                </a:lnTo>
                <a:lnTo>
                  <a:pt x="797" y="1586"/>
                </a:lnTo>
                <a:lnTo>
                  <a:pt x="782" y="1608"/>
                </a:lnTo>
                <a:lnTo>
                  <a:pt x="768" y="1631"/>
                </a:lnTo>
                <a:lnTo>
                  <a:pt x="754" y="1653"/>
                </a:lnTo>
                <a:lnTo>
                  <a:pt x="739" y="1675"/>
                </a:lnTo>
                <a:lnTo>
                  <a:pt x="725" y="1699"/>
                </a:lnTo>
                <a:lnTo>
                  <a:pt x="710" y="1721"/>
                </a:lnTo>
                <a:lnTo>
                  <a:pt x="728" y="1750"/>
                </a:lnTo>
                <a:lnTo>
                  <a:pt x="743" y="1779"/>
                </a:lnTo>
                <a:lnTo>
                  <a:pt x="760" y="1808"/>
                </a:lnTo>
                <a:lnTo>
                  <a:pt x="776" y="1838"/>
                </a:lnTo>
                <a:lnTo>
                  <a:pt x="792" y="1866"/>
                </a:lnTo>
                <a:lnTo>
                  <a:pt x="809" y="1896"/>
                </a:lnTo>
                <a:lnTo>
                  <a:pt x="825" y="1925"/>
                </a:lnTo>
                <a:lnTo>
                  <a:pt x="842" y="1955"/>
                </a:lnTo>
                <a:lnTo>
                  <a:pt x="864" y="1993"/>
                </a:lnTo>
                <a:lnTo>
                  <a:pt x="885" y="2031"/>
                </a:lnTo>
                <a:lnTo>
                  <a:pt x="906" y="2069"/>
                </a:lnTo>
                <a:lnTo>
                  <a:pt x="927" y="2108"/>
                </a:lnTo>
                <a:lnTo>
                  <a:pt x="940" y="2131"/>
                </a:lnTo>
                <a:lnTo>
                  <a:pt x="953" y="2153"/>
                </a:lnTo>
                <a:lnTo>
                  <a:pt x="966" y="2176"/>
                </a:lnTo>
                <a:lnTo>
                  <a:pt x="978" y="2198"/>
                </a:lnTo>
                <a:lnTo>
                  <a:pt x="990" y="2221"/>
                </a:lnTo>
                <a:lnTo>
                  <a:pt x="1003" y="2244"/>
                </a:lnTo>
                <a:lnTo>
                  <a:pt x="1016" y="2266"/>
                </a:lnTo>
                <a:lnTo>
                  <a:pt x="1028" y="2288"/>
                </a:lnTo>
                <a:lnTo>
                  <a:pt x="1050" y="2326"/>
                </a:lnTo>
                <a:lnTo>
                  <a:pt x="1070" y="2364"/>
                </a:lnTo>
                <a:lnTo>
                  <a:pt x="1091" y="2401"/>
                </a:lnTo>
                <a:lnTo>
                  <a:pt x="1112" y="2438"/>
                </a:lnTo>
                <a:lnTo>
                  <a:pt x="1254" y="2694"/>
                </a:lnTo>
                <a:lnTo>
                  <a:pt x="1377" y="2694"/>
                </a:lnTo>
                <a:lnTo>
                  <a:pt x="1458" y="2694"/>
                </a:lnTo>
                <a:lnTo>
                  <a:pt x="1798" y="2694"/>
                </a:lnTo>
                <a:lnTo>
                  <a:pt x="1810" y="2694"/>
                </a:lnTo>
                <a:lnTo>
                  <a:pt x="1823" y="2693"/>
                </a:lnTo>
                <a:lnTo>
                  <a:pt x="1836" y="2690"/>
                </a:lnTo>
                <a:lnTo>
                  <a:pt x="1848" y="2686"/>
                </a:lnTo>
                <a:lnTo>
                  <a:pt x="1854" y="2683"/>
                </a:lnTo>
                <a:lnTo>
                  <a:pt x="1860" y="2679"/>
                </a:lnTo>
                <a:lnTo>
                  <a:pt x="1864" y="2675"/>
                </a:lnTo>
                <a:lnTo>
                  <a:pt x="1868" y="2671"/>
                </a:lnTo>
                <a:lnTo>
                  <a:pt x="1871" y="2666"/>
                </a:lnTo>
                <a:lnTo>
                  <a:pt x="1875" y="2659"/>
                </a:lnTo>
                <a:lnTo>
                  <a:pt x="1876" y="2653"/>
                </a:lnTo>
                <a:lnTo>
                  <a:pt x="1877" y="2645"/>
                </a:lnTo>
                <a:lnTo>
                  <a:pt x="1876" y="2635"/>
                </a:lnTo>
                <a:lnTo>
                  <a:pt x="1874" y="2624"/>
                </a:lnTo>
                <a:lnTo>
                  <a:pt x="1871" y="2614"/>
                </a:lnTo>
                <a:lnTo>
                  <a:pt x="1867" y="2603"/>
                </a:lnTo>
                <a:lnTo>
                  <a:pt x="1858" y="2583"/>
                </a:lnTo>
                <a:lnTo>
                  <a:pt x="1847" y="2564"/>
                </a:lnTo>
                <a:close/>
                <a:moveTo>
                  <a:pt x="6777" y="1134"/>
                </a:moveTo>
                <a:lnTo>
                  <a:pt x="6770" y="1119"/>
                </a:lnTo>
                <a:lnTo>
                  <a:pt x="6763" y="1104"/>
                </a:lnTo>
                <a:lnTo>
                  <a:pt x="6754" y="1091"/>
                </a:lnTo>
                <a:lnTo>
                  <a:pt x="6746" y="1076"/>
                </a:lnTo>
                <a:lnTo>
                  <a:pt x="6736" y="1062"/>
                </a:lnTo>
                <a:lnTo>
                  <a:pt x="6727" y="1047"/>
                </a:lnTo>
                <a:lnTo>
                  <a:pt x="6715" y="1033"/>
                </a:lnTo>
                <a:lnTo>
                  <a:pt x="6704" y="1019"/>
                </a:lnTo>
                <a:lnTo>
                  <a:pt x="6692" y="1006"/>
                </a:lnTo>
                <a:lnTo>
                  <a:pt x="6679" y="992"/>
                </a:lnTo>
                <a:lnTo>
                  <a:pt x="6666" y="978"/>
                </a:lnTo>
                <a:lnTo>
                  <a:pt x="6652" y="965"/>
                </a:lnTo>
                <a:lnTo>
                  <a:pt x="6637" y="952"/>
                </a:lnTo>
                <a:lnTo>
                  <a:pt x="6621" y="940"/>
                </a:lnTo>
                <a:lnTo>
                  <a:pt x="6606" y="928"/>
                </a:lnTo>
                <a:lnTo>
                  <a:pt x="6589" y="916"/>
                </a:lnTo>
                <a:lnTo>
                  <a:pt x="6571" y="906"/>
                </a:lnTo>
                <a:lnTo>
                  <a:pt x="6553" y="895"/>
                </a:lnTo>
                <a:lnTo>
                  <a:pt x="6534" y="884"/>
                </a:lnTo>
                <a:lnTo>
                  <a:pt x="6515" y="875"/>
                </a:lnTo>
                <a:lnTo>
                  <a:pt x="6495" y="866"/>
                </a:lnTo>
                <a:lnTo>
                  <a:pt x="6475" y="858"/>
                </a:lnTo>
                <a:lnTo>
                  <a:pt x="6453" y="850"/>
                </a:lnTo>
                <a:lnTo>
                  <a:pt x="6431" y="843"/>
                </a:lnTo>
                <a:lnTo>
                  <a:pt x="6409" y="837"/>
                </a:lnTo>
                <a:lnTo>
                  <a:pt x="6385" y="831"/>
                </a:lnTo>
                <a:lnTo>
                  <a:pt x="6361" y="826"/>
                </a:lnTo>
                <a:lnTo>
                  <a:pt x="6337" y="823"/>
                </a:lnTo>
                <a:lnTo>
                  <a:pt x="6312" y="819"/>
                </a:lnTo>
                <a:lnTo>
                  <a:pt x="6286" y="816"/>
                </a:lnTo>
                <a:lnTo>
                  <a:pt x="6259" y="815"/>
                </a:lnTo>
                <a:lnTo>
                  <a:pt x="6232" y="815"/>
                </a:lnTo>
                <a:lnTo>
                  <a:pt x="6188" y="815"/>
                </a:lnTo>
                <a:lnTo>
                  <a:pt x="6143" y="819"/>
                </a:lnTo>
                <a:lnTo>
                  <a:pt x="6098" y="824"/>
                </a:lnTo>
                <a:lnTo>
                  <a:pt x="6054" y="830"/>
                </a:lnTo>
                <a:lnTo>
                  <a:pt x="6010" y="839"/>
                </a:lnTo>
                <a:lnTo>
                  <a:pt x="5967" y="850"/>
                </a:lnTo>
                <a:lnTo>
                  <a:pt x="5923" y="862"/>
                </a:lnTo>
                <a:lnTo>
                  <a:pt x="5880" y="877"/>
                </a:lnTo>
                <a:lnTo>
                  <a:pt x="5859" y="886"/>
                </a:lnTo>
                <a:lnTo>
                  <a:pt x="5839" y="894"/>
                </a:lnTo>
                <a:lnTo>
                  <a:pt x="5818" y="903"/>
                </a:lnTo>
                <a:lnTo>
                  <a:pt x="5798" y="912"/>
                </a:lnTo>
                <a:lnTo>
                  <a:pt x="5777" y="923"/>
                </a:lnTo>
                <a:lnTo>
                  <a:pt x="5758" y="933"/>
                </a:lnTo>
                <a:lnTo>
                  <a:pt x="5738" y="944"/>
                </a:lnTo>
                <a:lnTo>
                  <a:pt x="5719" y="956"/>
                </a:lnTo>
                <a:lnTo>
                  <a:pt x="5701" y="967"/>
                </a:lnTo>
                <a:lnTo>
                  <a:pt x="5682" y="980"/>
                </a:lnTo>
                <a:lnTo>
                  <a:pt x="5664" y="994"/>
                </a:lnTo>
                <a:lnTo>
                  <a:pt x="5646" y="1007"/>
                </a:lnTo>
                <a:lnTo>
                  <a:pt x="5629" y="1022"/>
                </a:lnTo>
                <a:lnTo>
                  <a:pt x="5611" y="1035"/>
                </a:lnTo>
                <a:lnTo>
                  <a:pt x="5596" y="1050"/>
                </a:lnTo>
                <a:lnTo>
                  <a:pt x="5579" y="1066"/>
                </a:lnTo>
                <a:lnTo>
                  <a:pt x="5564" y="1043"/>
                </a:lnTo>
                <a:lnTo>
                  <a:pt x="5547" y="1018"/>
                </a:lnTo>
                <a:lnTo>
                  <a:pt x="5528" y="996"/>
                </a:lnTo>
                <a:lnTo>
                  <a:pt x="5508" y="973"/>
                </a:lnTo>
                <a:lnTo>
                  <a:pt x="5486" y="951"/>
                </a:lnTo>
                <a:lnTo>
                  <a:pt x="5463" y="930"/>
                </a:lnTo>
                <a:lnTo>
                  <a:pt x="5450" y="921"/>
                </a:lnTo>
                <a:lnTo>
                  <a:pt x="5437" y="911"/>
                </a:lnTo>
                <a:lnTo>
                  <a:pt x="5423" y="901"/>
                </a:lnTo>
                <a:lnTo>
                  <a:pt x="5410" y="893"/>
                </a:lnTo>
                <a:lnTo>
                  <a:pt x="5395" y="884"/>
                </a:lnTo>
                <a:lnTo>
                  <a:pt x="5380" y="876"/>
                </a:lnTo>
                <a:lnTo>
                  <a:pt x="5364" y="869"/>
                </a:lnTo>
                <a:lnTo>
                  <a:pt x="5348" y="861"/>
                </a:lnTo>
                <a:lnTo>
                  <a:pt x="5332" y="854"/>
                </a:lnTo>
                <a:lnTo>
                  <a:pt x="5314" y="847"/>
                </a:lnTo>
                <a:lnTo>
                  <a:pt x="5297" y="842"/>
                </a:lnTo>
                <a:lnTo>
                  <a:pt x="5279" y="837"/>
                </a:lnTo>
                <a:lnTo>
                  <a:pt x="5260" y="831"/>
                </a:lnTo>
                <a:lnTo>
                  <a:pt x="5239" y="827"/>
                </a:lnTo>
                <a:lnTo>
                  <a:pt x="5220" y="824"/>
                </a:lnTo>
                <a:lnTo>
                  <a:pt x="5199" y="821"/>
                </a:lnTo>
                <a:lnTo>
                  <a:pt x="5178" y="819"/>
                </a:lnTo>
                <a:lnTo>
                  <a:pt x="5155" y="816"/>
                </a:lnTo>
                <a:lnTo>
                  <a:pt x="5133" y="815"/>
                </a:lnTo>
                <a:lnTo>
                  <a:pt x="5110" y="815"/>
                </a:lnTo>
                <a:lnTo>
                  <a:pt x="5074" y="815"/>
                </a:lnTo>
                <a:lnTo>
                  <a:pt x="5038" y="819"/>
                </a:lnTo>
                <a:lnTo>
                  <a:pt x="5002" y="823"/>
                </a:lnTo>
                <a:lnTo>
                  <a:pt x="4966" y="828"/>
                </a:lnTo>
                <a:lnTo>
                  <a:pt x="4931" y="837"/>
                </a:lnTo>
                <a:lnTo>
                  <a:pt x="4896" y="845"/>
                </a:lnTo>
                <a:lnTo>
                  <a:pt x="4861" y="856"/>
                </a:lnTo>
                <a:lnTo>
                  <a:pt x="4826" y="869"/>
                </a:lnTo>
                <a:lnTo>
                  <a:pt x="4792" y="882"/>
                </a:lnTo>
                <a:lnTo>
                  <a:pt x="4759" y="897"/>
                </a:lnTo>
                <a:lnTo>
                  <a:pt x="4726" y="914"/>
                </a:lnTo>
                <a:lnTo>
                  <a:pt x="4694" y="932"/>
                </a:lnTo>
                <a:lnTo>
                  <a:pt x="4662" y="951"/>
                </a:lnTo>
                <a:lnTo>
                  <a:pt x="4631" y="973"/>
                </a:lnTo>
                <a:lnTo>
                  <a:pt x="4602" y="994"/>
                </a:lnTo>
                <a:lnTo>
                  <a:pt x="4573" y="1017"/>
                </a:lnTo>
                <a:lnTo>
                  <a:pt x="4565" y="946"/>
                </a:lnTo>
                <a:lnTo>
                  <a:pt x="4564" y="937"/>
                </a:lnTo>
                <a:lnTo>
                  <a:pt x="4561" y="927"/>
                </a:lnTo>
                <a:lnTo>
                  <a:pt x="4558" y="918"/>
                </a:lnTo>
                <a:lnTo>
                  <a:pt x="4555" y="910"/>
                </a:lnTo>
                <a:lnTo>
                  <a:pt x="4549" y="903"/>
                </a:lnTo>
                <a:lnTo>
                  <a:pt x="4545" y="896"/>
                </a:lnTo>
                <a:lnTo>
                  <a:pt x="4539" y="891"/>
                </a:lnTo>
                <a:lnTo>
                  <a:pt x="4532" y="886"/>
                </a:lnTo>
                <a:lnTo>
                  <a:pt x="4525" y="881"/>
                </a:lnTo>
                <a:lnTo>
                  <a:pt x="4518" y="877"/>
                </a:lnTo>
                <a:lnTo>
                  <a:pt x="4509" y="875"/>
                </a:lnTo>
                <a:lnTo>
                  <a:pt x="4499" y="872"/>
                </a:lnTo>
                <a:lnTo>
                  <a:pt x="4490" y="870"/>
                </a:lnTo>
                <a:lnTo>
                  <a:pt x="4479" y="869"/>
                </a:lnTo>
                <a:lnTo>
                  <a:pt x="4469" y="867"/>
                </a:lnTo>
                <a:lnTo>
                  <a:pt x="4457" y="867"/>
                </a:lnTo>
                <a:lnTo>
                  <a:pt x="4249" y="867"/>
                </a:lnTo>
                <a:lnTo>
                  <a:pt x="4149" y="867"/>
                </a:lnTo>
                <a:lnTo>
                  <a:pt x="4043" y="867"/>
                </a:lnTo>
                <a:lnTo>
                  <a:pt x="4043" y="965"/>
                </a:lnTo>
                <a:lnTo>
                  <a:pt x="4043" y="1126"/>
                </a:lnTo>
                <a:lnTo>
                  <a:pt x="4043" y="2203"/>
                </a:lnTo>
                <a:lnTo>
                  <a:pt x="4043" y="2346"/>
                </a:lnTo>
                <a:lnTo>
                  <a:pt x="4043" y="2586"/>
                </a:lnTo>
                <a:lnTo>
                  <a:pt x="4043" y="2694"/>
                </a:lnTo>
                <a:lnTo>
                  <a:pt x="4160" y="2694"/>
                </a:lnTo>
                <a:lnTo>
                  <a:pt x="4276" y="2694"/>
                </a:lnTo>
                <a:lnTo>
                  <a:pt x="4498" y="2694"/>
                </a:lnTo>
                <a:lnTo>
                  <a:pt x="4512" y="2694"/>
                </a:lnTo>
                <a:lnTo>
                  <a:pt x="4524" y="2693"/>
                </a:lnTo>
                <a:lnTo>
                  <a:pt x="4536" y="2691"/>
                </a:lnTo>
                <a:lnTo>
                  <a:pt x="4547" y="2689"/>
                </a:lnTo>
                <a:lnTo>
                  <a:pt x="4557" y="2685"/>
                </a:lnTo>
                <a:lnTo>
                  <a:pt x="4565" y="2680"/>
                </a:lnTo>
                <a:lnTo>
                  <a:pt x="4574" y="2676"/>
                </a:lnTo>
                <a:lnTo>
                  <a:pt x="4580" y="2670"/>
                </a:lnTo>
                <a:lnTo>
                  <a:pt x="4587" y="2662"/>
                </a:lnTo>
                <a:lnTo>
                  <a:pt x="4592" y="2655"/>
                </a:lnTo>
                <a:lnTo>
                  <a:pt x="4597" y="2646"/>
                </a:lnTo>
                <a:lnTo>
                  <a:pt x="4600" y="2636"/>
                </a:lnTo>
                <a:lnTo>
                  <a:pt x="4604" y="2625"/>
                </a:lnTo>
                <a:lnTo>
                  <a:pt x="4606" y="2614"/>
                </a:lnTo>
                <a:lnTo>
                  <a:pt x="4607" y="2600"/>
                </a:lnTo>
                <a:lnTo>
                  <a:pt x="4607" y="2586"/>
                </a:lnTo>
                <a:lnTo>
                  <a:pt x="4607" y="2203"/>
                </a:lnTo>
                <a:lnTo>
                  <a:pt x="4607" y="1468"/>
                </a:lnTo>
                <a:lnTo>
                  <a:pt x="4627" y="1451"/>
                </a:lnTo>
                <a:lnTo>
                  <a:pt x="4647" y="1434"/>
                </a:lnTo>
                <a:lnTo>
                  <a:pt x="4669" y="1418"/>
                </a:lnTo>
                <a:lnTo>
                  <a:pt x="4690" y="1403"/>
                </a:lnTo>
                <a:lnTo>
                  <a:pt x="4711" y="1389"/>
                </a:lnTo>
                <a:lnTo>
                  <a:pt x="4733" y="1377"/>
                </a:lnTo>
                <a:lnTo>
                  <a:pt x="4756" y="1365"/>
                </a:lnTo>
                <a:lnTo>
                  <a:pt x="4778" y="1354"/>
                </a:lnTo>
                <a:lnTo>
                  <a:pt x="4801" y="1344"/>
                </a:lnTo>
                <a:lnTo>
                  <a:pt x="4824" y="1335"/>
                </a:lnTo>
                <a:lnTo>
                  <a:pt x="4847" y="1328"/>
                </a:lnTo>
                <a:lnTo>
                  <a:pt x="4870" y="1321"/>
                </a:lnTo>
                <a:lnTo>
                  <a:pt x="4894" y="1317"/>
                </a:lnTo>
                <a:lnTo>
                  <a:pt x="4917" y="1313"/>
                </a:lnTo>
                <a:lnTo>
                  <a:pt x="4941" y="1311"/>
                </a:lnTo>
                <a:lnTo>
                  <a:pt x="4964" y="1311"/>
                </a:lnTo>
                <a:lnTo>
                  <a:pt x="4979" y="1311"/>
                </a:lnTo>
                <a:lnTo>
                  <a:pt x="4994" y="1312"/>
                </a:lnTo>
                <a:lnTo>
                  <a:pt x="5008" y="1313"/>
                </a:lnTo>
                <a:lnTo>
                  <a:pt x="5020" y="1316"/>
                </a:lnTo>
                <a:lnTo>
                  <a:pt x="5033" y="1318"/>
                </a:lnTo>
                <a:lnTo>
                  <a:pt x="5045" y="1322"/>
                </a:lnTo>
                <a:lnTo>
                  <a:pt x="5057" y="1327"/>
                </a:lnTo>
                <a:lnTo>
                  <a:pt x="5066" y="1331"/>
                </a:lnTo>
                <a:lnTo>
                  <a:pt x="5077" y="1336"/>
                </a:lnTo>
                <a:lnTo>
                  <a:pt x="5085" y="1342"/>
                </a:lnTo>
                <a:lnTo>
                  <a:pt x="5094" y="1349"/>
                </a:lnTo>
                <a:lnTo>
                  <a:pt x="5102" y="1356"/>
                </a:lnTo>
                <a:lnTo>
                  <a:pt x="5110" y="1364"/>
                </a:lnTo>
                <a:lnTo>
                  <a:pt x="5116" y="1371"/>
                </a:lnTo>
                <a:lnTo>
                  <a:pt x="5122" y="1380"/>
                </a:lnTo>
                <a:lnTo>
                  <a:pt x="5128" y="1389"/>
                </a:lnTo>
                <a:lnTo>
                  <a:pt x="5133" y="1398"/>
                </a:lnTo>
                <a:lnTo>
                  <a:pt x="5138" y="1408"/>
                </a:lnTo>
                <a:lnTo>
                  <a:pt x="5143" y="1418"/>
                </a:lnTo>
                <a:lnTo>
                  <a:pt x="5147" y="1429"/>
                </a:lnTo>
                <a:lnTo>
                  <a:pt x="5153" y="1451"/>
                </a:lnTo>
                <a:lnTo>
                  <a:pt x="5159" y="1474"/>
                </a:lnTo>
                <a:lnTo>
                  <a:pt x="5162" y="1500"/>
                </a:lnTo>
                <a:lnTo>
                  <a:pt x="5164" y="1525"/>
                </a:lnTo>
                <a:lnTo>
                  <a:pt x="5166" y="1553"/>
                </a:lnTo>
                <a:lnTo>
                  <a:pt x="5166" y="1581"/>
                </a:lnTo>
                <a:lnTo>
                  <a:pt x="5166" y="2203"/>
                </a:lnTo>
                <a:lnTo>
                  <a:pt x="5166" y="2319"/>
                </a:lnTo>
                <a:lnTo>
                  <a:pt x="5166" y="2586"/>
                </a:lnTo>
                <a:lnTo>
                  <a:pt x="5166" y="2694"/>
                </a:lnTo>
                <a:lnTo>
                  <a:pt x="5283" y="2694"/>
                </a:lnTo>
                <a:lnTo>
                  <a:pt x="5420" y="2694"/>
                </a:lnTo>
                <a:lnTo>
                  <a:pt x="5590" y="2694"/>
                </a:lnTo>
                <a:lnTo>
                  <a:pt x="5604" y="2694"/>
                </a:lnTo>
                <a:lnTo>
                  <a:pt x="5617" y="2693"/>
                </a:lnTo>
                <a:lnTo>
                  <a:pt x="5629" y="2691"/>
                </a:lnTo>
                <a:lnTo>
                  <a:pt x="5639" y="2689"/>
                </a:lnTo>
                <a:lnTo>
                  <a:pt x="5649" y="2685"/>
                </a:lnTo>
                <a:lnTo>
                  <a:pt x="5658" y="2680"/>
                </a:lnTo>
                <a:lnTo>
                  <a:pt x="5666" y="2676"/>
                </a:lnTo>
                <a:lnTo>
                  <a:pt x="5673" y="2670"/>
                </a:lnTo>
                <a:lnTo>
                  <a:pt x="5680" y="2662"/>
                </a:lnTo>
                <a:lnTo>
                  <a:pt x="5685" y="2655"/>
                </a:lnTo>
                <a:lnTo>
                  <a:pt x="5689" y="2646"/>
                </a:lnTo>
                <a:lnTo>
                  <a:pt x="5692" y="2636"/>
                </a:lnTo>
                <a:lnTo>
                  <a:pt x="5695" y="2625"/>
                </a:lnTo>
                <a:lnTo>
                  <a:pt x="5698" y="2614"/>
                </a:lnTo>
                <a:lnTo>
                  <a:pt x="5699" y="2600"/>
                </a:lnTo>
                <a:lnTo>
                  <a:pt x="5700" y="2586"/>
                </a:lnTo>
                <a:lnTo>
                  <a:pt x="5700" y="2203"/>
                </a:lnTo>
                <a:lnTo>
                  <a:pt x="5700" y="1468"/>
                </a:lnTo>
                <a:lnTo>
                  <a:pt x="5719" y="1452"/>
                </a:lnTo>
                <a:lnTo>
                  <a:pt x="5739" y="1436"/>
                </a:lnTo>
                <a:lnTo>
                  <a:pt x="5761" y="1421"/>
                </a:lnTo>
                <a:lnTo>
                  <a:pt x="5784" y="1406"/>
                </a:lnTo>
                <a:lnTo>
                  <a:pt x="5807" y="1392"/>
                </a:lnTo>
                <a:lnTo>
                  <a:pt x="5832" y="1380"/>
                </a:lnTo>
                <a:lnTo>
                  <a:pt x="5856" y="1368"/>
                </a:lnTo>
                <a:lnTo>
                  <a:pt x="5882" y="1356"/>
                </a:lnTo>
                <a:lnTo>
                  <a:pt x="5907" y="1347"/>
                </a:lnTo>
                <a:lnTo>
                  <a:pt x="5933" y="1337"/>
                </a:lnTo>
                <a:lnTo>
                  <a:pt x="5958" y="1330"/>
                </a:lnTo>
                <a:lnTo>
                  <a:pt x="5985" y="1322"/>
                </a:lnTo>
                <a:lnTo>
                  <a:pt x="6010" y="1317"/>
                </a:lnTo>
                <a:lnTo>
                  <a:pt x="6036" y="1314"/>
                </a:lnTo>
                <a:lnTo>
                  <a:pt x="6061" y="1311"/>
                </a:lnTo>
                <a:lnTo>
                  <a:pt x="6086" y="1311"/>
                </a:lnTo>
                <a:lnTo>
                  <a:pt x="6102" y="1311"/>
                </a:lnTo>
                <a:lnTo>
                  <a:pt x="6116" y="1312"/>
                </a:lnTo>
                <a:lnTo>
                  <a:pt x="6130" y="1313"/>
                </a:lnTo>
                <a:lnTo>
                  <a:pt x="6143" y="1316"/>
                </a:lnTo>
                <a:lnTo>
                  <a:pt x="6156" y="1318"/>
                </a:lnTo>
                <a:lnTo>
                  <a:pt x="6168" y="1322"/>
                </a:lnTo>
                <a:lnTo>
                  <a:pt x="6178" y="1327"/>
                </a:lnTo>
                <a:lnTo>
                  <a:pt x="6189" y="1331"/>
                </a:lnTo>
                <a:lnTo>
                  <a:pt x="6198" y="1336"/>
                </a:lnTo>
                <a:lnTo>
                  <a:pt x="6208" y="1342"/>
                </a:lnTo>
                <a:lnTo>
                  <a:pt x="6216" y="1349"/>
                </a:lnTo>
                <a:lnTo>
                  <a:pt x="6224" y="1356"/>
                </a:lnTo>
                <a:lnTo>
                  <a:pt x="6231" y="1364"/>
                </a:lnTo>
                <a:lnTo>
                  <a:pt x="6239" y="1371"/>
                </a:lnTo>
                <a:lnTo>
                  <a:pt x="6245" y="1380"/>
                </a:lnTo>
                <a:lnTo>
                  <a:pt x="6250" y="1389"/>
                </a:lnTo>
                <a:lnTo>
                  <a:pt x="6256" y="1398"/>
                </a:lnTo>
                <a:lnTo>
                  <a:pt x="6261" y="1408"/>
                </a:lnTo>
                <a:lnTo>
                  <a:pt x="6265" y="1418"/>
                </a:lnTo>
                <a:lnTo>
                  <a:pt x="6269" y="1429"/>
                </a:lnTo>
                <a:lnTo>
                  <a:pt x="6276" y="1451"/>
                </a:lnTo>
                <a:lnTo>
                  <a:pt x="6280" y="1474"/>
                </a:lnTo>
                <a:lnTo>
                  <a:pt x="6284" y="1500"/>
                </a:lnTo>
                <a:lnTo>
                  <a:pt x="6287" y="1525"/>
                </a:lnTo>
                <a:lnTo>
                  <a:pt x="6288" y="1553"/>
                </a:lnTo>
                <a:lnTo>
                  <a:pt x="6289" y="1581"/>
                </a:lnTo>
                <a:lnTo>
                  <a:pt x="6289" y="2203"/>
                </a:lnTo>
                <a:lnTo>
                  <a:pt x="6289" y="2211"/>
                </a:lnTo>
                <a:lnTo>
                  <a:pt x="6289" y="2586"/>
                </a:lnTo>
                <a:lnTo>
                  <a:pt x="6289" y="2694"/>
                </a:lnTo>
                <a:lnTo>
                  <a:pt x="6405" y="2694"/>
                </a:lnTo>
                <a:lnTo>
                  <a:pt x="6635" y="2694"/>
                </a:lnTo>
                <a:lnTo>
                  <a:pt x="6743" y="2694"/>
                </a:lnTo>
                <a:lnTo>
                  <a:pt x="6756" y="2694"/>
                </a:lnTo>
                <a:lnTo>
                  <a:pt x="6769" y="2693"/>
                </a:lnTo>
                <a:lnTo>
                  <a:pt x="6781" y="2691"/>
                </a:lnTo>
                <a:lnTo>
                  <a:pt x="6792" y="2689"/>
                </a:lnTo>
                <a:lnTo>
                  <a:pt x="6801" y="2685"/>
                </a:lnTo>
                <a:lnTo>
                  <a:pt x="6810" y="2680"/>
                </a:lnTo>
                <a:lnTo>
                  <a:pt x="6818" y="2676"/>
                </a:lnTo>
                <a:lnTo>
                  <a:pt x="6826" y="2670"/>
                </a:lnTo>
                <a:lnTo>
                  <a:pt x="6832" y="2662"/>
                </a:lnTo>
                <a:lnTo>
                  <a:pt x="6837" y="2655"/>
                </a:lnTo>
                <a:lnTo>
                  <a:pt x="6842" y="2646"/>
                </a:lnTo>
                <a:lnTo>
                  <a:pt x="6845" y="2636"/>
                </a:lnTo>
                <a:lnTo>
                  <a:pt x="6848" y="2625"/>
                </a:lnTo>
                <a:lnTo>
                  <a:pt x="6850" y="2614"/>
                </a:lnTo>
                <a:lnTo>
                  <a:pt x="6851" y="2600"/>
                </a:lnTo>
                <a:lnTo>
                  <a:pt x="6852" y="2586"/>
                </a:lnTo>
                <a:lnTo>
                  <a:pt x="6852" y="2203"/>
                </a:lnTo>
                <a:lnTo>
                  <a:pt x="6852" y="1719"/>
                </a:lnTo>
                <a:lnTo>
                  <a:pt x="6851" y="1624"/>
                </a:lnTo>
                <a:lnTo>
                  <a:pt x="6849" y="1536"/>
                </a:lnTo>
                <a:lnTo>
                  <a:pt x="6848" y="1496"/>
                </a:lnTo>
                <a:lnTo>
                  <a:pt x="6846" y="1456"/>
                </a:lnTo>
                <a:lnTo>
                  <a:pt x="6843" y="1419"/>
                </a:lnTo>
                <a:lnTo>
                  <a:pt x="6839" y="1383"/>
                </a:lnTo>
                <a:lnTo>
                  <a:pt x="6835" y="1348"/>
                </a:lnTo>
                <a:lnTo>
                  <a:pt x="6830" y="1315"/>
                </a:lnTo>
                <a:lnTo>
                  <a:pt x="6823" y="1282"/>
                </a:lnTo>
                <a:lnTo>
                  <a:pt x="6817" y="1251"/>
                </a:lnTo>
                <a:lnTo>
                  <a:pt x="6809" y="1220"/>
                </a:lnTo>
                <a:lnTo>
                  <a:pt x="6799" y="1192"/>
                </a:lnTo>
                <a:lnTo>
                  <a:pt x="6788" y="1162"/>
                </a:lnTo>
                <a:lnTo>
                  <a:pt x="6777" y="1134"/>
                </a:lnTo>
                <a:close/>
                <a:moveTo>
                  <a:pt x="8813" y="1960"/>
                </a:moveTo>
                <a:lnTo>
                  <a:pt x="8814" y="2068"/>
                </a:lnTo>
                <a:lnTo>
                  <a:pt x="8816" y="2164"/>
                </a:lnTo>
                <a:lnTo>
                  <a:pt x="8818" y="2208"/>
                </a:lnTo>
                <a:lnTo>
                  <a:pt x="8821" y="2248"/>
                </a:lnTo>
                <a:lnTo>
                  <a:pt x="8825" y="2287"/>
                </a:lnTo>
                <a:lnTo>
                  <a:pt x="8832" y="2323"/>
                </a:lnTo>
                <a:lnTo>
                  <a:pt x="8838" y="2358"/>
                </a:lnTo>
                <a:lnTo>
                  <a:pt x="8847" y="2391"/>
                </a:lnTo>
                <a:lnTo>
                  <a:pt x="8852" y="2407"/>
                </a:lnTo>
                <a:lnTo>
                  <a:pt x="8857" y="2422"/>
                </a:lnTo>
                <a:lnTo>
                  <a:pt x="8864" y="2437"/>
                </a:lnTo>
                <a:lnTo>
                  <a:pt x="8870" y="2452"/>
                </a:lnTo>
                <a:lnTo>
                  <a:pt x="8876" y="2467"/>
                </a:lnTo>
                <a:lnTo>
                  <a:pt x="8884" y="2482"/>
                </a:lnTo>
                <a:lnTo>
                  <a:pt x="8891" y="2496"/>
                </a:lnTo>
                <a:lnTo>
                  <a:pt x="8900" y="2509"/>
                </a:lnTo>
                <a:lnTo>
                  <a:pt x="8909" y="2523"/>
                </a:lnTo>
                <a:lnTo>
                  <a:pt x="8919" y="2537"/>
                </a:lnTo>
                <a:lnTo>
                  <a:pt x="8930" y="2550"/>
                </a:lnTo>
                <a:lnTo>
                  <a:pt x="8940" y="2564"/>
                </a:lnTo>
                <a:lnTo>
                  <a:pt x="8950" y="2574"/>
                </a:lnTo>
                <a:lnTo>
                  <a:pt x="8960" y="2585"/>
                </a:lnTo>
                <a:lnTo>
                  <a:pt x="8970" y="2595"/>
                </a:lnTo>
                <a:lnTo>
                  <a:pt x="8982" y="2605"/>
                </a:lnTo>
                <a:lnTo>
                  <a:pt x="8992" y="2615"/>
                </a:lnTo>
                <a:lnTo>
                  <a:pt x="9004" y="2624"/>
                </a:lnTo>
                <a:lnTo>
                  <a:pt x="9016" y="2633"/>
                </a:lnTo>
                <a:lnTo>
                  <a:pt x="9028" y="2641"/>
                </a:lnTo>
                <a:lnTo>
                  <a:pt x="9054" y="2656"/>
                </a:lnTo>
                <a:lnTo>
                  <a:pt x="9082" y="2670"/>
                </a:lnTo>
                <a:lnTo>
                  <a:pt x="9110" y="2683"/>
                </a:lnTo>
                <a:lnTo>
                  <a:pt x="9140" y="2693"/>
                </a:lnTo>
                <a:lnTo>
                  <a:pt x="9171" y="2703"/>
                </a:lnTo>
                <a:lnTo>
                  <a:pt x="9203" y="2710"/>
                </a:lnTo>
                <a:lnTo>
                  <a:pt x="9237" y="2718"/>
                </a:lnTo>
                <a:lnTo>
                  <a:pt x="9271" y="2723"/>
                </a:lnTo>
                <a:lnTo>
                  <a:pt x="9307" y="2727"/>
                </a:lnTo>
                <a:lnTo>
                  <a:pt x="9344" y="2730"/>
                </a:lnTo>
                <a:lnTo>
                  <a:pt x="9381" y="2732"/>
                </a:lnTo>
                <a:lnTo>
                  <a:pt x="9421" y="2733"/>
                </a:lnTo>
                <a:lnTo>
                  <a:pt x="9453" y="2733"/>
                </a:lnTo>
                <a:lnTo>
                  <a:pt x="9484" y="2730"/>
                </a:lnTo>
                <a:lnTo>
                  <a:pt x="9516" y="2729"/>
                </a:lnTo>
                <a:lnTo>
                  <a:pt x="9548" y="2726"/>
                </a:lnTo>
                <a:lnTo>
                  <a:pt x="9580" y="2723"/>
                </a:lnTo>
                <a:lnTo>
                  <a:pt x="9611" y="2719"/>
                </a:lnTo>
                <a:lnTo>
                  <a:pt x="9642" y="2713"/>
                </a:lnTo>
                <a:lnTo>
                  <a:pt x="9673" y="2708"/>
                </a:lnTo>
                <a:lnTo>
                  <a:pt x="9702" y="2701"/>
                </a:lnTo>
                <a:lnTo>
                  <a:pt x="9732" y="2694"/>
                </a:lnTo>
                <a:lnTo>
                  <a:pt x="9761" y="2686"/>
                </a:lnTo>
                <a:lnTo>
                  <a:pt x="9791" y="2677"/>
                </a:lnTo>
                <a:lnTo>
                  <a:pt x="9818" y="2668"/>
                </a:lnTo>
                <a:lnTo>
                  <a:pt x="9847" y="2657"/>
                </a:lnTo>
                <a:lnTo>
                  <a:pt x="9874" y="2646"/>
                </a:lnTo>
                <a:lnTo>
                  <a:pt x="9901" y="2635"/>
                </a:lnTo>
                <a:lnTo>
                  <a:pt x="9915" y="2628"/>
                </a:lnTo>
                <a:lnTo>
                  <a:pt x="9928" y="2621"/>
                </a:lnTo>
                <a:lnTo>
                  <a:pt x="9938" y="2612"/>
                </a:lnTo>
                <a:lnTo>
                  <a:pt x="9947" y="2604"/>
                </a:lnTo>
                <a:lnTo>
                  <a:pt x="9950" y="2600"/>
                </a:lnTo>
                <a:lnTo>
                  <a:pt x="9953" y="2594"/>
                </a:lnTo>
                <a:lnTo>
                  <a:pt x="9955" y="2589"/>
                </a:lnTo>
                <a:lnTo>
                  <a:pt x="9958" y="2584"/>
                </a:lnTo>
                <a:lnTo>
                  <a:pt x="9961" y="2571"/>
                </a:lnTo>
                <a:lnTo>
                  <a:pt x="9961" y="2556"/>
                </a:lnTo>
                <a:lnTo>
                  <a:pt x="9961" y="2548"/>
                </a:lnTo>
                <a:lnTo>
                  <a:pt x="9961" y="2539"/>
                </a:lnTo>
                <a:lnTo>
                  <a:pt x="9960" y="2531"/>
                </a:lnTo>
                <a:lnTo>
                  <a:pt x="9958" y="2522"/>
                </a:lnTo>
                <a:lnTo>
                  <a:pt x="9912" y="2282"/>
                </a:lnTo>
                <a:lnTo>
                  <a:pt x="9909" y="2270"/>
                </a:lnTo>
                <a:lnTo>
                  <a:pt x="9905" y="2260"/>
                </a:lnTo>
                <a:lnTo>
                  <a:pt x="9900" y="2251"/>
                </a:lnTo>
                <a:lnTo>
                  <a:pt x="9895" y="2244"/>
                </a:lnTo>
                <a:lnTo>
                  <a:pt x="9887" y="2237"/>
                </a:lnTo>
                <a:lnTo>
                  <a:pt x="9880" y="2233"/>
                </a:lnTo>
                <a:lnTo>
                  <a:pt x="9870" y="2231"/>
                </a:lnTo>
                <a:lnTo>
                  <a:pt x="9860" y="2230"/>
                </a:lnTo>
                <a:lnTo>
                  <a:pt x="9848" y="2231"/>
                </a:lnTo>
                <a:lnTo>
                  <a:pt x="9836" y="2233"/>
                </a:lnTo>
                <a:lnTo>
                  <a:pt x="9823" y="2236"/>
                </a:lnTo>
                <a:lnTo>
                  <a:pt x="9808" y="2241"/>
                </a:lnTo>
                <a:lnTo>
                  <a:pt x="9779" y="2249"/>
                </a:lnTo>
                <a:lnTo>
                  <a:pt x="9751" y="2258"/>
                </a:lnTo>
                <a:lnTo>
                  <a:pt x="9723" y="2265"/>
                </a:lnTo>
                <a:lnTo>
                  <a:pt x="9694" y="2272"/>
                </a:lnTo>
                <a:lnTo>
                  <a:pt x="9664" y="2278"/>
                </a:lnTo>
                <a:lnTo>
                  <a:pt x="9633" y="2282"/>
                </a:lnTo>
                <a:lnTo>
                  <a:pt x="9601" y="2285"/>
                </a:lnTo>
                <a:lnTo>
                  <a:pt x="9567" y="2286"/>
                </a:lnTo>
                <a:lnTo>
                  <a:pt x="9551" y="2285"/>
                </a:lnTo>
                <a:lnTo>
                  <a:pt x="9538" y="2285"/>
                </a:lnTo>
                <a:lnTo>
                  <a:pt x="9524" y="2283"/>
                </a:lnTo>
                <a:lnTo>
                  <a:pt x="9511" y="2281"/>
                </a:lnTo>
                <a:lnTo>
                  <a:pt x="9499" y="2278"/>
                </a:lnTo>
                <a:lnTo>
                  <a:pt x="9488" y="2273"/>
                </a:lnTo>
                <a:lnTo>
                  <a:pt x="9477" y="2269"/>
                </a:lnTo>
                <a:lnTo>
                  <a:pt x="9467" y="2264"/>
                </a:lnTo>
                <a:lnTo>
                  <a:pt x="9458" y="2259"/>
                </a:lnTo>
                <a:lnTo>
                  <a:pt x="9449" y="2252"/>
                </a:lnTo>
                <a:lnTo>
                  <a:pt x="9441" y="2245"/>
                </a:lnTo>
                <a:lnTo>
                  <a:pt x="9433" y="2237"/>
                </a:lnTo>
                <a:lnTo>
                  <a:pt x="9427" y="2230"/>
                </a:lnTo>
                <a:lnTo>
                  <a:pt x="9421" y="2220"/>
                </a:lnTo>
                <a:lnTo>
                  <a:pt x="9414" y="2212"/>
                </a:lnTo>
                <a:lnTo>
                  <a:pt x="9409" y="2201"/>
                </a:lnTo>
                <a:lnTo>
                  <a:pt x="9405" y="2192"/>
                </a:lnTo>
                <a:lnTo>
                  <a:pt x="9400" y="2180"/>
                </a:lnTo>
                <a:lnTo>
                  <a:pt x="9396" y="2168"/>
                </a:lnTo>
                <a:lnTo>
                  <a:pt x="9393" y="2157"/>
                </a:lnTo>
                <a:lnTo>
                  <a:pt x="9387" y="2130"/>
                </a:lnTo>
                <a:lnTo>
                  <a:pt x="9382" y="2102"/>
                </a:lnTo>
                <a:lnTo>
                  <a:pt x="9379" y="2073"/>
                </a:lnTo>
                <a:lnTo>
                  <a:pt x="9377" y="2041"/>
                </a:lnTo>
                <a:lnTo>
                  <a:pt x="9376" y="2007"/>
                </a:lnTo>
                <a:lnTo>
                  <a:pt x="9376" y="1971"/>
                </a:lnTo>
                <a:lnTo>
                  <a:pt x="9376" y="1239"/>
                </a:lnTo>
                <a:lnTo>
                  <a:pt x="9784" y="1239"/>
                </a:lnTo>
                <a:lnTo>
                  <a:pt x="9794" y="1238"/>
                </a:lnTo>
                <a:lnTo>
                  <a:pt x="9803" y="1237"/>
                </a:lnTo>
                <a:lnTo>
                  <a:pt x="9813" y="1236"/>
                </a:lnTo>
                <a:lnTo>
                  <a:pt x="9820" y="1233"/>
                </a:lnTo>
                <a:lnTo>
                  <a:pt x="9829" y="1231"/>
                </a:lnTo>
                <a:lnTo>
                  <a:pt x="9836" y="1227"/>
                </a:lnTo>
                <a:lnTo>
                  <a:pt x="9843" y="1222"/>
                </a:lnTo>
                <a:lnTo>
                  <a:pt x="9849" y="1217"/>
                </a:lnTo>
                <a:lnTo>
                  <a:pt x="9855" y="1212"/>
                </a:lnTo>
                <a:lnTo>
                  <a:pt x="9860" y="1205"/>
                </a:lnTo>
                <a:lnTo>
                  <a:pt x="9864" y="1198"/>
                </a:lnTo>
                <a:lnTo>
                  <a:pt x="9868" y="1191"/>
                </a:lnTo>
                <a:lnTo>
                  <a:pt x="9871" y="1182"/>
                </a:lnTo>
                <a:lnTo>
                  <a:pt x="9873" y="1172"/>
                </a:lnTo>
                <a:lnTo>
                  <a:pt x="9875" y="1163"/>
                </a:lnTo>
                <a:lnTo>
                  <a:pt x="9875" y="1153"/>
                </a:lnTo>
                <a:lnTo>
                  <a:pt x="9875" y="935"/>
                </a:lnTo>
                <a:lnTo>
                  <a:pt x="9875" y="925"/>
                </a:lnTo>
                <a:lnTo>
                  <a:pt x="9873" y="916"/>
                </a:lnTo>
                <a:lnTo>
                  <a:pt x="9871" y="907"/>
                </a:lnTo>
                <a:lnTo>
                  <a:pt x="9868" y="899"/>
                </a:lnTo>
                <a:lnTo>
                  <a:pt x="9864" y="892"/>
                </a:lnTo>
                <a:lnTo>
                  <a:pt x="9860" y="886"/>
                </a:lnTo>
                <a:lnTo>
                  <a:pt x="9855" y="880"/>
                </a:lnTo>
                <a:lnTo>
                  <a:pt x="9849" y="875"/>
                </a:lnTo>
                <a:lnTo>
                  <a:pt x="9843" y="871"/>
                </a:lnTo>
                <a:lnTo>
                  <a:pt x="9836" y="866"/>
                </a:lnTo>
                <a:lnTo>
                  <a:pt x="9829" y="863"/>
                </a:lnTo>
                <a:lnTo>
                  <a:pt x="9820" y="861"/>
                </a:lnTo>
                <a:lnTo>
                  <a:pt x="9813" y="859"/>
                </a:lnTo>
                <a:lnTo>
                  <a:pt x="9803" y="858"/>
                </a:lnTo>
                <a:lnTo>
                  <a:pt x="9794" y="857"/>
                </a:lnTo>
                <a:lnTo>
                  <a:pt x="9784" y="857"/>
                </a:lnTo>
                <a:lnTo>
                  <a:pt x="9379" y="857"/>
                </a:lnTo>
                <a:lnTo>
                  <a:pt x="9379" y="418"/>
                </a:lnTo>
                <a:lnTo>
                  <a:pt x="9379" y="405"/>
                </a:lnTo>
                <a:lnTo>
                  <a:pt x="9378" y="395"/>
                </a:lnTo>
                <a:lnTo>
                  <a:pt x="9376" y="384"/>
                </a:lnTo>
                <a:lnTo>
                  <a:pt x="9374" y="374"/>
                </a:lnTo>
                <a:lnTo>
                  <a:pt x="9371" y="365"/>
                </a:lnTo>
                <a:lnTo>
                  <a:pt x="9366" y="357"/>
                </a:lnTo>
                <a:lnTo>
                  <a:pt x="9362" y="350"/>
                </a:lnTo>
                <a:lnTo>
                  <a:pt x="9357" y="344"/>
                </a:lnTo>
                <a:lnTo>
                  <a:pt x="9352" y="338"/>
                </a:lnTo>
                <a:lnTo>
                  <a:pt x="9345" y="333"/>
                </a:lnTo>
                <a:lnTo>
                  <a:pt x="9338" y="329"/>
                </a:lnTo>
                <a:lnTo>
                  <a:pt x="9330" y="325"/>
                </a:lnTo>
                <a:lnTo>
                  <a:pt x="9322" y="323"/>
                </a:lnTo>
                <a:lnTo>
                  <a:pt x="9313" y="321"/>
                </a:lnTo>
                <a:lnTo>
                  <a:pt x="9304" y="320"/>
                </a:lnTo>
                <a:lnTo>
                  <a:pt x="9293" y="320"/>
                </a:lnTo>
                <a:lnTo>
                  <a:pt x="9271" y="320"/>
                </a:lnTo>
                <a:lnTo>
                  <a:pt x="8933" y="365"/>
                </a:lnTo>
                <a:lnTo>
                  <a:pt x="8813" y="381"/>
                </a:lnTo>
                <a:lnTo>
                  <a:pt x="8813" y="1960"/>
                </a:lnTo>
                <a:close/>
                <a:moveTo>
                  <a:pt x="11349" y="819"/>
                </a:moveTo>
                <a:lnTo>
                  <a:pt x="11323" y="813"/>
                </a:lnTo>
                <a:lnTo>
                  <a:pt x="11295" y="808"/>
                </a:lnTo>
                <a:lnTo>
                  <a:pt x="11268" y="805"/>
                </a:lnTo>
                <a:lnTo>
                  <a:pt x="11244" y="804"/>
                </a:lnTo>
                <a:lnTo>
                  <a:pt x="11204" y="805"/>
                </a:lnTo>
                <a:lnTo>
                  <a:pt x="11165" y="807"/>
                </a:lnTo>
                <a:lnTo>
                  <a:pt x="11147" y="809"/>
                </a:lnTo>
                <a:lnTo>
                  <a:pt x="11130" y="812"/>
                </a:lnTo>
                <a:lnTo>
                  <a:pt x="11112" y="815"/>
                </a:lnTo>
                <a:lnTo>
                  <a:pt x="11096" y="819"/>
                </a:lnTo>
                <a:lnTo>
                  <a:pt x="11080" y="823"/>
                </a:lnTo>
                <a:lnTo>
                  <a:pt x="11064" y="827"/>
                </a:lnTo>
                <a:lnTo>
                  <a:pt x="11048" y="831"/>
                </a:lnTo>
                <a:lnTo>
                  <a:pt x="11033" y="837"/>
                </a:lnTo>
                <a:lnTo>
                  <a:pt x="11019" y="843"/>
                </a:lnTo>
                <a:lnTo>
                  <a:pt x="11005" y="849"/>
                </a:lnTo>
                <a:lnTo>
                  <a:pt x="10991" y="856"/>
                </a:lnTo>
                <a:lnTo>
                  <a:pt x="10977" y="863"/>
                </a:lnTo>
                <a:lnTo>
                  <a:pt x="10949" y="879"/>
                </a:lnTo>
                <a:lnTo>
                  <a:pt x="10924" y="897"/>
                </a:lnTo>
                <a:lnTo>
                  <a:pt x="10898" y="916"/>
                </a:lnTo>
                <a:lnTo>
                  <a:pt x="10874" y="939"/>
                </a:lnTo>
                <a:lnTo>
                  <a:pt x="10848" y="962"/>
                </a:lnTo>
                <a:lnTo>
                  <a:pt x="10824" y="988"/>
                </a:lnTo>
                <a:lnTo>
                  <a:pt x="10800" y="1014"/>
                </a:lnTo>
                <a:lnTo>
                  <a:pt x="10774" y="1044"/>
                </a:lnTo>
                <a:lnTo>
                  <a:pt x="10767" y="931"/>
                </a:lnTo>
                <a:lnTo>
                  <a:pt x="10766" y="921"/>
                </a:lnTo>
                <a:lnTo>
                  <a:pt x="10764" y="912"/>
                </a:lnTo>
                <a:lnTo>
                  <a:pt x="10761" y="904"/>
                </a:lnTo>
                <a:lnTo>
                  <a:pt x="10758" y="896"/>
                </a:lnTo>
                <a:lnTo>
                  <a:pt x="10755" y="889"/>
                </a:lnTo>
                <a:lnTo>
                  <a:pt x="10750" y="882"/>
                </a:lnTo>
                <a:lnTo>
                  <a:pt x="10744" y="877"/>
                </a:lnTo>
                <a:lnTo>
                  <a:pt x="10738" y="873"/>
                </a:lnTo>
                <a:lnTo>
                  <a:pt x="10730" y="869"/>
                </a:lnTo>
                <a:lnTo>
                  <a:pt x="10723" y="865"/>
                </a:lnTo>
                <a:lnTo>
                  <a:pt x="10714" y="862"/>
                </a:lnTo>
                <a:lnTo>
                  <a:pt x="10705" y="860"/>
                </a:lnTo>
                <a:lnTo>
                  <a:pt x="10694" y="858"/>
                </a:lnTo>
                <a:lnTo>
                  <a:pt x="10684" y="857"/>
                </a:lnTo>
                <a:lnTo>
                  <a:pt x="10671" y="857"/>
                </a:lnTo>
                <a:lnTo>
                  <a:pt x="10658" y="856"/>
                </a:lnTo>
                <a:lnTo>
                  <a:pt x="10419" y="856"/>
                </a:lnTo>
                <a:lnTo>
                  <a:pt x="10354" y="856"/>
                </a:lnTo>
                <a:lnTo>
                  <a:pt x="10246" y="856"/>
                </a:lnTo>
                <a:lnTo>
                  <a:pt x="10246" y="965"/>
                </a:lnTo>
                <a:lnTo>
                  <a:pt x="10246" y="1111"/>
                </a:lnTo>
                <a:lnTo>
                  <a:pt x="10246" y="1422"/>
                </a:lnTo>
                <a:lnTo>
                  <a:pt x="10246" y="2411"/>
                </a:lnTo>
                <a:lnTo>
                  <a:pt x="10246" y="2578"/>
                </a:lnTo>
                <a:lnTo>
                  <a:pt x="10246" y="2684"/>
                </a:lnTo>
                <a:lnTo>
                  <a:pt x="10350" y="2684"/>
                </a:lnTo>
                <a:lnTo>
                  <a:pt x="10461" y="2684"/>
                </a:lnTo>
                <a:lnTo>
                  <a:pt x="10703" y="2684"/>
                </a:lnTo>
                <a:lnTo>
                  <a:pt x="10717" y="2683"/>
                </a:lnTo>
                <a:lnTo>
                  <a:pt x="10729" y="2682"/>
                </a:lnTo>
                <a:lnTo>
                  <a:pt x="10741" y="2679"/>
                </a:lnTo>
                <a:lnTo>
                  <a:pt x="10752" y="2676"/>
                </a:lnTo>
                <a:lnTo>
                  <a:pt x="10761" y="2673"/>
                </a:lnTo>
                <a:lnTo>
                  <a:pt x="10770" y="2668"/>
                </a:lnTo>
                <a:lnTo>
                  <a:pt x="10777" y="2662"/>
                </a:lnTo>
                <a:lnTo>
                  <a:pt x="10784" y="2656"/>
                </a:lnTo>
                <a:lnTo>
                  <a:pt x="10790" y="2649"/>
                </a:lnTo>
                <a:lnTo>
                  <a:pt x="10794" y="2641"/>
                </a:lnTo>
                <a:lnTo>
                  <a:pt x="10798" y="2633"/>
                </a:lnTo>
                <a:lnTo>
                  <a:pt x="10803" y="2623"/>
                </a:lnTo>
                <a:lnTo>
                  <a:pt x="10805" y="2614"/>
                </a:lnTo>
                <a:lnTo>
                  <a:pt x="10807" y="2602"/>
                </a:lnTo>
                <a:lnTo>
                  <a:pt x="10808" y="2590"/>
                </a:lnTo>
                <a:lnTo>
                  <a:pt x="10808" y="2578"/>
                </a:lnTo>
                <a:lnTo>
                  <a:pt x="10808" y="1456"/>
                </a:lnTo>
                <a:lnTo>
                  <a:pt x="10826" y="1439"/>
                </a:lnTo>
                <a:lnTo>
                  <a:pt x="10845" y="1423"/>
                </a:lnTo>
                <a:lnTo>
                  <a:pt x="10864" y="1408"/>
                </a:lnTo>
                <a:lnTo>
                  <a:pt x="10885" y="1394"/>
                </a:lnTo>
                <a:lnTo>
                  <a:pt x="10905" y="1381"/>
                </a:lnTo>
                <a:lnTo>
                  <a:pt x="10926" y="1369"/>
                </a:lnTo>
                <a:lnTo>
                  <a:pt x="10947" y="1358"/>
                </a:lnTo>
                <a:lnTo>
                  <a:pt x="10970" y="1348"/>
                </a:lnTo>
                <a:lnTo>
                  <a:pt x="10992" y="1339"/>
                </a:lnTo>
                <a:lnTo>
                  <a:pt x="11014" y="1332"/>
                </a:lnTo>
                <a:lnTo>
                  <a:pt x="11038" y="1325"/>
                </a:lnTo>
                <a:lnTo>
                  <a:pt x="11060" y="1320"/>
                </a:lnTo>
                <a:lnTo>
                  <a:pt x="11083" y="1316"/>
                </a:lnTo>
                <a:lnTo>
                  <a:pt x="11107" y="1313"/>
                </a:lnTo>
                <a:lnTo>
                  <a:pt x="11130" y="1311"/>
                </a:lnTo>
                <a:lnTo>
                  <a:pt x="11154" y="1310"/>
                </a:lnTo>
                <a:lnTo>
                  <a:pt x="11179" y="1311"/>
                </a:lnTo>
                <a:lnTo>
                  <a:pt x="11206" y="1313"/>
                </a:lnTo>
                <a:lnTo>
                  <a:pt x="11231" y="1316"/>
                </a:lnTo>
                <a:lnTo>
                  <a:pt x="11255" y="1321"/>
                </a:lnTo>
                <a:lnTo>
                  <a:pt x="11262" y="1321"/>
                </a:lnTo>
                <a:lnTo>
                  <a:pt x="11274" y="1321"/>
                </a:lnTo>
                <a:lnTo>
                  <a:pt x="11285" y="1320"/>
                </a:lnTo>
                <a:lnTo>
                  <a:pt x="11296" y="1318"/>
                </a:lnTo>
                <a:lnTo>
                  <a:pt x="11301" y="1316"/>
                </a:lnTo>
                <a:lnTo>
                  <a:pt x="11306" y="1313"/>
                </a:lnTo>
                <a:lnTo>
                  <a:pt x="11310" y="1311"/>
                </a:lnTo>
                <a:lnTo>
                  <a:pt x="11313" y="1306"/>
                </a:lnTo>
                <a:lnTo>
                  <a:pt x="11320" y="1299"/>
                </a:lnTo>
                <a:lnTo>
                  <a:pt x="11326" y="1288"/>
                </a:lnTo>
                <a:lnTo>
                  <a:pt x="11330" y="1276"/>
                </a:lnTo>
                <a:lnTo>
                  <a:pt x="11334" y="1262"/>
                </a:lnTo>
                <a:lnTo>
                  <a:pt x="11390" y="909"/>
                </a:lnTo>
                <a:lnTo>
                  <a:pt x="11392" y="898"/>
                </a:lnTo>
                <a:lnTo>
                  <a:pt x="11394" y="891"/>
                </a:lnTo>
                <a:lnTo>
                  <a:pt x="11394" y="882"/>
                </a:lnTo>
                <a:lnTo>
                  <a:pt x="11394" y="875"/>
                </a:lnTo>
                <a:lnTo>
                  <a:pt x="11394" y="867"/>
                </a:lnTo>
                <a:lnTo>
                  <a:pt x="11392" y="858"/>
                </a:lnTo>
                <a:lnTo>
                  <a:pt x="11390" y="849"/>
                </a:lnTo>
                <a:lnTo>
                  <a:pt x="11385" y="842"/>
                </a:lnTo>
                <a:lnTo>
                  <a:pt x="11381" y="836"/>
                </a:lnTo>
                <a:lnTo>
                  <a:pt x="11375" y="830"/>
                </a:lnTo>
                <a:lnTo>
                  <a:pt x="11368" y="826"/>
                </a:lnTo>
                <a:lnTo>
                  <a:pt x="11359" y="822"/>
                </a:lnTo>
                <a:lnTo>
                  <a:pt x="11349" y="819"/>
                </a:lnTo>
                <a:close/>
                <a:moveTo>
                  <a:pt x="8224" y="1650"/>
                </a:moveTo>
                <a:lnTo>
                  <a:pt x="7837" y="1496"/>
                </a:lnTo>
                <a:lnTo>
                  <a:pt x="7814" y="1487"/>
                </a:lnTo>
                <a:lnTo>
                  <a:pt x="7793" y="1477"/>
                </a:lnTo>
                <a:lnTo>
                  <a:pt x="7775" y="1468"/>
                </a:lnTo>
                <a:lnTo>
                  <a:pt x="7759" y="1458"/>
                </a:lnTo>
                <a:lnTo>
                  <a:pt x="7745" y="1450"/>
                </a:lnTo>
                <a:lnTo>
                  <a:pt x="7733" y="1440"/>
                </a:lnTo>
                <a:lnTo>
                  <a:pt x="7724" y="1431"/>
                </a:lnTo>
                <a:lnTo>
                  <a:pt x="7715" y="1422"/>
                </a:lnTo>
                <a:lnTo>
                  <a:pt x="7709" y="1413"/>
                </a:lnTo>
                <a:lnTo>
                  <a:pt x="7704" y="1404"/>
                </a:lnTo>
                <a:lnTo>
                  <a:pt x="7699" y="1395"/>
                </a:lnTo>
                <a:lnTo>
                  <a:pt x="7696" y="1386"/>
                </a:lnTo>
                <a:lnTo>
                  <a:pt x="7694" y="1377"/>
                </a:lnTo>
                <a:lnTo>
                  <a:pt x="7692" y="1368"/>
                </a:lnTo>
                <a:lnTo>
                  <a:pt x="7692" y="1360"/>
                </a:lnTo>
                <a:lnTo>
                  <a:pt x="7691" y="1351"/>
                </a:lnTo>
                <a:lnTo>
                  <a:pt x="7692" y="1340"/>
                </a:lnTo>
                <a:lnTo>
                  <a:pt x="7694" y="1330"/>
                </a:lnTo>
                <a:lnTo>
                  <a:pt x="7697" y="1319"/>
                </a:lnTo>
                <a:lnTo>
                  <a:pt x="7703" y="1308"/>
                </a:lnTo>
                <a:lnTo>
                  <a:pt x="7709" y="1299"/>
                </a:lnTo>
                <a:lnTo>
                  <a:pt x="7716" y="1288"/>
                </a:lnTo>
                <a:lnTo>
                  <a:pt x="7725" y="1279"/>
                </a:lnTo>
                <a:lnTo>
                  <a:pt x="7736" y="1269"/>
                </a:lnTo>
                <a:lnTo>
                  <a:pt x="7748" y="1261"/>
                </a:lnTo>
                <a:lnTo>
                  <a:pt x="7761" y="1253"/>
                </a:lnTo>
                <a:lnTo>
                  <a:pt x="7777" y="1246"/>
                </a:lnTo>
                <a:lnTo>
                  <a:pt x="7793" y="1239"/>
                </a:lnTo>
                <a:lnTo>
                  <a:pt x="7811" y="1235"/>
                </a:lnTo>
                <a:lnTo>
                  <a:pt x="7831" y="1231"/>
                </a:lnTo>
                <a:lnTo>
                  <a:pt x="7853" y="1229"/>
                </a:lnTo>
                <a:lnTo>
                  <a:pt x="7875" y="1228"/>
                </a:lnTo>
                <a:lnTo>
                  <a:pt x="7898" y="1229"/>
                </a:lnTo>
                <a:lnTo>
                  <a:pt x="7923" y="1230"/>
                </a:lnTo>
                <a:lnTo>
                  <a:pt x="7947" y="1232"/>
                </a:lnTo>
                <a:lnTo>
                  <a:pt x="7973" y="1235"/>
                </a:lnTo>
                <a:lnTo>
                  <a:pt x="7999" y="1238"/>
                </a:lnTo>
                <a:lnTo>
                  <a:pt x="8025" y="1244"/>
                </a:lnTo>
                <a:lnTo>
                  <a:pt x="8052" y="1248"/>
                </a:lnTo>
                <a:lnTo>
                  <a:pt x="8079" y="1254"/>
                </a:lnTo>
                <a:lnTo>
                  <a:pt x="8134" y="1267"/>
                </a:lnTo>
                <a:lnTo>
                  <a:pt x="8190" y="1283"/>
                </a:lnTo>
                <a:lnTo>
                  <a:pt x="8245" y="1301"/>
                </a:lnTo>
                <a:lnTo>
                  <a:pt x="8300" y="1320"/>
                </a:lnTo>
                <a:lnTo>
                  <a:pt x="8301" y="1320"/>
                </a:lnTo>
                <a:lnTo>
                  <a:pt x="8301" y="1320"/>
                </a:lnTo>
                <a:lnTo>
                  <a:pt x="8301" y="1320"/>
                </a:lnTo>
                <a:lnTo>
                  <a:pt x="8305" y="1322"/>
                </a:lnTo>
                <a:lnTo>
                  <a:pt x="8310" y="1323"/>
                </a:lnTo>
                <a:lnTo>
                  <a:pt x="8316" y="1325"/>
                </a:lnTo>
                <a:lnTo>
                  <a:pt x="8322" y="1328"/>
                </a:lnTo>
                <a:lnTo>
                  <a:pt x="8328" y="1329"/>
                </a:lnTo>
                <a:lnTo>
                  <a:pt x="8333" y="1331"/>
                </a:lnTo>
                <a:lnTo>
                  <a:pt x="8338" y="1333"/>
                </a:lnTo>
                <a:lnTo>
                  <a:pt x="8344" y="1334"/>
                </a:lnTo>
                <a:lnTo>
                  <a:pt x="8349" y="1336"/>
                </a:lnTo>
                <a:lnTo>
                  <a:pt x="8353" y="1337"/>
                </a:lnTo>
                <a:lnTo>
                  <a:pt x="8358" y="1338"/>
                </a:lnTo>
                <a:lnTo>
                  <a:pt x="8362" y="1339"/>
                </a:lnTo>
                <a:lnTo>
                  <a:pt x="8365" y="1340"/>
                </a:lnTo>
                <a:lnTo>
                  <a:pt x="8368" y="1341"/>
                </a:lnTo>
                <a:lnTo>
                  <a:pt x="8371" y="1341"/>
                </a:lnTo>
                <a:lnTo>
                  <a:pt x="8375" y="1342"/>
                </a:lnTo>
                <a:lnTo>
                  <a:pt x="8379" y="1342"/>
                </a:lnTo>
                <a:lnTo>
                  <a:pt x="8383" y="1344"/>
                </a:lnTo>
                <a:lnTo>
                  <a:pt x="8385" y="1344"/>
                </a:lnTo>
                <a:lnTo>
                  <a:pt x="8387" y="1344"/>
                </a:lnTo>
                <a:lnTo>
                  <a:pt x="8392" y="1342"/>
                </a:lnTo>
                <a:lnTo>
                  <a:pt x="8395" y="1342"/>
                </a:lnTo>
                <a:lnTo>
                  <a:pt x="8400" y="1341"/>
                </a:lnTo>
                <a:lnTo>
                  <a:pt x="8404" y="1340"/>
                </a:lnTo>
                <a:lnTo>
                  <a:pt x="8410" y="1339"/>
                </a:lnTo>
                <a:lnTo>
                  <a:pt x="8414" y="1337"/>
                </a:lnTo>
                <a:lnTo>
                  <a:pt x="8417" y="1335"/>
                </a:lnTo>
                <a:lnTo>
                  <a:pt x="8421" y="1333"/>
                </a:lnTo>
                <a:lnTo>
                  <a:pt x="8425" y="1330"/>
                </a:lnTo>
                <a:lnTo>
                  <a:pt x="8428" y="1327"/>
                </a:lnTo>
                <a:lnTo>
                  <a:pt x="8431" y="1323"/>
                </a:lnTo>
                <a:lnTo>
                  <a:pt x="8433" y="1320"/>
                </a:lnTo>
                <a:lnTo>
                  <a:pt x="8436" y="1316"/>
                </a:lnTo>
                <a:lnTo>
                  <a:pt x="8438" y="1312"/>
                </a:lnTo>
                <a:lnTo>
                  <a:pt x="8440" y="1306"/>
                </a:lnTo>
                <a:lnTo>
                  <a:pt x="8443" y="1302"/>
                </a:lnTo>
                <a:lnTo>
                  <a:pt x="8445" y="1296"/>
                </a:lnTo>
                <a:lnTo>
                  <a:pt x="8446" y="1290"/>
                </a:lnTo>
                <a:lnTo>
                  <a:pt x="8447" y="1286"/>
                </a:lnTo>
                <a:lnTo>
                  <a:pt x="8448" y="1281"/>
                </a:lnTo>
                <a:lnTo>
                  <a:pt x="8449" y="1270"/>
                </a:lnTo>
                <a:lnTo>
                  <a:pt x="8452" y="1255"/>
                </a:lnTo>
                <a:lnTo>
                  <a:pt x="8489" y="1022"/>
                </a:lnTo>
                <a:lnTo>
                  <a:pt x="8492" y="1008"/>
                </a:lnTo>
                <a:lnTo>
                  <a:pt x="8494" y="995"/>
                </a:lnTo>
                <a:lnTo>
                  <a:pt x="8495" y="982"/>
                </a:lnTo>
                <a:lnTo>
                  <a:pt x="8496" y="972"/>
                </a:lnTo>
                <a:lnTo>
                  <a:pt x="8495" y="961"/>
                </a:lnTo>
                <a:lnTo>
                  <a:pt x="8492" y="951"/>
                </a:lnTo>
                <a:lnTo>
                  <a:pt x="8487" y="942"/>
                </a:lnTo>
                <a:lnTo>
                  <a:pt x="8482" y="933"/>
                </a:lnTo>
                <a:lnTo>
                  <a:pt x="8473" y="926"/>
                </a:lnTo>
                <a:lnTo>
                  <a:pt x="8465" y="920"/>
                </a:lnTo>
                <a:lnTo>
                  <a:pt x="8454" y="913"/>
                </a:lnTo>
                <a:lnTo>
                  <a:pt x="8442" y="907"/>
                </a:lnTo>
                <a:lnTo>
                  <a:pt x="8404" y="891"/>
                </a:lnTo>
                <a:lnTo>
                  <a:pt x="8366" y="875"/>
                </a:lnTo>
                <a:lnTo>
                  <a:pt x="8328" y="861"/>
                </a:lnTo>
                <a:lnTo>
                  <a:pt x="8291" y="849"/>
                </a:lnTo>
                <a:lnTo>
                  <a:pt x="8252" y="838"/>
                </a:lnTo>
                <a:lnTo>
                  <a:pt x="8215" y="828"/>
                </a:lnTo>
                <a:lnTo>
                  <a:pt x="8178" y="819"/>
                </a:lnTo>
                <a:lnTo>
                  <a:pt x="8140" y="811"/>
                </a:lnTo>
                <a:lnTo>
                  <a:pt x="8102" y="805"/>
                </a:lnTo>
                <a:lnTo>
                  <a:pt x="8065" y="798"/>
                </a:lnTo>
                <a:lnTo>
                  <a:pt x="8028" y="794"/>
                </a:lnTo>
                <a:lnTo>
                  <a:pt x="7990" y="791"/>
                </a:lnTo>
                <a:lnTo>
                  <a:pt x="7952" y="788"/>
                </a:lnTo>
                <a:lnTo>
                  <a:pt x="7915" y="786"/>
                </a:lnTo>
                <a:lnTo>
                  <a:pt x="7878" y="785"/>
                </a:lnTo>
                <a:lnTo>
                  <a:pt x="7841" y="785"/>
                </a:lnTo>
                <a:lnTo>
                  <a:pt x="7809" y="785"/>
                </a:lnTo>
                <a:lnTo>
                  <a:pt x="7776" y="787"/>
                </a:lnTo>
                <a:lnTo>
                  <a:pt x="7744" y="789"/>
                </a:lnTo>
                <a:lnTo>
                  <a:pt x="7711" y="792"/>
                </a:lnTo>
                <a:lnTo>
                  <a:pt x="7679" y="796"/>
                </a:lnTo>
                <a:lnTo>
                  <a:pt x="7646" y="803"/>
                </a:lnTo>
                <a:lnTo>
                  <a:pt x="7614" y="809"/>
                </a:lnTo>
                <a:lnTo>
                  <a:pt x="7583" y="816"/>
                </a:lnTo>
                <a:lnTo>
                  <a:pt x="7552" y="825"/>
                </a:lnTo>
                <a:lnTo>
                  <a:pt x="7520" y="835"/>
                </a:lnTo>
                <a:lnTo>
                  <a:pt x="7490" y="846"/>
                </a:lnTo>
                <a:lnTo>
                  <a:pt x="7459" y="858"/>
                </a:lnTo>
                <a:lnTo>
                  <a:pt x="7431" y="871"/>
                </a:lnTo>
                <a:lnTo>
                  <a:pt x="7402" y="886"/>
                </a:lnTo>
                <a:lnTo>
                  <a:pt x="7374" y="901"/>
                </a:lnTo>
                <a:lnTo>
                  <a:pt x="7348" y="917"/>
                </a:lnTo>
                <a:lnTo>
                  <a:pt x="7322" y="935"/>
                </a:lnTo>
                <a:lnTo>
                  <a:pt x="7297" y="955"/>
                </a:lnTo>
                <a:lnTo>
                  <a:pt x="7273" y="975"/>
                </a:lnTo>
                <a:lnTo>
                  <a:pt x="7251" y="997"/>
                </a:lnTo>
                <a:lnTo>
                  <a:pt x="7230" y="1019"/>
                </a:lnTo>
                <a:lnTo>
                  <a:pt x="7210" y="1044"/>
                </a:lnTo>
                <a:lnTo>
                  <a:pt x="7192" y="1069"/>
                </a:lnTo>
                <a:lnTo>
                  <a:pt x="7175" y="1096"/>
                </a:lnTo>
                <a:lnTo>
                  <a:pt x="7160" y="1124"/>
                </a:lnTo>
                <a:lnTo>
                  <a:pt x="7148" y="1153"/>
                </a:lnTo>
                <a:lnTo>
                  <a:pt x="7136" y="1184"/>
                </a:lnTo>
                <a:lnTo>
                  <a:pt x="7126" y="1216"/>
                </a:lnTo>
                <a:lnTo>
                  <a:pt x="7119" y="1250"/>
                </a:lnTo>
                <a:lnTo>
                  <a:pt x="7114" y="1284"/>
                </a:lnTo>
                <a:lnTo>
                  <a:pt x="7111" y="1321"/>
                </a:lnTo>
                <a:lnTo>
                  <a:pt x="7109" y="1358"/>
                </a:lnTo>
                <a:lnTo>
                  <a:pt x="7111" y="1384"/>
                </a:lnTo>
                <a:lnTo>
                  <a:pt x="7112" y="1409"/>
                </a:lnTo>
                <a:lnTo>
                  <a:pt x="7115" y="1434"/>
                </a:lnTo>
                <a:lnTo>
                  <a:pt x="7118" y="1457"/>
                </a:lnTo>
                <a:lnTo>
                  <a:pt x="7122" y="1481"/>
                </a:lnTo>
                <a:lnTo>
                  <a:pt x="7128" y="1504"/>
                </a:lnTo>
                <a:lnTo>
                  <a:pt x="7134" y="1526"/>
                </a:lnTo>
                <a:lnTo>
                  <a:pt x="7141" y="1548"/>
                </a:lnTo>
                <a:lnTo>
                  <a:pt x="7150" y="1569"/>
                </a:lnTo>
                <a:lnTo>
                  <a:pt x="7158" y="1589"/>
                </a:lnTo>
                <a:lnTo>
                  <a:pt x="7168" y="1609"/>
                </a:lnTo>
                <a:lnTo>
                  <a:pt x="7179" y="1628"/>
                </a:lnTo>
                <a:lnTo>
                  <a:pt x="7190" y="1648"/>
                </a:lnTo>
                <a:lnTo>
                  <a:pt x="7202" y="1666"/>
                </a:lnTo>
                <a:lnTo>
                  <a:pt x="7214" y="1684"/>
                </a:lnTo>
                <a:lnTo>
                  <a:pt x="7227" y="1701"/>
                </a:lnTo>
                <a:lnTo>
                  <a:pt x="7241" y="1718"/>
                </a:lnTo>
                <a:lnTo>
                  <a:pt x="7255" y="1734"/>
                </a:lnTo>
                <a:lnTo>
                  <a:pt x="7270" y="1748"/>
                </a:lnTo>
                <a:lnTo>
                  <a:pt x="7286" y="1763"/>
                </a:lnTo>
                <a:lnTo>
                  <a:pt x="7302" y="1778"/>
                </a:lnTo>
                <a:lnTo>
                  <a:pt x="7318" y="1791"/>
                </a:lnTo>
                <a:lnTo>
                  <a:pt x="7335" y="1805"/>
                </a:lnTo>
                <a:lnTo>
                  <a:pt x="7352" y="1816"/>
                </a:lnTo>
                <a:lnTo>
                  <a:pt x="7369" y="1828"/>
                </a:lnTo>
                <a:lnTo>
                  <a:pt x="7387" y="1840"/>
                </a:lnTo>
                <a:lnTo>
                  <a:pt x="7405" y="1850"/>
                </a:lnTo>
                <a:lnTo>
                  <a:pt x="7424" y="1860"/>
                </a:lnTo>
                <a:lnTo>
                  <a:pt x="7442" y="1870"/>
                </a:lnTo>
                <a:lnTo>
                  <a:pt x="7461" y="1878"/>
                </a:lnTo>
                <a:lnTo>
                  <a:pt x="7480" y="1887"/>
                </a:lnTo>
                <a:lnTo>
                  <a:pt x="7500" y="1894"/>
                </a:lnTo>
                <a:lnTo>
                  <a:pt x="7841" y="2021"/>
                </a:lnTo>
                <a:lnTo>
                  <a:pt x="7866" y="2030"/>
                </a:lnTo>
                <a:lnTo>
                  <a:pt x="7889" y="2040"/>
                </a:lnTo>
                <a:lnTo>
                  <a:pt x="7910" y="2049"/>
                </a:lnTo>
                <a:lnTo>
                  <a:pt x="7929" y="2059"/>
                </a:lnTo>
                <a:lnTo>
                  <a:pt x="7945" y="2067"/>
                </a:lnTo>
                <a:lnTo>
                  <a:pt x="7960" y="2077"/>
                </a:lnTo>
                <a:lnTo>
                  <a:pt x="7973" y="2086"/>
                </a:lnTo>
                <a:lnTo>
                  <a:pt x="7983" y="2096"/>
                </a:lnTo>
                <a:lnTo>
                  <a:pt x="7993" y="2106"/>
                </a:lnTo>
                <a:lnTo>
                  <a:pt x="8001" y="2115"/>
                </a:lnTo>
                <a:lnTo>
                  <a:pt x="8008" y="2126"/>
                </a:lnTo>
                <a:lnTo>
                  <a:pt x="8012" y="2136"/>
                </a:lnTo>
                <a:lnTo>
                  <a:pt x="8016" y="2147"/>
                </a:lnTo>
                <a:lnTo>
                  <a:pt x="8018" y="2159"/>
                </a:lnTo>
                <a:lnTo>
                  <a:pt x="8021" y="2171"/>
                </a:lnTo>
                <a:lnTo>
                  <a:pt x="8021" y="2185"/>
                </a:lnTo>
                <a:lnTo>
                  <a:pt x="8019" y="2200"/>
                </a:lnTo>
                <a:lnTo>
                  <a:pt x="8017" y="2215"/>
                </a:lnTo>
                <a:lnTo>
                  <a:pt x="8012" y="2229"/>
                </a:lnTo>
                <a:lnTo>
                  <a:pt x="8006" y="2242"/>
                </a:lnTo>
                <a:lnTo>
                  <a:pt x="7997" y="2253"/>
                </a:lnTo>
                <a:lnTo>
                  <a:pt x="7988" y="2264"/>
                </a:lnTo>
                <a:lnTo>
                  <a:pt x="7976" y="2275"/>
                </a:lnTo>
                <a:lnTo>
                  <a:pt x="7963" y="2283"/>
                </a:lnTo>
                <a:lnTo>
                  <a:pt x="7949" y="2292"/>
                </a:lnTo>
                <a:lnTo>
                  <a:pt x="7933" y="2299"/>
                </a:lnTo>
                <a:lnTo>
                  <a:pt x="7916" y="2304"/>
                </a:lnTo>
                <a:lnTo>
                  <a:pt x="7898" y="2310"/>
                </a:lnTo>
                <a:lnTo>
                  <a:pt x="7878" y="2314"/>
                </a:lnTo>
                <a:lnTo>
                  <a:pt x="7858" y="2317"/>
                </a:lnTo>
                <a:lnTo>
                  <a:pt x="7837" y="2318"/>
                </a:lnTo>
                <a:lnTo>
                  <a:pt x="7814" y="2319"/>
                </a:lnTo>
                <a:lnTo>
                  <a:pt x="7789" y="2318"/>
                </a:lnTo>
                <a:lnTo>
                  <a:pt x="7762" y="2317"/>
                </a:lnTo>
                <a:lnTo>
                  <a:pt x="7735" y="2315"/>
                </a:lnTo>
                <a:lnTo>
                  <a:pt x="7706" y="2312"/>
                </a:lnTo>
                <a:lnTo>
                  <a:pt x="7677" y="2307"/>
                </a:lnTo>
                <a:lnTo>
                  <a:pt x="7647" y="2302"/>
                </a:lnTo>
                <a:lnTo>
                  <a:pt x="7618" y="2297"/>
                </a:lnTo>
                <a:lnTo>
                  <a:pt x="7587" y="2289"/>
                </a:lnTo>
                <a:lnTo>
                  <a:pt x="7555" y="2282"/>
                </a:lnTo>
                <a:lnTo>
                  <a:pt x="7523" y="2273"/>
                </a:lnTo>
                <a:lnTo>
                  <a:pt x="7490" y="2265"/>
                </a:lnTo>
                <a:lnTo>
                  <a:pt x="7457" y="2254"/>
                </a:lnTo>
                <a:lnTo>
                  <a:pt x="7424" y="2244"/>
                </a:lnTo>
                <a:lnTo>
                  <a:pt x="7391" y="2232"/>
                </a:lnTo>
                <a:lnTo>
                  <a:pt x="7357" y="2219"/>
                </a:lnTo>
                <a:lnTo>
                  <a:pt x="7323" y="2205"/>
                </a:lnTo>
                <a:lnTo>
                  <a:pt x="7322" y="2205"/>
                </a:lnTo>
                <a:lnTo>
                  <a:pt x="7322" y="2205"/>
                </a:lnTo>
                <a:lnTo>
                  <a:pt x="7322" y="2205"/>
                </a:lnTo>
                <a:lnTo>
                  <a:pt x="7318" y="2204"/>
                </a:lnTo>
                <a:lnTo>
                  <a:pt x="7312" y="2202"/>
                </a:lnTo>
                <a:lnTo>
                  <a:pt x="7307" y="2200"/>
                </a:lnTo>
                <a:lnTo>
                  <a:pt x="7302" y="2199"/>
                </a:lnTo>
                <a:lnTo>
                  <a:pt x="7297" y="2197"/>
                </a:lnTo>
                <a:lnTo>
                  <a:pt x="7290" y="2195"/>
                </a:lnTo>
                <a:lnTo>
                  <a:pt x="7285" y="2193"/>
                </a:lnTo>
                <a:lnTo>
                  <a:pt x="7278" y="2191"/>
                </a:lnTo>
                <a:lnTo>
                  <a:pt x="7273" y="2188"/>
                </a:lnTo>
                <a:lnTo>
                  <a:pt x="7268" y="2187"/>
                </a:lnTo>
                <a:lnTo>
                  <a:pt x="7261" y="2185"/>
                </a:lnTo>
                <a:lnTo>
                  <a:pt x="7256" y="2183"/>
                </a:lnTo>
                <a:lnTo>
                  <a:pt x="7252" y="2182"/>
                </a:lnTo>
                <a:lnTo>
                  <a:pt x="7247" y="2181"/>
                </a:lnTo>
                <a:lnTo>
                  <a:pt x="7243" y="2180"/>
                </a:lnTo>
                <a:lnTo>
                  <a:pt x="7239" y="2178"/>
                </a:lnTo>
                <a:lnTo>
                  <a:pt x="7236" y="2178"/>
                </a:lnTo>
                <a:lnTo>
                  <a:pt x="7233" y="2177"/>
                </a:lnTo>
                <a:lnTo>
                  <a:pt x="7230" y="2176"/>
                </a:lnTo>
                <a:lnTo>
                  <a:pt x="7225" y="2176"/>
                </a:lnTo>
                <a:lnTo>
                  <a:pt x="7221" y="2175"/>
                </a:lnTo>
                <a:lnTo>
                  <a:pt x="7218" y="2175"/>
                </a:lnTo>
                <a:lnTo>
                  <a:pt x="7216" y="2175"/>
                </a:lnTo>
                <a:lnTo>
                  <a:pt x="7214" y="2175"/>
                </a:lnTo>
                <a:lnTo>
                  <a:pt x="7209" y="2175"/>
                </a:lnTo>
                <a:lnTo>
                  <a:pt x="7205" y="2176"/>
                </a:lnTo>
                <a:lnTo>
                  <a:pt x="7201" y="2177"/>
                </a:lnTo>
                <a:lnTo>
                  <a:pt x="7196" y="2178"/>
                </a:lnTo>
                <a:lnTo>
                  <a:pt x="7191" y="2179"/>
                </a:lnTo>
                <a:lnTo>
                  <a:pt x="7187" y="2181"/>
                </a:lnTo>
                <a:lnTo>
                  <a:pt x="7184" y="2183"/>
                </a:lnTo>
                <a:lnTo>
                  <a:pt x="7180" y="2185"/>
                </a:lnTo>
                <a:lnTo>
                  <a:pt x="7176" y="2188"/>
                </a:lnTo>
                <a:lnTo>
                  <a:pt x="7173" y="2191"/>
                </a:lnTo>
                <a:lnTo>
                  <a:pt x="7170" y="2195"/>
                </a:lnTo>
                <a:lnTo>
                  <a:pt x="7167" y="2198"/>
                </a:lnTo>
                <a:lnTo>
                  <a:pt x="7165" y="2202"/>
                </a:lnTo>
                <a:lnTo>
                  <a:pt x="7163" y="2207"/>
                </a:lnTo>
                <a:lnTo>
                  <a:pt x="7160" y="2211"/>
                </a:lnTo>
                <a:lnTo>
                  <a:pt x="7158" y="2216"/>
                </a:lnTo>
                <a:lnTo>
                  <a:pt x="7156" y="2221"/>
                </a:lnTo>
                <a:lnTo>
                  <a:pt x="7155" y="2228"/>
                </a:lnTo>
                <a:lnTo>
                  <a:pt x="7154" y="2232"/>
                </a:lnTo>
                <a:lnTo>
                  <a:pt x="7153" y="2236"/>
                </a:lnTo>
                <a:lnTo>
                  <a:pt x="7152" y="2242"/>
                </a:lnTo>
                <a:lnTo>
                  <a:pt x="7150" y="2253"/>
                </a:lnTo>
                <a:lnTo>
                  <a:pt x="7148" y="2272"/>
                </a:lnTo>
                <a:lnTo>
                  <a:pt x="7143" y="2296"/>
                </a:lnTo>
                <a:lnTo>
                  <a:pt x="7139" y="2322"/>
                </a:lnTo>
                <a:lnTo>
                  <a:pt x="7135" y="2351"/>
                </a:lnTo>
                <a:lnTo>
                  <a:pt x="7131" y="2378"/>
                </a:lnTo>
                <a:lnTo>
                  <a:pt x="7126" y="2403"/>
                </a:lnTo>
                <a:lnTo>
                  <a:pt x="7126" y="2403"/>
                </a:lnTo>
                <a:lnTo>
                  <a:pt x="7112" y="2496"/>
                </a:lnTo>
                <a:lnTo>
                  <a:pt x="7109" y="2507"/>
                </a:lnTo>
                <a:lnTo>
                  <a:pt x="7107" y="2518"/>
                </a:lnTo>
                <a:lnTo>
                  <a:pt x="7106" y="2530"/>
                </a:lnTo>
                <a:lnTo>
                  <a:pt x="7105" y="2540"/>
                </a:lnTo>
                <a:lnTo>
                  <a:pt x="7106" y="2551"/>
                </a:lnTo>
                <a:lnTo>
                  <a:pt x="7108" y="2560"/>
                </a:lnTo>
                <a:lnTo>
                  <a:pt x="7112" y="2570"/>
                </a:lnTo>
                <a:lnTo>
                  <a:pt x="7117" y="2580"/>
                </a:lnTo>
                <a:lnTo>
                  <a:pt x="7124" y="2588"/>
                </a:lnTo>
                <a:lnTo>
                  <a:pt x="7133" y="2597"/>
                </a:lnTo>
                <a:lnTo>
                  <a:pt x="7145" y="2604"/>
                </a:lnTo>
                <a:lnTo>
                  <a:pt x="7159" y="2609"/>
                </a:lnTo>
                <a:lnTo>
                  <a:pt x="7199" y="2626"/>
                </a:lnTo>
                <a:lnTo>
                  <a:pt x="7239" y="2641"/>
                </a:lnTo>
                <a:lnTo>
                  <a:pt x="7280" y="2655"/>
                </a:lnTo>
                <a:lnTo>
                  <a:pt x="7320" y="2669"/>
                </a:lnTo>
                <a:lnTo>
                  <a:pt x="7360" y="2682"/>
                </a:lnTo>
                <a:lnTo>
                  <a:pt x="7401" y="2693"/>
                </a:lnTo>
                <a:lnTo>
                  <a:pt x="7441" y="2704"/>
                </a:lnTo>
                <a:lnTo>
                  <a:pt x="7482" y="2713"/>
                </a:lnTo>
                <a:lnTo>
                  <a:pt x="7522" y="2722"/>
                </a:lnTo>
                <a:lnTo>
                  <a:pt x="7562" y="2729"/>
                </a:lnTo>
                <a:lnTo>
                  <a:pt x="7603" y="2736"/>
                </a:lnTo>
                <a:lnTo>
                  <a:pt x="7643" y="2741"/>
                </a:lnTo>
                <a:lnTo>
                  <a:pt x="7682" y="2745"/>
                </a:lnTo>
                <a:lnTo>
                  <a:pt x="7722" y="2749"/>
                </a:lnTo>
                <a:lnTo>
                  <a:pt x="7760" y="2751"/>
                </a:lnTo>
                <a:lnTo>
                  <a:pt x="7798" y="2752"/>
                </a:lnTo>
                <a:lnTo>
                  <a:pt x="7834" y="2751"/>
                </a:lnTo>
                <a:lnTo>
                  <a:pt x="7870" y="2750"/>
                </a:lnTo>
                <a:lnTo>
                  <a:pt x="7906" y="2746"/>
                </a:lnTo>
                <a:lnTo>
                  <a:pt x="7941" y="2743"/>
                </a:lnTo>
                <a:lnTo>
                  <a:pt x="7976" y="2739"/>
                </a:lnTo>
                <a:lnTo>
                  <a:pt x="8011" y="2733"/>
                </a:lnTo>
                <a:lnTo>
                  <a:pt x="8045" y="2726"/>
                </a:lnTo>
                <a:lnTo>
                  <a:pt x="8079" y="2718"/>
                </a:lnTo>
                <a:lnTo>
                  <a:pt x="8112" y="2709"/>
                </a:lnTo>
                <a:lnTo>
                  <a:pt x="8145" y="2699"/>
                </a:lnTo>
                <a:lnTo>
                  <a:pt x="8177" y="2688"/>
                </a:lnTo>
                <a:lnTo>
                  <a:pt x="8209" y="2675"/>
                </a:lnTo>
                <a:lnTo>
                  <a:pt x="8240" y="2661"/>
                </a:lnTo>
                <a:lnTo>
                  <a:pt x="8269" y="2646"/>
                </a:lnTo>
                <a:lnTo>
                  <a:pt x="8298" y="2629"/>
                </a:lnTo>
                <a:lnTo>
                  <a:pt x="8326" y="2612"/>
                </a:lnTo>
                <a:lnTo>
                  <a:pt x="8352" y="2593"/>
                </a:lnTo>
                <a:lnTo>
                  <a:pt x="8378" y="2573"/>
                </a:lnTo>
                <a:lnTo>
                  <a:pt x="8402" y="2552"/>
                </a:lnTo>
                <a:lnTo>
                  <a:pt x="8425" y="2529"/>
                </a:lnTo>
                <a:lnTo>
                  <a:pt x="8446" y="2504"/>
                </a:lnTo>
                <a:lnTo>
                  <a:pt x="8466" y="2479"/>
                </a:lnTo>
                <a:lnTo>
                  <a:pt x="8484" y="2452"/>
                </a:lnTo>
                <a:lnTo>
                  <a:pt x="8501" y="2423"/>
                </a:lnTo>
                <a:lnTo>
                  <a:pt x="8516" y="2394"/>
                </a:lnTo>
                <a:lnTo>
                  <a:pt x="8530" y="2363"/>
                </a:lnTo>
                <a:lnTo>
                  <a:pt x="8541" y="2330"/>
                </a:lnTo>
                <a:lnTo>
                  <a:pt x="8551" y="2296"/>
                </a:lnTo>
                <a:lnTo>
                  <a:pt x="8558" y="2260"/>
                </a:lnTo>
                <a:lnTo>
                  <a:pt x="8564" y="2222"/>
                </a:lnTo>
                <a:lnTo>
                  <a:pt x="8567" y="2183"/>
                </a:lnTo>
                <a:lnTo>
                  <a:pt x="8568" y="2143"/>
                </a:lnTo>
                <a:lnTo>
                  <a:pt x="8568" y="2119"/>
                </a:lnTo>
                <a:lnTo>
                  <a:pt x="8567" y="2096"/>
                </a:lnTo>
                <a:lnTo>
                  <a:pt x="8565" y="2074"/>
                </a:lnTo>
                <a:lnTo>
                  <a:pt x="8562" y="2051"/>
                </a:lnTo>
                <a:lnTo>
                  <a:pt x="8557" y="2030"/>
                </a:lnTo>
                <a:lnTo>
                  <a:pt x="8553" y="2009"/>
                </a:lnTo>
                <a:lnTo>
                  <a:pt x="8548" y="1989"/>
                </a:lnTo>
                <a:lnTo>
                  <a:pt x="8541" y="1968"/>
                </a:lnTo>
                <a:lnTo>
                  <a:pt x="8535" y="1949"/>
                </a:lnTo>
                <a:lnTo>
                  <a:pt x="8528" y="1930"/>
                </a:lnTo>
                <a:lnTo>
                  <a:pt x="8519" y="1912"/>
                </a:lnTo>
                <a:lnTo>
                  <a:pt x="8511" y="1894"/>
                </a:lnTo>
                <a:lnTo>
                  <a:pt x="8501" y="1877"/>
                </a:lnTo>
                <a:lnTo>
                  <a:pt x="8492" y="1860"/>
                </a:lnTo>
                <a:lnTo>
                  <a:pt x="8481" y="1844"/>
                </a:lnTo>
                <a:lnTo>
                  <a:pt x="8469" y="1828"/>
                </a:lnTo>
                <a:lnTo>
                  <a:pt x="8457" y="1813"/>
                </a:lnTo>
                <a:lnTo>
                  <a:pt x="8445" y="1798"/>
                </a:lnTo>
                <a:lnTo>
                  <a:pt x="8432" y="1785"/>
                </a:lnTo>
                <a:lnTo>
                  <a:pt x="8418" y="1772"/>
                </a:lnTo>
                <a:lnTo>
                  <a:pt x="8404" y="1758"/>
                </a:lnTo>
                <a:lnTo>
                  <a:pt x="8391" y="1746"/>
                </a:lnTo>
                <a:lnTo>
                  <a:pt x="8376" y="1734"/>
                </a:lnTo>
                <a:lnTo>
                  <a:pt x="8360" y="1723"/>
                </a:lnTo>
                <a:lnTo>
                  <a:pt x="8344" y="1711"/>
                </a:lnTo>
                <a:lnTo>
                  <a:pt x="8328" y="1701"/>
                </a:lnTo>
                <a:lnTo>
                  <a:pt x="8312" y="1691"/>
                </a:lnTo>
                <a:lnTo>
                  <a:pt x="8295" y="1682"/>
                </a:lnTo>
                <a:lnTo>
                  <a:pt x="8277" y="1673"/>
                </a:lnTo>
                <a:lnTo>
                  <a:pt x="8260" y="1665"/>
                </a:lnTo>
                <a:lnTo>
                  <a:pt x="8242" y="1657"/>
                </a:lnTo>
                <a:lnTo>
                  <a:pt x="8224" y="1650"/>
                </a:lnTo>
                <a:close/>
                <a:moveTo>
                  <a:pt x="13239" y="856"/>
                </a:moveTo>
                <a:lnTo>
                  <a:pt x="12950" y="856"/>
                </a:lnTo>
                <a:lnTo>
                  <a:pt x="12902" y="856"/>
                </a:lnTo>
                <a:lnTo>
                  <a:pt x="12785" y="856"/>
                </a:lnTo>
                <a:lnTo>
                  <a:pt x="12785" y="954"/>
                </a:lnTo>
                <a:lnTo>
                  <a:pt x="12785" y="1137"/>
                </a:lnTo>
                <a:lnTo>
                  <a:pt x="12785" y="2083"/>
                </a:lnTo>
                <a:lnTo>
                  <a:pt x="12765" y="2099"/>
                </a:lnTo>
                <a:lnTo>
                  <a:pt x="12744" y="2115"/>
                </a:lnTo>
                <a:lnTo>
                  <a:pt x="12722" y="2130"/>
                </a:lnTo>
                <a:lnTo>
                  <a:pt x="12698" y="2144"/>
                </a:lnTo>
                <a:lnTo>
                  <a:pt x="12675" y="2157"/>
                </a:lnTo>
                <a:lnTo>
                  <a:pt x="12650" y="2169"/>
                </a:lnTo>
                <a:lnTo>
                  <a:pt x="12626" y="2180"/>
                </a:lnTo>
                <a:lnTo>
                  <a:pt x="12600" y="2191"/>
                </a:lnTo>
                <a:lnTo>
                  <a:pt x="12576" y="2199"/>
                </a:lnTo>
                <a:lnTo>
                  <a:pt x="12551" y="2207"/>
                </a:lnTo>
                <a:lnTo>
                  <a:pt x="12525" y="2214"/>
                </a:lnTo>
                <a:lnTo>
                  <a:pt x="12499" y="2219"/>
                </a:lnTo>
                <a:lnTo>
                  <a:pt x="12475" y="2224"/>
                </a:lnTo>
                <a:lnTo>
                  <a:pt x="12451" y="2227"/>
                </a:lnTo>
                <a:lnTo>
                  <a:pt x="12426" y="2229"/>
                </a:lnTo>
                <a:lnTo>
                  <a:pt x="12403" y="2230"/>
                </a:lnTo>
                <a:lnTo>
                  <a:pt x="12387" y="2229"/>
                </a:lnTo>
                <a:lnTo>
                  <a:pt x="12372" y="2228"/>
                </a:lnTo>
                <a:lnTo>
                  <a:pt x="12358" y="2227"/>
                </a:lnTo>
                <a:lnTo>
                  <a:pt x="12344" y="2225"/>
                </a:lnTo>
                <a:lnTo>
                  <a:pt x="12332" y="2221"/>
                </a:lnTo>
                <a:lnTo>
                  <a:pt x="12320" y="2218"/>
                </a:lnTo>
                <a:lnTo>
                  <a:pt x="12308" y="2215"/>
                </a:lnTo>
                <a:lnTo>
                  <a:pt x="12297" y="2210"/>
                </a:lnTo>
                <a:lnTo>
                  <a:pt x="12287" y="2205"/>
                </a:lnTo>
                <a:lnTo>
                  <a:pt x="12277" y="2199"/>
                </a:lnTo>
                <a:lnTo>
                  <a:pt x="12269" y="2194"/>
                </a:lnTo>
                <a:lnTo>
                  <a:pt x="12260" y="2187"/>
                </a:lnTo>
                <a:lnTo>
                  <a:pt x="12253" y="2180"/>
                </a:lnTo>
                <a:lnTo>
                  <a:pt x="12245" y="2173"/>
                </a:lnTo>
                <a:lnTo>
                  <a:pt x="12238" y="2164"/>
                </a:lnTo>
                <a:lnTo>
                  <a:pt x="12232" y="2156"/>
                </a:lnTo>
                <a:lnTo>
                  <a:pt x="12226" y="2147"/>
                </a:lnTo>
                <a:lnTo>
                  <a:pt x="12221" y="2137"/>
                </a:lnTo>
                <a:lnTo>
                  <a:pt x="12216" y="2128"/>
                </a:lnTo>
                <a:lnTo>
                  <a:pt x="12211" y="2117"/>
                </a:lnTo>
                <a:lnTo>
                  <a:pt x="12204" y="2096"/>
                </a:lnTo>
                <a:lnTo>
                  <a:pt x="12198" y="2073"/>
                </a:lnTo>
                <a:lnTo>
                  <a:pt x="12193" y="2048"/>
                </a:lnTo>
                <a:lnTo>
                  <a:pt x="12190" y="2023"/>
                </a:lnTo>
                <a:lnTo>
                  <a:pt x="12189" y="1995"/>
                </a:lnTo>
                <a:lnTo>
                  <a:pt x="12188" y="1966"/>
                </a:lnTo>
                <a:lnTo>
                  <a:pt x="12188" y="954"/>
                </a:lnTo>
                <a:lnTo>
                  <a:pt x="12188" y="939"/>
                </a:lnTo>
                <a:lnTo>
                  <a:pt x="12187" y="926"/>
                </a:lnTo>
                <a:lnTo>
                  <a:pt x="12185" y="915"/>
                </a:lnTo>
                <a:lnTo>
                  <a:pt x="12182" y="905"/>
                </a:lnTo>
                <a:lnTo>
                  <a:pt x="12177" y="895"/>
                </a:lnTo>
                <a:lnTo>
                  <a:pt x="12173" y="888"/>
                </a:lnTo>
                <a:lnTo>
                  <a:pt x="12167" y="880"/>
                </a:lnTo>
                <a:lnTo>
                  <a:pt x="12160" y="875"/>
                </a:lnTo>
                <a:lnTo>
                  <a:pt x="12153" y="870"/>
                </a:lnTo>
                <a:lnTo>
                  <a:pt x="12145" y="865"/>
                </a:lnTo>
                <a:lnTo>
                  <a:pt x="12136" y="862"/>
                </a:lnTo>
                <a:lnTo>
                  <a:pt x="12126" y="860"/>
                </a:lnTo>
                <a:lnTo>
                  <a:pt x="12116" y="858"/>
                </a:lnTo>
                <a:lnTo>
                  <a:pt x="12104" y="857"/>
                </a:lnTo>
                <a:lnTo>
                  <a:pt x="12092" y="856"/>
                </a:lnTo>
                <a:lnTo>
                  <a:pt x="12080" y="856"/>
                </a:lnTo>
                <a:lnTo>
                  <a:pt x="11888" y="856"/>
                </a:lnTo>
                <a:lnTo>
                  <a:pt x="11741" y="856"/>
                </a:lnTo>
                <a:lnTo>
                  <a:pt x="11625" y="856"/>
                </a:lnTo>
                <a:lnTo>
                  <a:pt x="11625" y="954"/>
                </a:lnTo>
                <a:lnTo>
                  <a:pt x="11625" y="1169"/>
                </a:lnTo>
                <a:lnTo>
                  <a:pt x="11625" y="2068"/>
                </a:lnTo>
                <a:lnTo>
                  <a:pt x="11626" y="2106"/>
                </a:lnTo>
                <a:lnTo>
                  <a:pt x="11628" y="2143"/>
                </a:lnTo>
                <a:lnTo>
                  <a:pt x="11630" y="2178"/>
                </a:lnTo>
                <a:lnTo>
                  <a:pt x="11634" y="2213"/>
                </a:lnTo>
                <a:lnTo>
                  <a:pt x="11638" y="2247"/>
                </a:lnTo>
                <a:lnTo>
                  <a:pt x="11645" y="2280"/>
                </a:lnTo>
                <a:lnTo>
                  <a:pt x="11652" y="2313"/>
                </a:lnTo>
                <a:lnTo>
                  <a:pt x="11661" y="2344"/>
                </a:lnTo>
                <a:lnTo>
                  <a:pt x="11669" y="2373"/>
                </a:lnTo>
                <a:lnTo>
                  <a:pt x="11680" y="2403"/>
                </a:lnTo>
                <a:lnTo>
                  <a:pt x="11692" y="2431"/>
                </a:lnTo>
                <a:lnTo>
                  <a:pt x="11705" y="2457"/>
                </a:lnTo>
                <a:lnTo>
                  <a:pt x="11719" y="2484"/>
                </a:lnTo>
                <a:lnTo>
                  <a:pt x="11734" y="2508"/>
                </a:lnTo>
                <a:lnTo>
                  <a:pt x="11751" y="2532"/>
                </a:lnTo>
                <a:lnTo>
                  <a:pt x="11768" y="2554"/>
                </a:lnTo>
                <a:lnTo>
                  <a:pt x="11787" y="2575"/>
                </a:lnTo>
                <a:lnTo>
                  <a:pt x="11807" y="2595"/>
                </a:lnTo>
                <a:lnTo>
                  <a:pt x="11829" y="2615"/>
                </a:lnTo>
                <a:lnTo>
                  <a:pt x="11851" y="2632"/>
                </a:lnTo>
                <a:lnTo>
                  <a:pt x="11874" y="2648"/>
                </a:lnTo>
                <a:lnTo>
                  <a:pt x="11900" y="2663"/>
                </a:lnTo>
                <a:lnTo>
                  <a:pt x="11925" y="2676"/>
                </a:lnTo>
                <a:lnTo>
                  <a:pt x="11953" y="2689"/>
                </a:lnTo>
                <a:lnTo>
                  <a:pt x="11982" y="2700"/>
                </a:lnTo>
                <a:lnTo>
                  <a:pt x="12012" y="2709"/>
                </a:lnTo>
                <a:lnTo>
                  <a:pt x="12042" y="2718"/>
                </a:lnTo>
                <a:lnTo>
                  <a:pt x="12075" y="2724"/>
                </a:lnTo>
                <a:lnTo>
                  <a:pt x="12109" y="2729"/>
                </a:lnTo>
                <a:lnTo>
                  <a:pt x="12144" y="2734"/>
                </a:lnTo>
                <a:lnTo>
                  <a:pt x="12181" y="2736"/>
                </a:lnTo>
                <a:lnTo>
                  <a:pt x="12219" y="2737"/>
                </a:lnTo>
                <a:lnTo>
                  <a:pt x="12259" y="2736"/>
                </a:lnTo>
                <a:lnTo>
                  <a:pt x="12301" y="2733"/>
                </a:lnTo>
                <a:lnTo>
                  <a:pt x="12341" y="2729"/>
                </a:lnTo>
                <a:lnTo>
                  <a:pt x="12381" y="2723"/>
                </a:lnTo>
                <a:lnTo>
                  <a:pt x="12421" y="2716"/>
                </a:lnTo>
                <a:lnTo>
                  <a:pt x="12460" y="2707"/>
                </a:lnTo>
                <a:lnTo>
                  <a:pt x="12499" y="2696"/>
                </a:lnTo>
                <a:lnTo>
                  <a:pt x="12537" y="2684"/>
                </a:lnTo>
                <a:lnTo>
                  <a:pt x="12575" y="2670"/>
                </a:lnTo>
                <a:lnTo>
                  <a:pt x="12611" y="2655"/>
                </a:lnTo>
                <a:lnTo>
                  <a:pt x="12648" y="2638"/>
                </a:lnTo>
                <a:lnTo>
                  <a:pt x="12683" y="2619"/>
                </a:lnTo>
                <a:lnTo>
                  <a:pt x="12718" y="2599"/>
                </a:lnTo>
                <a:lnTo>
                  <a:pt x="12753" y="2577"/>
                </a:lnTo>
                <a:lnTo>
                  <a:pt x="12787" y="2554"/>
                </a:lnTo>
                <a:lnTo>
                  <a:pt x="12819" y="2530"/>
                </a:lnTo>
                <a:lnTo>
                  <a:pt x="12819" y="2684"/>
                </a:lnTo>
                <a:lnTo>
                  <a:pt x="12928" y="2684"/>
                </a:lnTo>
                <a:lnTo>
                  <a:pt x="13128" y="2684"/>
                </a:lnTo>
                <a:lnTo>
                  <a:pt x="13232" y="2684"/>
                </a:lnTo>
                <a:lnTo>
                  <a:pt x="13249" y="2684"/>
                </a:lnTo>
                <a:lnTo>
                  <a:pt x="13263" y="2683"/>
                </a:lnTo>
                <a:lnTo>
                  <a:pt x="13277" y="2680"/>
                </a:lnTo>
                <a:lnTo>
                  <a:pt x="13288" y="2677"/>
                </a:lnTo>
                <a:lnTo>
                  <a:pt x="13299" y="2674"/>
                </a:lnTo>
                <a:lnTo>
                  <a:pt x="13309" y="2669"/>
                </a:lnTo>
                <a:lnTo>
                  <a:pt x="13317" y="2663"/>
                </a:lnTo>
                <a:lnTo>
                  <a:pt x="13324" y="2657"/>
                </a:lnTo>
                <a:lnTo>
                  <a:pt x="13331" y="2650"/>
                </a:lnTo>
                <a:lnTo>
                  <a:pt x="13336" y="2640"/>
                </a:lnTo>
                <a:lnTo>
                  <a:pt x="13340" y="2631"/>
                </a:lnTo>
                <a:lnTo>
                  <a:pt x="13344" y="2619"/>
                </a:lnTo>
                <a:lnTo>
                  <a:pt x="13346" y="2606"/>
                </a:lnTo>
                <a:lnTo>
                  <a:pt x="13348" y="2592"/>
                </a:lnTo>
                <a:lnTo>
                  <a:pt x="13349" y="2576"/>
                </a:lnTo>
                <a:lnTo>
                  <a:pt x="13349" y="2559"/>
                </a:lnTo>
                <a:lnTo>
                  <a:pt x="13349" y="954"/>
                </a:lnTo>
                <a:lnTo>
                  <a:pt x="13348" y="939"/>
                </a:lnTo>
                <a:lnTo>
                  <a:pt x="13347" y="926"/>
                </a:lnTo>
                <a:lnTo>
                  <a:pt x="13345" y="915"/>
                </a:lnTo>
                <a:lnTo>
                  <a:pt x="13341" y="905"/>
                </a:lnTo>
                <a:lnTo>
                  <a:pt x="13338" y="895"/>
                </a:lnTo>
                <a:lnTo>
                  <a:pt x="13333" y="888"/>
                </a:lnTo>
                <a:lnTo>
                  <a:pt x="13328" y="880"/>
                </a:lnTo>
                <a:lnTo>
                  <a:pt x="13321" y="875"/>
                </a:lnTo>
                <a:lnTo>
                  <a:pt x="13314" y="870"/>
                </a:lnTo>
                <a:lnTo>
                  <a:pt x="13305" y="865"/>
                </a:lnTo>
                <a:lnTo>
                  <a:pt x="13297" y="862"/>
                </a:lnTo>
                <a:lnTo>
                  <a:pt x="13287" y="860"/>
                </a:lnTo>
                <a:lnTo>
                  <a:pt x="13277" y="858"/>
                </a:lnTo>
                <a:lnTo>
                  <a:pt x="13265" y="857"/>
                </a:lnTo>
                <a:lnTo>
                  <a:pt x="13253" y="856"/>
                </a:lnTo>
                <a:lnTo>
                  <a:pt x="13239" y="856"/>
                </a:lnTo>
                <a:close/>
                <a:moveTo>
                  <a:pt x="14789" y="2162"/>
                </a:moveTo>
                <a:lnTo>
                  <a:pt x="14780" y="2175"/>
                </a:lnTo>
                <a:lnTo>
                  <a:pt x="14769" y="2186"/>
                </a:lnTo>
                <a:lnTo>
                  <a:pt x="14758" y="2198"/>
                </a:lnTo>
                <a:lnTo>
                  <a:pt x="14745" y="2210"/>
                </a:lnTo>
                <a:lnTo>
                  <a:pt x="14732" y="2220"/>
                </a:lnTo>
                <a:lnTo>
                  <a:pt x="14717" y="2231"/>
                </a:lnTo>
                <a:lnTo>
                  <a:pt x="14702" y="2241"/>
                </a:lnTo>
                <a:lnTo>
                  <a:pt x="14686" y="2249"/>
                </a:lnTo>
                <a:lnTo>
                  <a:pt x="14669" y="2256"/>
                </a:lnTo>
                <a:lnTo>
                  <a:pt x="14652" y="2264"/>
                </a:lnTo>
                <a:lnTo>
                  <a:pt x="14635" y="2270"/>
                </a:lnTo>
                <a:lnTo>
                  <a:pt x="14616" y="2276"/>
                </a:lnTo>
                <a:lnTo>
                  <a:pt x="14598" y="2280"/>
                </a:lnTo>
                <a:lnTo>
                  <a:pt x="14578" y="2283"/>
                </a:lnTo>
                <a:lnTo>
                  <a:pt x="14559" y="2285"/>
                </a:lnTo>
                <a:lnTo>
                  <a:pt x="14539" y="2285"/>
                </a:lnTo>
                <a:lnTo>
                  <a:pt x="14517" y="2285"/>
                </a:lnTo>
                <a:lnTo>
                  <a:pt x="14497" y="2283"/>
                </a:lnTo>
                <a:lnTo>
                  <a:pt x="14476" y="2280"/>
                </a:lnTo>
                <a:lnTo>
                  <a:pt x="14456" y="2276"/>
                </a:lnTo>
                <a:lnTo>
                  <a:pt x="14434" y="2270"/>
                </a:lnTo>
                <a:lnTo>
                  <a:pt x="14414" y="2264"/>
                </a:lnTo>
                <a:lnTo>
                  <a:pt x="14394" y="2258"/>
                </a:lnTo>
                <a:lnTo>
                  <a:pt x="14375" y="2249"/>
                </a:lnTo>
                <a:lnTo>
                  <a:pt x="14355" y="2241"/>
                </a:lnTo>
                <a:lnTo>
                  <a:pt x="14337" y="2231"/>
                </a:lnTo>
                <a:lnTo>
                  <a:pt x="14318" y="2221"/>
                </a:lnTo>
                <a:lnTo>
                  <a:pt x="14301" y="2211"/>
                </a:lnTo>
                <a:lnTo>
                  <a:pt x="14284" y="2200"/>
                </a:lnTo>
                <a:lnTo>
                  <a:pt x="14270" y="2188"/>
                </a:lnTo>
                <a:lnTo>
                  <a:pt x="14255" y="2177"/>
                </a:lnTo>
                <a:lnTo>
                  <a:pt x="14242" y="2165"/>
                </a:lnTo>
                <a:lnTo>
                  <a:pt x="14242" y="1400"/>
                </a:lnTo>
                <a:lnTo>
                  <a:pt x="14254" y="1388"/>
                </a:lnTo>
                <a:lnTo>
                  <a:pt x="14267" y="1375"/>
                </a:lnTo>
                <a:lnTo>
                  <a:pt x="14283" y="1364"/>
                </a:lnTo>
                <a:lnTo>
                  <a:pt x="14299" y="1352"/>
                </a:lnTo>
                <a:lnTo>
                  <a:pt x="14317" y="1340"/>
                </a:lnTo>
                <a:lnTo>
                  <a:pt x="14337" y="1330"/>
                </a:lnTo>
                <a:lnTo>
                  <a:pt x="14357" y="1319"/>
                </a:lnTo>
                <a:lnTo>
                  <a:pt x="14377" y="1308"/>
                </a:lnTo>
                <a:lnTo>
                  <a:pt x="14398" y="1299"/>
                </a:lnTo>
                <a:lnTo>
                  <a:pt x="14419" y="1290"/>
                </a:lnTo>
                <a:lnTo>
                  <a:pt x="14442" y="1283"/>
                </a:lnTo>
                <a:lnTo>
                  <a:pt x="14464" y="1277"/>
                </a:lnTo>
                <a:lnTo>
                  <a:pt x="14485" y="1272"/>
                </a:lnTo>
                <a:lnTo>
                  <a:pt x="14508" y="1268"/>
                </a:lnTo>
                <a:lnTo>
                  <a:pt x="14529" y="1266"/>
                </a:lnTo>
                <a:lnTo>
                  <a:pt x="14549" y="1265"/>
                </a:lnTo>
                <a:lnTo>
                  <a:pt x="14568" y="1265"/>
                </a:lnTo>
                <a:lnTo>
                  <a:pt x="14587" y="1267"/>
                </a:lnTo>
                <a:lnTo>
                  <a:pt x="14606" y="1269"/>
                </a:lnTo>
                <a:lnTo>
                  <a:pt x="14625" y="1272"/>
                </a:lnTo>
                <a:lnTo>
                  <a:pt x="14643" y="1277"/>
                </a:lnTo>
                <a:lnTo>
                  <a:pt x="14660" y="1282"/>
                </a:lnTo>
                <a:lnTo>
                  <a:pt x="14678" y="1288"/>
                </a:lnTo>
                <a:lnTo>
                  <a:pt x="14695" y="1296"/>
                </a:lnTo>
                <a:lnTo>
                  <a:pt x="14712" y="1304"/>
                </a:lnTo>
                <a:lnTo>
                  <a:pt x="14728" y="1315"/>
                </a:lnTo>
                <a:lnTo>
                  <a:pt x="14744" y="1325"/>
                </a:lnTo>
                <a:lnTo>
                  <a:pt x="14759" y="1338"/>
                </a:lnTo>
                <a:lnTo>
                  <a:pt x="14772" y="1351"/>
                </a:lnTo>
                <a:lnTo>
                  <a:pt x="14786" y="1366"/>
                </a:lnTo>
                <a:lnTo>
                  <a:pt x="14800" y="1383"/>
                </a:lnTo>
                <a:lnTo>
                  <a:pt x="14812" y="1400"/>
                </a:lnTo>
                <a:lnTo>
                  <a:pt x="14821" y="1416"/>
                </a:lnTo>
                <a:lnTo>
                  <a:pt x="14831" y="1432"/>
                </a:lnTo>
                <a:lnTo>
                  <a:pt x="14839" y="1449"/>
                </a:lnTo>
                <a:lnTo>
                  <a:pt x="14848" y="1468"/>
                </a:lnTo>
                <a:lnTo>
                  <a:pt x="14855" y="1487"/>
                </a:lnTo>
                <a:lnTo>
                  <a:pt x="14863" y="1507"/>
                </a:lnTo>
                <a:lnTo>
                  <a:pt x="14869" y="1530"/>
                </a:lnTo>
                <a:lnTo>
                  <a:pt x="14876" y="1552"/>
                </a:lnTo>
                <a:lnTo>
                  <a:pt x="14881" y="1575"/>
                </a:lnTo>
                <a:lnTo>
                  <a:pt x="14885" y="1601"/>
                </a:lnTo>
                <a:lnTo>
                  <a:pt x="14889" y="1626"/>
                </a:lnTo>
                <a:lnTo>
                  <a:pt x="14893" y="1653"/>
                </a:lnTo>
                <a:lnTo>
                  <a:pt x="14895" y="1682"/>
                </a:lnTo>
                <a:lnTo>
                  <a:pt x="14897" y="1710"/>
                </a:lnTo>
                <a:lnTo>
                  <a:pt x="14898" y="1740"/>
                </a:lnTo>
                <a:lnTo>
                  <a:pt x="14899" y="1772"/>
                </a:lnTo>
                <a:lnTo>
                  <a:pt x="14898" y="1804"/>
                </a:lnTo>
                <a:lnTo>
                  <a:pt x="14897" y="1833"/>
                </a:lnTo>
                <a:lnTo>
                  <a:pt x="14895" y="1863"/>
                </a:lnTo>
                <a:lnTo>
                  <a:pt x="14893" y="1891"/>
                </a:lnTo>
                <a:lnTo>
                  <a:pt x="14888" y="1919"/>
                </a:lnTo>
                <a:lnTo>
                  <a:pt x="14884" y="1944"/>
                </a:lnTo>
                <a:lnTo>
                  <a:pt x="14879" y="1970"/>
                </a:lnTo>
                <a:lnTo>
                  <a:pt x="14872" y="1993"/>
                </a:lnTo>
                <a:lnTo>
                  <a:pt x="14865" y="2016"/>
                </a:lnTo>
                <a:lnTo>
                  <a:pt x="14857" y="2040"/>
                </a:lnTo>
                <a:lnTo>
                  <a:pt x="14848" y="2061"/>
                </a:lnTo>
                <a:lnTo>
                  <a:pt x="14838" y="2082"/>
                </a:lnTo>
                <a:lnTo>
                  <a:pt x="14828" y="2102"/>
                </a:lnTo>
                <a:lnTo>
                  <a:pt x="14816" y="2123"/>
                </a:lnTo>
                <a:lnTo>
                  <a:pt x="14803" y="2143"/>
                </a:lnTo>
                <a:lnTo>
                  <a:pt x="14789" y="2162"/>
                </a:lnTo>
                <a:close/>
                <a:moveTo>
                  <a:pt x="15243" y="1036"/>
                </a:moveTo>
                <a:lnTo>
                  <a:pt x="15221" y="1012"/>
                </a:lnTo>
                <a:lnTo>
                  <a:pt x="15197" y="990"/>
                </a:lnTo>
                <a:lnTo>
                  <a:pt x="15171" y="967"/>
                </a:lnTo>
                <a:lnTo>
                  <a:pt x="15143" y="946"/>
                </a:lnTo>
                <a:lnTo>
                  <a:pt x="15116" y="927"/>
                </a:lnTo>
                <a:lnTo>
                  <a:pt x="15086" y="908"/>
                </a:lnTo>
                <a:lnTo>
                  <a:pt x="15054" y="890"/>
                </a:lnTo>
                <a:lnTo>
                  <a:pt x="15022" y="874"/>
                </a:lnTo>
                <a:lnTo>
                  <a:pt x="14987" y="859"/>
                </a:lnTo>
                <a:lnTo>
                  <a:pt x="14951" y="846"/>
                </a:lnTo>
                <a:lnTo>
                  <a:pt x="14933" y="840"/>
                </a:lnTo>
                <a:lnTo>
                  <a:pt x="14914" y="835"/>
                </a:lnTo>
                <a:lnTo>
                  <a:pt x="14894" y="829"/>
                </a:lnTo>
                <a:lnTo>
                  <a:pt x="14873" y="825"/>
                </a:lnTo>
                <a:lnTo>
                  <a:pt x="14853" y="821"/>
                </a:lnTo>
                <a:lnTo>
                  <a:pt x="14832" y="818"/>
                </a:lnTo>
                <a:lnTo>
                  <a:pt x="14811" y="814"/>
                </a:lnTo>
                <a:lnTo>
                  <a:pt x="14788" y="812"/>
                </a:lnTo>
                <a:lnTo>
                  <a:pt x="14766" y="810"/>
                </a:lnTo>
                <a:lnTo>
                  <a:pt x="14744" y="808"/>
                </a:lnTo>
                <a:lnTo>
                  <a:pt x="14720" y="808"/>
                </a:lnTo>
                <a:lnTo>
                  <a:pt x="14696" y="807"/>
                </a:lnTo>
                <a:lnTo>
                  <a:pt x="14659" y="808"/>
                </a:lnTo>
                <a:lnTo>
                  <a:pt x="14623" y="811"/>
                </a:lnTo>
                <a:lnTo>
                  <a:pt x="14586" y="816"/>
                </a:lnTo>
                <a:lnTo>
                  <a:pt x="14550" y="824"/>
                </a:lnTo>
                <a:lnTo>
                  <a:pt x="14514" y="832"/>
                </a:lnTo>
                <a:lnTo>
                  <a:pt x="14479" y="843"/>
                </a:lnTo>
                <a:lnTo>
                  <a:pt x="14445" y="855"/>
                </a:lnTo>
                <a:lnTo>
                  <a:pt x="14411" y="867"/>
                </a:lnTo>
                <a:lnTo>
                  <a:pt x="14379" y="882"/>
                </a:lnTo>
                <a:lnTo>
                  <a:pt x="14348" y="898"/>
                </a:lnTo>
                <a:lnTo>
                  <a:pt x="14320" y="914"/>
                </a:lnTo>
                <a:lnTo>
                  <a:pt x="14292" y="932"/>
                </a:lnTo>
                <a:lnTo>
                  <a:pt x="14265" y="950"/>
                </a:lnTo>
                <a:lnTo>
                  <a:pt x="14242" y="969"/>
                </a:lnTo>
                <a:lnTo>
                  <a:pt x="14220" y="990"/>
                </a:lnTo>
                <a:lnTo>
                  <a:pt x="14200" y="1010"/>
                </a:lnTo>
                <a:lnTo>
                  <a:pt x="14193" y="934"/>
                </a:lnTo>
                <a:lnTo>
                  <a:pt x="14191" y="924"/>
                </a:lnTo>
                <a:lnTo>
                  <a:pt x="14189" y="914"/>
                </a:lnTo>
                <a:lnTo>
                  <a:pt x="14186" y="906"/>
                </a:lnTo>
                <a:lnTo>
                  <a:pt x="14181" y="897"/>
                </a:lnTo>
                <a:lnTo>
                  <a:pt x="14177" y="890"/>
                </a:lnTo>
                <a:lnTo>
                  <a:pt x="14172" y="883"/>
                </a:lnTo>
                <a:lnTo>
                  <a:pt x="14165" y="878"/>
                </a:lnTo>
                <a:lnTo>
                  <a:pt x="14159" y="873"/>
                </a:lnTo>
                <a:lnTo>
                  <a:pt x="14151" y="869"/>
                </a:lnTo>
                <a:lnTo>
                  <a:pt x="14143" y="865"/>
                </a:lnTo>
                <a:lnTo>
                  <a:pt x="14134" y="862"/>
                </a:lnTo>
                <a:lnTo>
                  <a:pt x="14124" y="860"/>
                </a:lnTo>
                <a:lnTo>
                  <a:pt x="14113" y="858"/>
                </a:lnTo>
                <a:lnTo>
                  <a:pt x="14102" y="857"/>
                </a:lnTo>
                <a:lnTo>
                  <a:pt x="14090" y="856"/>
                </a:lnTo>
                <a:lnTo>
                  <a:pt x="14076" y="856"/>
                </a:lnTo>
                <a:lnTo>
                  <a:pt x="13869" y="856"/>
                </a:lnTo>
                <a:lnTo>
                  <a:pt x="13788" y="856"/>
                </a:lnTo>
                <a:lnTo>
                  <a:pt x="13678" y="856"/>
                </a:lnTo>
                <a:lnTo>
                  <a:pt x="13678" y="961"/>
                </a:lnTo>
                <a:lnTo>
                  <a:pt x="13678" y="1209"/>
                </a:lnTo>
                <a:lnTo>
                  <a:pt x="13678" y="3180"/>
                </a:lnTo>
                <a:lnTo>
                  <a:pt x="13678" y="3385"/>
                </a:lnTo>
                <a:lnTo>
                  <a:pt x="13678" y="3498"/>
                </a:lnTo>
                <a:lnTo>
                  <a:pt x="13784" y="3498"/>
                </a:lnTo>
                <a:lnTo>
                  <a:pt x="13928" y="3498"/>
                </a:lnTo>
                <a:lnTo>
                  <a:pt x="14125" y="3498"/>
                </a:lnTo>
                <a:lnTo>
                  <a:pt x="14139" y="3497"/>
                </a:lnTo>
                <a:lnTo>
                  <a:pt x="14152" y="3496"/>
                </a:lnTo>
                <a:lnTo>
                  <a:pt x="14164" y="3493"/>
                </a:lnTo>
                <a:lnTo>
                  <a:pt x="14175" y="3491"/>
                </a:lnTo>
                <a:lnTo>
                  <a:pt x="14186" y="3488"/>
                </a:lnTo>
                <a:lnTo>
                  <a:pt x="14195" y="3483"/>
                </a:lnTo>
                <a:lnTo>
                  <a:pt x="14204" y="3478"/>
                </a:lnTo>
                <a:lnTo>
                  <a:pt x="14211" y="3471"/>
                </a:lnTo>
                <a:lnTo>
                  <a:pt x="14219" y="3464"/>
                </a:lnTo>
                <a:lnTo>
                  <a:pt x="14225" y="3456"/>
                </a:lnTo>
                <a:lnTo>
                  <a:pt x="14230" y="3447"/>
                </a:lnTo>
                <a:lnTo>
                  <a:pt x="14235" y="3436"/>
                </a:lnTo>
                <a:lnTo>
                  <a:pt x="14238" y="3423"/>
                </a:lnTo>
                <a:lnTo>
                  <a:pt x="14240" y="3411"/>
                </a:lnTo>
                <a:lnTo>
                  <a:pt x="14241" y="3397"/>
                </a:lnTo>
                <a:lnTo>
                  <a:pt x="14242" y="3381"/>
                </a:lnTo>
                <a:lnTo>
                  <a:pt x="14242" y="2589"/>
                </a:lnTo>
                <a:lnTo>
                  <a:pt x="14261" y="2606"/>
                </a:lnTo>
                <a:lnTo>
                  <a:pt x="14282" y="2623"/>
                </a:lnTo>
                <a:lnTo>
                  <a:pt x="14304" y="2638"/>
                </a:lnTo>
                <a:lnTo>
                  <a:pt x="14327" y="2653"/>
                </a:lnTo>
                <a:lnTo>
                  <a:pt x="14350" y="2666"/>
                </a:lnTo>
                <a:lnTo>
                  <a:pt x="14376" y="2678"/>
                </a:lnTo>
                <a:lnTo>
                  <a:pt x="14401" y="2689"/>
                </a:lnTo>
                <a:lnTo>
                  <a:pt x="14428" y="2700"/>
                </a:lnTo>
                <a:lnTo>
                  <a:pt x="14456" y="2709"/>
                </a:lnTo>
                <a:lnTo>
                  <a:pt x="14483" y="2717"/>
                </a:lnTo>
                <a:lnTo>
                  <a:pt x="14512" y="2724"/>
                </a:lnTo>
                <a:lnTo>
                  <a:pt x="14541" y="2729"/>
                </a:lnTo>
                <a:lnTo>
                  <a:pt x="14570" y="2734"/>
                </a:lnTo>
                <a:lnTo>
                  <a:pt x="14600" y="2737"/>
                </a:lnTo>
                <a:lnTo>
                  <a:pt x="14631" y="2739"/>
                </a:lnTo>
                <a:lnTo>
                  <a:pt x="14662" y="2740"/>
                </a:lnTo>
                <a:lnTo>
                  <a:pt x="14684" y="2739"/>
                </a:lnTo>
                <a:lnTo>
                  <a:pt x="14708" y="2738"/>
                </a:lnTo>
                <a:lnTo>
                  <a:pt x="14729" y="2737"/>
                </a:lnTo>
                <a:lnTo>
                  <a:pt x="14751" y="2735"/>
                </a:lnTo>
                <a:lnTo>
                  <a:pt x="14772" y="2733"/>
                </a:lnTo>
                <a:lnTo>
                  <a:pt x="14795" y="2729"/>
                </a:lnTo>
                <a:lnTo>
                  <a:pt x="14815" y="2726"/>
                </a:lnTo>
                <a:lnTo>
                  <a:pt x="14836" y="2722"/>
                </a:lnTo>
                <a:lnTo>
                  <a:pt x="14856" y="2717"/>
                </a:lnTo>
                <a:lnTo>
                  <a:pt x="14877" y="2711"/>
                </a:lnTo>
                <a:lnTo>
                  <a:pt x="14897" y="2706"/>
                </a:lnTo>
                <a:lnTo>
                  <a:pt x="14917" y="2700"/>
                </a:lnTo>
                <a:lnTo>
                  <a:pt x="14936" y="2693"/>
                </a:lnTo>
                <a:lnTo>
                  <a:pt x="14955" y="2686"/>
                </a:lnTo>
                <a:lnTo>
                  <a:pt x="14973" y="2678"/>
                </a:lnTo>
                <a:lnTo>
                  <a:pt x="14993" y="2670"/>
                </a:lnTo>
                <a:lnTo>
                  <a:pt x="15011" y="2661"/>
                </a:lnTo>
                <a:lnTo>
                  <a:pt x="15029" y="2652"/>
                </a:lnTo>
                <a:lnTo>
                  <a:pt x="15046" y="2642"/>
                </a:lnTo>
                <a:lnTo>
                  <a:pt x="15063" y="2633"/>
                </a:lnTo>
                <a:lnTo>
                  <a:pt x="15080" y="2622"/>
                </a:lnTo>
                <a:lnTo>
                  <a:pt x="15097" y="2611"/>
                </a:lnTo>
                <a:lnTo>
                  <a:pt x="15113" y="2600"/>
                </a:lnTo>
                <a:lnTo>
                  <a:pt x="15129" y="2588"/>
                </a:lnTo>
                <a:lnTo>
                  <a:pt x="15145" y="2575"/>
                </a:lnTo>
                <a:lnTo>
                  <a:pt x="15159" y="2563"/>
                </a:lnTo>
                <a:lnTo>
                  <a:pt x="15174" y="2549"/>
                </a:lnTo>
                <a:lnTo>
                  <a:pt x="15189" y="2536"/>
                </a:lnTo>
                <a:lnTo>
                  <a:pt x="15217" y="2507"/>
                </a:lnTo>
                <a:lnTo>
                  <a:pt x="15243" y="2476"/>
                </a:lnTo>
                <a:lnTo>
                  <a:pt x="15258" y="2459"/>
                </a:lnTo>
                <a:lnTo>
                  <a:pt x="15272" y="2441"/>
                </a:lnTo>
                <a:lnTo>
                  <a:pt x="15286" y="2423"/>
                </a:lnTo>
                <a:lnTo>
                  <a:pt x="15300" y="2404"/>
                </a:lnTo>
                <a:lnTo>
                  <a:pt x="15313" y="2385"/>
                </a:lnTo>
                <a:lnTo>
                  <a:pt x="15324" y="2366"/>
                </a:lnTo>
                <a:lnTo>
                  <a:pt x="15336" y="2346"/>
                </a:lnTo>
                <a:lnTo>
                  <a:pt x="15348" y="2324"/>
                </a:lnTo>
                <a:lnTo>
                  <a:pt x="15359" y="2304"/>
                </a:lnTo>
                <a:lnTo>
                  <a:pt x="15369" y="2283"/>
                </a:lnTo>
                <a:lnTo>
                  <a:pt x="15379" y="2262"/>
                </a:lnTo>
                <a:lnTo>
                  <a:pt x="15389" y="2239"/>
                </a:lnTo>
                <a:lnTo>
                  <a:pt x="15399" y="2217"/>
                </a:lnTo>
                <a:lnTo>
                  <a:pt x="15407" y="2195"/>
                </a:lnTo>
                <a:lnTo>
                  <a:pt x="15416" y="2171"/>
                </a:lnTo>
                <a:lnTo>
                  <a:pt x="15423" y="2148"/>
                </a:lnTo>
                <a:lnTo>
                  <a:pt x="15437" y="2100"/>
                </a:lnTo>
                <a:lnTo>
                  <a:pt x="15450" y="2051"/>
                </a:lnTo>
                <a:lnTo>
                  <a:pt x="15460" y="2001"/>
                </a:lnTo>
                <a:lnTo>
                  <a:pt x="15469" y="1950"/>
                </a:lnTo>
                <a:lnTo>
                  <a:pt x="15475" y="1899"/>
                </a:lnTo>
                <a:lnTo>
                  <a:pt x="15480" y="1846"/>
                </a:lnTo>
                <a:lnTo>
                  <a:pt x="15483" y="1792"/>
                </a:lnTo>
                <a:lnTo>
                  <a:pt x="15484" y="1738"/>
                </a:lnTo>
                <a:lnTo>
                  <a:pt x="15483" y="1689"/>
                </a:lnTo>
                <a:lnTo>
                  <a:pt x="15480" y="1640"/>
                </a:lnTo>
                <a:lnTo>
                  <a:pt x="15476" y="1591"/>
                </a:lnTo>
                <a:lnTo>
                  <a:pt x="15470" y="1543"/>
                </a:lnTo>
                <a:lnTo>
                  <a:pt x="15461" y="1496"/>
                </a:lnTo>
                <a:lnTo>
                  <a:pt x="15452" y="1448"/>
                </a:lnTo>
                <a:lnTo>
                  <a:pt x="15440" y="1401"/>
                </a:lnTo>
                <a:lnTo>
                  <a:pt x="15426" y="1354"/>
                </a:lnTo>
                <a:lnTo>
                  <a:pt x="15418" y="1332"/>
                </a:lnTo>
                <a:lnTo>
                  <a:pt x="15410" y="1310"/>
                </a:lnTo>
                <a:lnTo>
                  <a:pt x="15402" y="1287"/>
                </a:lnTo>
                <a:lnTo>
                  <a:pt x="15392" y="1266"/>
                </a:lnTo>
                <a:lnTo>
                  <a:pt x="15383" y="1245"/>
                </a:lnTo>
                <a:lnTo>
                  <a:pt x="15373" y="1223"/>
                </a:lnTo>
                <a:lnTo>
                  <a:pt x="15362" y="1202"/>
                </a:lnTo>
                <a:lnTo>
                  <a:pt x="15351" y="1182"/>
                </a:lnTo>
                <a:lnTo>
                  <a:pt x="15339" y="1162"/>
                </a:lnTo>
                <a:lnTo>
                  <a:pt x="15327" y="1143"/>
                </a:lnTo>
                <a:lnTo>
                  <a:pt x="15315" y="1124"/>
                </a:lnTo>
                <a:lnTo>
                  <a:pt x="15302" y="1106"/>
                </a:lnTo>
                <a:lnTo>
                  <a:pt x="15288" y="1087"/>
                </a:lnTo>
                <a:lnTo>
                  <a:pt x="15274" y="1069"/>
                </a:lnTo>
                <a:lnTo>
                  <a:pt x="15259" y="1052"/>
                </a:lnTo>
                <a:lnTo>
                  <a:pt x="15243" y="1036"/>
                </a:lnTo>
                <a:close/>
              </a:path>
            </a:pathLst>
          </a:custGeom>
          <a:solidFill>
            <a:srgbClr val="BC003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: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38400" y="1944586"/>
            <a:ext cx="6339600" cy="2772000"/>
          </a:xfrm>
          <a:solidFill>
            <a:schemeClr val="bg1"/>
          </a:solidFill>
        </p:spPr>
        <p:txBody>
          <a:bodyPr lIns="252000" tIns="180000" rIns="252000">
            <a:noAutofit/>
          </a:bodyPr>
          <a:lstStyle>
            <a:lvl1pPr>
              <a:lnSpc>
                <a:spcPct val="85000"/>
              </a:lnSpc>
              <a:defRPr sz="3800" b="0">
                <a:solidFill>
                  <a:srgbClr val="009CA6"/>
                </a:solidFill>
              </a:defRPr>
            </a:lvl1pPr>
            <a:lvl2pPr>
              <a:defRPr sz="38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5. marts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 Trøjbo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F3B3A-7EEA-5E44-8ED8-3729422536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8474" y="201600"/>
            <a:ext cx="8150225" cy="7080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/statement: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38400" y="1944586"/>
            <a:ext cx="6339600" cy="2772000"/>
          </a:xfrm>
          <a:solidFill>
            <a:schemeClr val="bg1"/>
          </a:solidFill>
        </p:spPr>
        <p:txBody>
          <a:bodyPr lIns="252000" tIns="180000" rIns="252000">
            <a:noAutofit/>
          </a:bodyPr>
          <a:lstStyle>
            <a:lvl1pPr>
              <a:lnSpc>
                <a:spcPct val="85000"/>
              </a:lnSpc>
              <a:defRPr sz="3800" b="0">
                <a:solidFill>
                  <a:srgbClr val="009CA6"/>
                </a:solidFill>
              </a:defRPr>
            </a:lvl1pPr>
            <a:lvl2pPr>
              <a:defRPr sz="3800"/>
            </a:lvl2pPr>
            <a:lvl3pPr>
              <a:defRPr sz="3800"/>
            </a:lvl3pPr>
            <a:lvl4pPr>
              <a:defRPr sz="3800"/>
            </a:lvl4pPr>
            <a:lvl5pPr>
              <a:defRPr sz="3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a-DK"/>
              <a:t>5. marts 2018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Per Trøjbo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8EFF3B3A-7EEA-5E44-8ED8-3729422536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8474" y="201600"/>
            <a:ext cx="8150225" cy="7080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5. marts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 Trøjbo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F3B3A-7EEA-5E44-8ED8-3729422536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338400" y="1944586"/>
            <a:ext cx="5108400" cy="2772000"/>
          </a:xfrm>
          <a:solidFill>
            <a:srgbClr val="FFFFFF"/>
          </a:solidFill>
        </p:spPr>
        <p:txBody>
          <a:bodyPr lIns="252000" tIns="180000" rIns="252000">
            <a:noAutofit/>
          </a:bodyPr>
          <a:lstStyle>
            <a:lvl1pPr>
              <a:lnSpc>
                <a:spcPct val="85000"/>
              </a:lnSpc>
              <a:defRPr sz="3800" b="0">
                <a:solidFill>
                  <a:srgbClr val="009CA6"/>
                </a:solidFill>
              </a:defRPr>
            </a:lvl1pPr>
            <a:lvl2pPr>
              <a:lnSpc>
                <a:spcPct val="85000"/>
              </a:lnSpc>
              <a:defRPr sz="2500">
                <a:solidFill>
                  <a:schemeClr val="tx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108801"/>
            <a:ext cx="6773706" cy="4984924"/>
          </a:xfrm>
        </p:spPr>
        <p:txBody>
          <a:bodyPr/>
          <a:lstStyle>
            <a:lvl1pPr>
              <a:defRPr b="1">
                <a:solidFill>
                  <a:schemeClr val="tx1">
                    <a:lumMod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a-DK"/>
              <a:t>5. marts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 Trøjbo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3B3A-7EEA-5E44-8ED8-372942253657}" type="slidenum">
              <a:rPr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a-DK"/>
              <a:t>5. marts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/>
              <a:t>Per Trøjbo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3B3A-7EEA-5E44-8ED8-372942253657}" type="slidenum">
              <a:rPr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475" y="1108801"/>
            <a:ext cx="4014000" cy="498492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635500" y="1108801"/>
            <a:ext cx="4013200" cy="498492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Rounded Rectangle 7"/>
          <p:cNvSpPr/>
          <p:nvPr userDrawn="1"/>
        </p:nvSpPr>
        <p:spPr>
          <a:xfrm>
            <a:off x="390137" y="1944586"/>
            <a:ext cx="2409825" cy="512322"/>
          </a:xfrm>
          <a:prstGeom prst="roundRect">
            <a:avLst>
              <a:gd name="adj" fmla="val 1177"/>
            </a:avLst>
          </a:prstGeom>
          <a:solidFill>
            <a:schemeClr val="bg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52000" tIns="180000" rIns="180000" bIns="0" rtlCol="0" anchor="t" anchorCtr="0"/>
          <a:lstStyle/>
          <a:p>
            <a:pPr algn="l">
              <a:lnSpc>
                <a:spcPct val="85000"/>
              </a:lnSpc>
            </a:pPr>
            <a:endParaRPr lang="en-GB" sz="3800" b="0" i="0">
              <a:solidFill>
                <a:schemeClr val="bg2"/>
              </a:solidFill>
              <a:latin typeface="Calibri Light"/>
              <a:cs typeface="Calibri Ligh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5. marts 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Per Trøjbo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FF3B3A-7EEA-5E44-8ED8-37294225365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90137" y="1944586"/>
            <a:ext cx="2408400" cy="3636000"/>
          </a:xfrm>
          <a:solidFill>
            <a:schemeClr val="bg1"/>
          </a:solidFill>
        </p:spPr>
        <p:txBody>
          <a:bodyPr wrap="square" lIns="216000" tIns="957600" rIns="180000">
            <a:noAutofit/>
          </a:bodyPr>
          <a:lstStyle>
            <a:lvl1pPr marL="0">
              <a:lnSpc>
                <a:spcPct val="85000"/>
              </a:lnSpc>
              <a:buFontTx/>
              <a:buNone/>
              <a:defRPr sz="2000" b="0" i="0">
                <a:solidFill>
                  <a:schemeClr val="tx1">
                    <a:lumMod val="50000"/>
                  </a:schemeClr>
                </a:solidFill>
                <a:latin typeface="Calibri Light"/>
                <a:cs typeface="Calibri Light"/>
              </a:defRPr>
            </a:lvl1pPr>
            <a:lvl2pPr marL="0">
              <a:lnSpc>
                <a:spcPct val="85000"/>
              </a:lnSpc>
              <a:buFontTx/>
              <a:buNone/>
              <a:defRPr sz="1200" b="0" i="0">
                <a:solidFill>
                  <a:schemeClr val="tx1">
                    <a:lumMod val="50000"/>
                  </a:schemeClr>
                </a:solidFill>
                <a:latin typeface="Calibri Light"/>
                <a:cs typeface="Calibri Light"/>
              </a:defRPr>
            </a:lvl2pPr>
            <a:lvl3pPr marL="0">
              <a:lnSpc>
                <a:spcPct val="85000"/>
              </a:lnSpc>
              <a:buFontTx/>
              <a:buNone/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3pPr>
            <a:lvl4pPr marL="0">
              <a:lnSpc>
                <a:spcPct val="85000"/>
              </a:lnSpc>
              <a:buFontTx/>
              <a:buNone/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4pPr>
            <a:lvl5pPr marL="0">
              <a:lnSpc>
                <a:spcPct val="85000"/>
              </a:lnSpc>
              <a:buFontTx/>
              <a:buNone/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04838" y="2149475"/>
            <a:ext cx="612000" cy="611188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03376"/>
            <a:ext cx="6773707" cy="7062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6" y="1108801"/>
            <a:ext cx="6773706" cy="4984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7175" y="6278562"/>
            <a:ext cx="2133600" cy="276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>
              <a:defRPr sz="1200" b="0" i="0">
                <a:solidFill>
                  <a:schemeClr val="tx1">
                    <a:lumMod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pPr algn="r"/>
            <a:r>
              <a:rPr lang="da-DK"/>
              <a:t>5. marts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3600" y="6273199"/>
            <a:ext cx="5743575" cy="27699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sz="1200" b="0" i="0">
                <a:solidFill>
                  <a:schemeClr val="tx1">
                    <a:lumMod val="50000"/>
                  </a:schemeClr>
                </a:solidFill>
                <a:latin typeface="Calibri Light"/>
                <a:cs typeface="Calibri Light"/>
              </a:defRPr>
            </a:lvl1pPr>
          </a:lstStyle>
          <a:p>
            <a:r>
              <a:rPr lang="en-US"/>
              <a:t>Per Trøjbo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8475" y="6278562"/>
            <a:ext cx="365125" cy="27699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>
              <a:defRPr sz="1200" b="0" i="0">
                <a:solidFill>
                  <a:schemeClr val="tx1">
                    <a:lumMod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8EFF3B3A-7EEA-5E44-8ED8-3729422536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Kamstrup_Logo_RGB_3cm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2700" y="390316"/>
            <a:ext cx="1116000" cy="252203"/>
          </a:xfrm>
          <a:prstGeom prst="rect">
            <a:avLst/>
          </a:prstGeom>
        </p:spPr>
      </p:pic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07094" y="907756"/>
            <a:ext cx="8537575" cy="39688"/>
          </a:xfrm>
          <a:custGeom>
            <a:avLst/>
            <a:gdLst>
              <a:gd name="T0" fmla="*/ 288 w 16134"/>
              <a:gd name="T1" fmla="*/ 17 h 100"/>
              <a:gd name="T2" fmla="*/ 16134 w 16134"/>
              <a:gd name="T3" fmla="*/ 20 h 100"/>
              <a:gd name="T4" fmla="*/ 16134 w 16134"/>
              <a:gd name="T5" fmla="*/ 83 h 100"/>
              <a:gd name="T6" fmla="*/ 288 w 16134"/>
              <a:gd name="T7" fmla="*/ 80 h 100"/>
              <a:gd name="T8" fmla="*/ 284 w 16134"/>
              <a:gd name="T9" fmla="*/ 79 h 100"/>
              <a:gd name="T10" fmla="*/ 279 w 16134"/>
              <a:gd name="T11" fmla="*/ 77 h 100"/>
              <a:gd name="T12" fmla="*/ 275 w 16134"/>
              <a:gd name="T13" fmla="*/ 73 h 100"/>
              <a:gd name="T14" fmla="*/ 272 w 16134"/>
              <a:gd name="T15" fmla="*/ 69 h 100"/>
              <a:gd name="T16" fmla="*/ 269 w 16134"/>
              <a:gd name="T17" fmla="*/ 65 h 100"/>
              <a:gd name="T18" fmla="*/ 267 w 16134"/>
              <a:gd name="T19" fmla="*/ 60 h 100"/>
              <a:gd name="T20" fmla="*/ 266 w 16134"/>
              <a:gd name="T21" fmla="*/ 53 h 100"/>
              <a:gd name="T22" fmla="*/ 265 w 16134"/>
              <a:gd name="T23" fmla="*/ 47 h 100"/>
              <a:gd name="T24" fmla="*/ 266 w 16134"/>
              <a:gd name="T25" fmla="*/ 41 h 100"/>
              <a:gd name="T26" fmla="*/ 267 w 16134"/>
              <a:gd name="T27" fmla="*/ 35 h 100"/>
              <a:gd name="T28" fmla="*/ 269 w 16134"/>
              <a:gd name="T29" fmla="*/ 29 h 100"/>
              <a:gd name="T30" fmla="*/ 272 w 16134"/>
              <a:gd name="T31" fmla="*/ 25 h 100"/>
              <a:gd name="T32" fmla="*/ 275 w 16134"/>
              <a:gd name="T33" fmla="*/ 21 h 100"/>
              <a:gd name="T34" fmla="*/ 279 w 16134"/>
              <a:gd name="T35" fmla="*/ 19 h 100"/>
              <a:gd name="T36" fmla="*/ 284 w 16134"/>
              <a:gd name="T37" fmla="*/ 17 h 100"/>
              <a:gd name="T38" fmla="*/ 288 w 16134"/>
              <a:gd name="T39" fmla="*/ 17 h 100"/>
              <a:gd name="T40" fmla="*/ 37 w 16134"/>
              <a:gd name="T41" fmla="*/ 0 h 100"/>
              <a:gd name="T42" fmla="*/ 45 w 16134"/>
              <a:gd name="T43" fmla="*/ 1 h 100"/>
              <a:gd name="T44" fmla="*/ 52 w 16134"/>
              <a:gd name="T45" fmla="*/ 4 h 100"/>
              <a:gd name="T46" fmla="*/ 58 w 16134"/>
              <a:gd name="T47" fmla="*/ 8 h 100"/>
              <a:gd name="T48" fmla="*/ 65 w 16134"/>
              <a:gd name="T49" fmla="*/ 15 h 100"/>
              <a:gd name="T50" fmla="*/ 70 w 16134"/>
              <a:gd name="T51" fmla="*/ 23 h 100"/>
              <a:gd name="T52" fmla="*/ 73 w 16134"/>
              <a:gd name="T53" fmla="*/ 31 h 100"/>
              <a:gd name="T54" fmla="*/ 75 w 16134"/>
              <a:gd name="T55" fmla="*/ 40 h 100"/>
              <a:gd name="T56" fmla="*/ 76 w 16134"/>
              <a:gd name="T57" fmla="*/ 51 h 100"/>
              <a:gd name="T58" fmla="*/ 75 w 16134"/>
              <a:gd name="T59" fmla="*/ 60 h 100"/>
              <a:gd name="T60" fmla="*/ 73 w 16134"/>
              <a:gd name="T61" fmla="*/ 69 h 100"/>
              <a:gd name="T62" fmla="*/ 70 w 16134"/>
              <a:gd name="T63" fmla="*/ 77 h 100"/>
              <a:gd name="T64" fmla="*/ 65 w 16134"/>
              <a:gd name="T65" fmla="*/ 85 h 100"/>
              <a:gd name="T66" fmla="*/ 58 w 16134"/>
              <a:gd name="T67" fmla="*/ 92 h 100"/>
              <a:gd name="T68" fmla="*/ 52 w 16134"/>
              <a:gd name="T69" fmla="*/ 96 h 100"/>
              <a:gd name="T70" fmla="*/ 45 w 16134"/>
              <a:gd name="T71" fmla="*/ 99 h 100"/>
              <a:gd name="T72" fmla="*/ 37 w 16134"/>
              <a:gd name="T73" fmla="*/ 100 h 100"/>
              <a:gd name="T74" fmla="*/ 30 w 16134"/>
              <a:gd name="T75" fmla="*/ 99 h 100"/>
              <a:gd name="T76" fmla="*/ 23 w 16134"/>
              <a:gd name="T77" fmla="*/ 96 h 100"/>
              <a:gd name="T78" fmla="*/ 17 w 16134"/>
              <a:gd name="T79" fmla="*/ 92 h 100"/>
              <a:gd name="T80" fmla="*/ 11 w 16134"/>
              <a:gd name="T81" fmla="*/ 85 h 100"/>
              <a:gd name="T82" fmla="*/ 6 w 16134"/>
              <a:gd name="T83" fmla="*/ 77 h 100"/>
              <a:gd name="T84" fmla="*/ 3 w 16134"/>
              <a:gd name="T85" fmla="*/ 69 h 100"/>
              <a:gd name="T86" fmla="*/ 1 w 16134"/>
              <a:gd name="T87" fmla="*/ 60 h 100"/>
              <a:gd name="T88" fmla="*/ 0 w 16134"/>
              <a:gd name="T89" fmla="*/ 51 h 100"/>
              <a:gd name="T90" fmla="*/ 1 w 16134"/>
              <a:gd name="T91" fmla="*/ 40 h 100"/>
              <a:gd name="T92" fmla="*/ 3 w 16134"/>
              <a:gd name="T93" fmla="*/ 31 h 100"/>
              <a:gd name="T94" fmla="*/ 6 w 16134"/>
              <a:gd name="T95" fmla="*/ 23 h 100"/>
              <a:gd name="T96" fmla="*/ 11 w 16134"/>
              <a:gd name="T97" fmla="*/ 15 h 100"/>
              <a:gd name="T98" fmla="*/ 17 w 16134"/>
              <a:gd name="T99" fmla="*/ 8 h 100"/>
              <a:gd name="T100" fmla="*/ 23 w 16134"/>
              <a:gd name="T101" fmla="*/ 4 h 100"/>
              <a:gd name="T102" fmla="*/ 30 w 16134"/>
              <a:gd name="T103" fmla="*/ 1 h 100"/>
              <a:gd name="T104" fmla="*/ 37 w 16134"/>
              <a:gd name="T105" fmla="*/ 0 h 10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6134"/>
              <a:gd name="T160" fmla="*/ 0 h 100"/>
              <a:gd name="T161" fmla="*/ 16134 w 16134"/>
              <a:gd name="T162" fmla="*/ 100 h 10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6134" h="100">
                <a:moveTo>
                  <a:pt x="288" y="17"/>
                </a:moveTo>
                <a:lnTo>
                  <a:pt x="16134" y="20"/>
                </a:lnTo>
                <a:lnTo>
                  <a:pt x="16134" y="83"/>
                </a:lnTo>
                <a:lnTo>
                  <a:pt x="288" y="80"/>
                </a:lnTo>
                <a:lnTo>
                  <a:pt x="284" y="79"/>
                </a:lnTo>
                <a:lnTo>
                  <a:pt x="279" y="77"/>
                </a:lnTo>
                <a:lnTo>
                  <a:pt x="275" y="73"/>
                </a:lnTo>
                <a:lnTo>
                  <a:pt x="272" y="69"/>
                </a:lnTo>
                <a:lnTo>
                  <a:pt x="269" y="65"/>
                </a:lnTo>
                <a:lnTo>
                  <a:pt x="267" y="60"/>
                </a:lnTo>
                <a:lnTo>
                  <a:pt x="266" y="53"/>
                </a:lnTo>
                <a:lnTo>
                  <a:pt x="265" y="47"/>
                </a:lnTo>
                <a:lnTo>
                  <a:pt x="266" y="41"/>
                </a:lnTo>
                <a:lnTo>
                  <a:pt x="267" y="35"/>
                </a:lnTo>
                <a:lnTo>
                  <a:pt x="269" y="29"/>
                </a:lnTo>
                <a:lnTo>
                  <a:pt x="272" y="25"/>
                </a:lnTo>
                <a:lnTo>
                  <a:pt x="275" y="21"/>
                </a:lnTo>
                <a:lnTo>
                  <a:pt x="279" y="19"/>
                </a:lnTo>
                <a:lnTo>
                  <a:pt x="284" y="17"/>
                </a:lnTo>
                <a:lnTo>
                  <a:pt x="288" y="17"/>
                </a:lnTo>
                <a:close/>
                <a:moveTo>
                  <a:pt x="37" y="0"/>
                </a:moveTo>
                <a:lnTo>
                  <a:pt x="45" y="1"/>
                </a:lnTo>
                <a:lnTo>
                  <a:pt x="52" y="4"/>
                </a:lnTo>
                <a:lnTo>
                  <a:pt x="58" y="8"/>
                </a:lnTo>
                <a:lnTo>
                  <a:pt x="65" y="15"/>
                </a:lnTo>
                <a:lnTo>
                  <a:pt x="70" y="23"/>
                </a:lnTo>
                <a:lnTo>
                  <a:pt x="73" y="31"/>
                </a:lnTo>
                <a:lnTo>
                  <a:pt x="75" y="40"/>
                </a:lnTo>
                <a:lnTo>
                  <a:pt x="76" y="51"/>
                </a:lnTo>
                <a:lnTo>
                  <a:pt x="75" y="60"/>
                </a:lnTo>
                <a:lnTo>
                  <a:pt x="73" y="69"/>
                </a:lnTo>
                <a:lnTo>
                  <a:pt x="70" y="77"/>
                </a:lnTo>
                <a:lnTo>
                  <a:pt x="65" y="85"/>
                </a:lnTo>
                <a:lnTo>
                  <a:pt x="58" y="92"/>
                </a:lnTo>
                <a:lnTo>
                  <a:pt x="52" y="96"/>
                </a:lnTo>
                <a:lnTo>
                  <a:pt x="45" y="99"/>
                </a:lnTo>
                <a:lnTo>
                  <a:pt x="37" y="100"/>
                </a:lnTo>
                <a:lnTo>
                  <a:pt x="30" y="99"/>
                </a:lnTo>
                <a:lnTo>
                  <a:pt x="23" y="96"/>
                </a:lnTo>
                <a:lnTo>
                  <a:pt x="17" y="92"/>
                </a:lnTo>
                <a:lnTo>
                  <a:pt x="11" y="85"/>
                </a:lnTo>
                <a:lnTo>
                  <a:pt x="6" y="77"/>
                </a:lnTo>
                <a:lnTo>
                  <a:pt x="3" y="69"/>
                </a:lnTo>
                <a:lnTo>
                  <a:pt x="1" y="60"/>
                </a:lnTo>
                <a:lnTo>
                  <a:pt x="0" y="51"/>
                </a:lnTo>
                <a:lnTo>
                  <a:pt x="1" y="40"/>
                </a:lnTo>
                <a:lnTo>
                  <a:pt x="3" y="31"/>
                </a:lnTo>
                <a:lnTo>
                  <a:pt x="6" y="23"/>
                </a:lnTo>
                <a:lnTo>
                  <a:pt x="11" y="15"/>
                </a:lnTo>
                <a:lnTo>
                  <a:pt x="17" y="8"/>
                </a:lnTo>
                <a:lnTo>
                  <a:pt x="23" y="4"/>
                </a:lnTo>
                <a:lnTo>
                  <a:pt x="30" y="1"/>
                </a:lnTo>
                <a:lnTo>
                  <a:pt x="37" y="0"/>
                </a:lnTo>
                <a:close/>
              </a:path>
            </a:pathLst>
          </a:custGeom>
          <a:solidFill>
            <a:srgbClr val="BBBCBC"/>
          </a:solidFill>
          <a:ln w="9525">
            <a:noFill/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7267" y="1617133"/>
            <a:ext cx="3014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dirty="0">
              <a:solidFill>
                <a:schemeClr val="tx1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9333" y="1761067"/>
            <a:ext cx="821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>
              <a:solidFill>
                <a:schemeClr val="tx1">
                  <a:lumMod val="50000"/>
                </a:schemeClr>
              </a:solidFill>
              <a:latin typeface="Calibri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3" r:id="rId3"/>
    <p:sldLayoutId id="2147483656" r:id="rId4"/>
    <p:sldLayoutId id="2147483667" r:id="rId5"/>
    <p:sldLayoutId id="2147483651" r:id="rId6"/>
    <p:sldLayoutId id="2147483650" r:id="rId7"/>
    <p:sldLayoutId id="2147483652" r:id="rId8"/>
    <p:sldLayoutId id="2147483664" r:id="rId9"/>
    <p:sldLayoutId id="2147483665" r:id="rId10"/>
    <p:sldLayoutId id="2147483668" r:id="rId11"/>
  </p:sldLayoutIdLst>
  <p:hf hdr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200" b="0" i="0" kern="1200">
          <a:solidFill>
            <a:schemeClr val="tx1">
              <a:lumMod val="50000"/>
            </a:schemeClr>
          </a:solidFill>
          <a:latin typeface="Calibri Light"/>
          <a:ea typeface="+mj-ea"/>
          <a:cs typeface="Calibri Light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Tx/>
        <a:buNone/>
        <a:defRPr sz="2000" b="1" i="0" kern="1200">
          <a:solidFill>
            <a:schemeClr val="tx1">
              <a:lumMod val="50000"/>
            </a:schemeClr>
          </a:solidFill>
          <a:latin typeface="Calibri Light"/>
          <a:ea typeface="+mn-ea"/>
          <a:cs typeface="Calibri Light"/>
        </a:defRPr>
      </a:lvl1pPr>
      <a:lvl2pPr marL="0" indent="0" algn="l" defTabSz="457200" rtl="0" eaLnBrk="1" latinLnBrk="0" hangingPunct="1">
        <a:spcBef>
          <a:spcPts val="0"/>
        </a:spcBef>
        <a:buFontTx/>
        <a:buNone/>
        <a:defRPr sz="2000" b="0" i="0" kern="1200">
          <a:solidFill>
            <a:schemeClr val="tx1">
              <a:lumMod val="50000"/>
            </a:schemeClr>
          </a:solidFill>
          <a:latin typeface="Calibri Light"/>
          <a:ea typeface="+mn-ea"/>
          <a:cs typeface="Calibri Light"/>
        </a:defRPr>
      </a:lvl2pPr>
      <a:lvl3pPr marL="180000" indent="-180000" algn="l" defTabSz="457200" rtl="0" eaLnBrk="1" latinLnBrk="0" hangingPunct="1">
        <a:spcBef>
          <a:spcPts val="0"/>
        </a:spcBef>
        <a:buFont typeface="Arial"/>
        <a:buChar char="•"/>
        <a:defRPr sz="2000" b="0" i="0" kern="1200">
          <a:solidFill>
            <a:schemeClr val="tx1">
              <a:lumMod val="50000"/>
            </a:schemeClr>
          </a:solidFill>
          <a:latin typeface="Calibri Light"/>
          <a:ea typeface="+mn-ea"/>
          <a:cs typeface="Calibri Light"/>
        </a:defRPr>
      </a:lvl3pPr>
      <a:lvl4pPr marL="576000" indent="-216000" algn="l" defTabSz="457200" rtl="0" eaLnBrk="1" latinLnBrk="0" hangingPunct="1">
        <a:spcBef>
          <a:spcPts val="0"/>
        </a:spcBef>
        <a:buFont typeface="Lucida Grande"/>
        <a:buChar char="-"/>
        <a:defRPr sz="2000" b="0" i="0" kern="1200">
          <a:solidFill>
            <a:schemeClr val="tx1">
              <a:lumMod val="50000"/>
            </a:schemeClr>
          </a:solidFill>
          <a:latin typeface="Calibri Light"/>
          <a:ea typeface="+mn-ea"/>
          <a:cs typeface="Calibri Light"/>
        </a:defRPr>
      </a:lvl4pPr>
      <a:lvl5pPr marL="1008000" indent="-252000" algn="l" defTabSz="457200" rtl="0" eaLnBrk="1" latinLnBrk="0" hangingPunct="1">
        <a:spcBef>
          <a:spcPts val="0"/>
        </a:spcBef>
        <a:buFont typeface="Lucida Grande"/>
        <a:buChar char="&gt;"/>
        <a:defRPr sz="2000" b="0" i="0" kern="1200">
          <a:solidFill>
            <a:schemeClr val="tx1">
              <a:lumMod val="50000"/>
            </a:schemeClr>
          </a:solidFill>
          <a:latin typeface="Calibri Light"/>
          <a:ea typeface="+mn-ea"/>
          <a:cs typeface="Calibri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291"/>
            <a:ext cx="9177150" cy="5687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2"/>
                </a:solidFill>
                <a:latin typeface="+mj-lt"/>
              </a:rPr>
              <a:t>IDA Global Udvikling</a:t>
            </a:r>
          </a:p>
          <a:p>
            <a:r>
              <a:rPr lang="da-DK" sz="2800" dirty="0">
                <a:solidFill>
                  <a:schemeClr val="bg2"/>
                </a:solidFill>
                <a:latin typeface="+mj-lt"/>
              </a:rPr>
              <a:t>4. feb. 2019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FF68F9-835C-4C01-962F-13C48A56CC4F}"/>
              </a:ext>
            </a:extLst>
          </p:cNvPr>
          <p:cNvSpPr txBox="1"/>
          <p:nvPr/>
        </p:nvSpPr>
        <p:spPr>
          <a:xfrm>
            <a:off x="467544" y="2069237"/>
            <a:ext cx="65428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sz="2400" b="1" dirty="0"/>
              <a:t>Case Ghana! </a:t>
            </a:r>
            <a:endParaRPr lang="da-DK" sz="2400" dirty="0"/>
          </a:p>
          <a:p>
            <a:r>
              <a:rPr lang="da-DK" sz="2000" dirty="0"/>
              <a:t>Eksport af fuldelektroniske intelligente vandmålere og fjernaflæsningssystem til Ghana.</a:t>
            </a:r>
          </a:p>
          <a:p>
            <a:r>
              <a:rPr lang="da-DK" sz="2000" i="1" dirty="0"/>
              <a:t>v. Head of Commercial Services, Lena Warming, Kamstrup A/S </a:t>
            </a:r>
            <a:r>
              <a:rPr lang="da-DK" sz="2400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6A06C9-6CF1-4761-8F97-59D59A5CCF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78563"/>
            <a:ext cx="365125" cy="276225"/>
          </a:xfrm>
        </p:spPr>
        <p:txBody>
          <a:bodyPr/>
          <a:lstStyle/>
          <a:p>
            <a:fld id="{5FA62DBD-B6AF-49FF-BA30-A842C434B9D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111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52F203-8934-44E4-BEB9-58E77C267A29}" type="slidenum"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32656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>
                <a:solidFill>
                  <a:schemeClr val="bg2"/>
                </a:solidFill>
                <a:latin typeface="+mj-lt"/>
              </a:rPr>
              <a:t>Ghana Water - Udfordringer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8655" y="1098643"/>
            <a:ext cx="558534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Regeringen har en vision om at forbedre livet for alle ghanesere…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/>
              <a:t>Udfordringer med Vandforsyningen:</a:t>
            </a:r>
          </a:p>
          <a:p>
            <a:r>
              <a:rPr lang="da-DK" dirty="0"/>
              <a:t>      Nok overfladevand, men…</a:t>
            </a:r>
          </a:p>
          <a:p>
            <a:r>
              <a:rPr lang="da-DK" dirty="0"/>
              <a:t>      Vandforsyningen er ineffektiv og ustabil!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Ministeriet har fokus på, at bekæmpe vandspild og tab. </a:t>
            </a:r>
          </a:p>
          <a:p>
            <a:r>
              <a:rPr lang="da-DK" dirty="0"/>
              <a:t>      Udfordringerne – både tekniske og kommercielle!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Vandtab på 50%, svarende til USD 100 mio. om året! 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Spild på grund af lækager.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Mangelfuld afregning/fakturering og uautoriseret brug</a:t>
            </a:r>
          </a:p>
          <a:p>
            <a:r>
              <a:rPr lang="da-DK" dirty="0"/>
              <a:t>     af vand.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Vandtabet skal reduceres fra 50% til 10%.</a:t>
            </a:r>
          </a:p>
          <a:p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r>
              <a:rPr lang="da-DK" dirty="0">
                <a:solidFill>
                  <a:schemeClr val="accent5"/>
                </a:solidFill>
              </a:rPr>
              <a:t> </a:t>
            </a:r>
          </a:p>
          <a:p>
            <a:endParaRPr lang="da-DK" dirty="0">
              <a:solidFill>
                <a:schemeClr val="accent5"/>
              </a:solidFill>
            </a:endParaRPr>
          </a:p>
          <a:p>
            <a:endParaRPr lang="en-ZA" dirty="0"/>
          </a:p>
        </p:txBody>
      </p:sp>
      <p:pic>
        <p:nvPicPr>
          <p:cNvPr id="1030" name="Picture 6" descr="Image result for map of africa showing gh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5" y="1098642"/>
            <a:ext cx="32385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e/e7/Volta_lake_from_the_Saint_Barbara_Church.JPG/1920px-Volta_lake_from_the_Saint_Barbara_Chur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55" y="4694386"/>
            <a:ext cx="323850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9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52F203-8934-44E4-BEB9-58E77C267A29}" type="slidenum">
              <a:rPr lang="en-US" smtClean="0">
                <a:latin typeface="Calibri" pitchFamily="34" charset="0"/>
                <a:ea typeface="Calibri" pitchFamily="34" charset="0"/>
                <a:cs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32656"/>
            <a:ext cx="8208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>
                <a:solidFill>
                  <a:schemeClr val="bg2"/>
                </a:solidFill>
                <a:latin typeface="+mj-lt"/>
              </a:rPr>
              <a:t>Ghana Water - Timeline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8988" y="1240662"/>
            <a:ext cx="5775012" cy="108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CEO Fred </a:t>
            </a:r>
            <a:r>
              <a:rPr lang="da-DK" dirty="0" err="1"/>
              <a:t>Lokko</a:t>
            </a:r>
            <a:r>
              <a:rPr lang="da-DK" dirty="0"/>
              <a:t> fra Ghana Water besøgte Kamstrup i 2014.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Kamstrup besøger Ghana Water i Accra 2015 - Præsentation af intelligente måleløsninger.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World Bank Tender udsendes, og Kamstrup vinder den i 2016.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2017 leveres 65.000 målere til Ghana Water.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Hensigtserklæring blev underskrevet under statsbesøget i Ghana november 2017 - På 500.000 intelligente vandmålere og fjernaflæsningssystem.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Projektmøde </a:t>
            </a:r>
            <a:r>
              <a:rPr lang="da-DK" dirty="0"/>
              <a:t>med Ghana Water i Danmark i december 2017.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Kontraktudkast marts 2018</a:t>
            </a:r>
          </a:p>
          <a:p>
            <a:r>
              <a:rPr lang="da-DK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r>
              <a:rPr lang="da-DK" dirty="0">
                <a:solidFill>
                  <a:schemeClr val="accent5"/>
                </a:solidFill>
              </a:rPr>
              <a:t> </a:t>
            </a:r>
          </a:p>
          <a:p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endParaRPr lang="da-DK" dirty="0">
              <a:solidFill>
                <a:schemeClr val="accent5"/>
              </a:solidFill>
            </a:endParaRPr>
          </a:p>
          <a:p>
            <a:r>
              <a:rPr lang="da-DK" dirty="0">
                <a:solidFill>
                  <a:schemeClr val="accent5"/>
                </a:solidFill>
              </a:rPr>
              <a:t> </a:t>
            </a:r>
          </a:p>
          <a:p>
            <a:endParaRPr lang="da-DK" dirty="0">
              <a:solidFill>
                <a:schemeClr val="accent5"/>
              </a:solidFill>
            </a:endParaRPr>
          </a:p>
          <a:p>
            <a:endParaRPr lang="en-ZA" dirty="0"/>
          </a:p>
        </p:txBody>
      </p:sp>
      <p:sp>
        <p:nvSpPr>
          <p:cNvPr id="4" name="AutoShape 6" descr="Image result for fred lokko ghana water picture"/>
          <p:cNvSpPr>
            <a:spLocks noChangeAspect="1" noChangeArrowheads="1"/>
          </p:cNvSpPr>
          <p:nvPr/>
        </p:nvSpPr>
        <p:spPr bwMode="auto">
          <a:xfrm>
            <a:off x="155575" y="-144463"/>
            <a:ext cx="3213412" cy="321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70015"/>
            <a:ext cx="2066925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415" y="3940640"/>
            <a:ext cx="2069731" cy="207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4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chemeClr val="bg2"/>
                </a:solidFill>
              </a:rPr>
              <a:t>Hendes Majestæt Dronning Margrethes besøg i Ghana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988" y="4978191"/>
            <a:ext cx="8466014" cy="504056"/>
          </a:xfrm>
        </p:spPr>
        <p:txBody>
          <a:bodyPr>
            <a:noAutofit/>
          </a:bodyPr>
          <a:lstStyle/>
          <a:p>
            <a:r>
              <a:rPr lang="da-DK" sz="1600" b="0" dirty="0"/>
              <a:t>I forbindelse med Hendes Majestæt Dronning Margrethes besøg i Ghana blev der den 23. november 2017 underskrevet en hensigtserklæring af Kamstrup, Ghanas ministerium for vand og sanitet og projektpartner </a:t>
            </a:r>
            <a:r>
              <a:rPr lang="da-DK" sz="1600" b="0" dirty="0" err="1"/>
              <a:t>Scanvision</a:t>
            </a:r>
            <a:r>
              <a:rPr lang="da-DK" sz="1600" b="0" dirty="0"/>
              <a:t>. Hensigtserklæringen indeholder en aftale om levering af 500.000 intelligente vandmålere og fjernaflæsningssystem.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3B3A-7EEA-5E44-8ED8-372942253657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96752"/>
            <a:ext cx="5591721" cy="3723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181" y="3897823"/>
            <a:ext cx="1532011" cy="102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0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28.jpg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132" r="1132"/>
          <a:stretch>
            <a:fillRect/>
          </a:stretch>
        </p:blipFill>
        <p:spPr/>
      </p:pic>
      <p:sp>
        <p:nvSpPr>
          <p:cNvPr id="19461" name="Text Placeholder 5"/>
          <p:cNvSpPr>
            <a:spLocks noGrp="1"/>
          </p:cNvSpPr>
          <p:nvPr>
            <p:ph type="body" sz="quarter" idx="16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sz="3200" dirty="0">
                <a:solidFill>
                  <a:schemeClr val="bg2"/>
                </a:solidFill>
                <a:latin typeface="Calibri Light" charset="0"/>
                <a:cs typeface="Calibri Light" charset="0"/>
              </a:rPr>
              <a:t>Think forward</a:t>
            </a:r>
          </a:p>
          <a:p>
            <a:pPr lvl="1" eaLnBrk="1" hangingPunct="1"/>
            <a:endParaRPr lang="en-GB" dirty="0">
              <a:latin typeface="Calibri Light" charset="0"/>
              <a:ea typeface="Calibri Light" charset="0"/>
              <a:cs typeface="Calibri Light" charset="0"/>
            </a:endParaRPr>
          </a:p>
          <a:p>
            <a:pPr lvl="1" eaLnBrk="1" hangingPunct="1"/>
            <a:r>
              <a:rPr lang="en-GB" dirty="0">
                <a:latin typeface="Calibri Light" charset="0"/>
                <a:ea typeface="Calibri Light" charset="0"/>
                <a:cs typeface="Calibri Light" charset="0"/>
              </a:rPr>
              <a:t>Lena Warming</a:t>
            </a:r>
          </a:p>
          <a:p>
            <a:pPr lvl="1" eaLnBrk="1" hangingPunct="1"/>
            <a:r>
              <a:rPr lang="en-GB" dirty="0">
                <a:latin typeface="Calibri Light" charset="0"/>
                <a:ea typeface="Calibri Light" charset="0"/>
                <a:cs typeface="Calibri Light" charset="0"/>
              </a:rPr>
              <a:t>Head of Commercial Services</a:t>
            </a:r>
          </a:p>
          <a:p>
            <a:pPr lvl="1" eaLnBrk="1" hangingPunct="1"/>
            <a:r>
              <a:rPr lang="en-GB" dirty="0">
                <a:latin typeface="Calibri Light" charset="0"/>
                <a:ea typeface="Calibri Light" charset="0"/>
                <a:cs typeface="Calibri Light" charset="0"/>
              </a:rPr>
              <a:t>T:: +45 8993 1185</a:t>
            </a:r>
          </a:p>
          <a:p>
            <a:pPr lvl="1" eaLnBrk="1" hangingPunct="1"/>
            <a:r>
              <a:rPr lang="en-GB" dirty="0">
                <a:latin typeface="Calibri Light" charset="0"/>
                <a:ea typeface="Calibri Light" charset="0"/>
                <a:cs typeface="Calibri Light" charset="0"/>
              </a:rPr>
              <a:t>E.: lew@kamstrup.com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3B3A-7EEA-5E44-8ED8-3729422536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03129"/>
      </p:ext>
    </p:extLst>
  </p:cSld>
  <p:clrMapOvr>
    <a:masterClrMapping/>
  </p:clrMapOvr>
</p:sld>
</file>

<file path=ppt/theme/theme1.xml><?xml version="1.0" encoding="utf-8"?>
<a:theme xmlns:a="http://schemas.openxmlformats.org/drawingml/2006/main" name="Kamstrup PPT template">
  <a:themeElements>
    <a:clrScheme name="Custom 1">
      <a:dk1>
        <a:srgbClr val="383838"/>
      </a:dk1>
      <a:lt1>
        <a:srgbClr val="FFFFFF"/>
      </a:lt1>
      <a:dk2>
        <a:srgbClr val="D50032"/>
      </a:dk2>
      <a:lt2>
        <a:srgbClr val="009CA6"/>
      </a:lt2>
      <a:accent1>
        <a:srgbClr val="500778"/>
      </a:accent1>
      <a:accent2>
        <a:srgbClr val="005EB8"/>
      </a:accent2>
      <a:accent3>
        <a:srgbClr val="4B9560"/>
      </a:accent3>
      <a:accent4>
        <a:srgbClr val="F2A900"/>
      </a:accent4>
      <a:accent5>
        <a:srgbClr val="009CDE"/>
      </a:accent5>
      <a:accent6>
        <a:srgbClr val="6D712E"/>
      </a:accent6>
      <a:hlink>
        <a:srgbClr val="D50032"/>
      </a:hlink>
      <a:folHlink>
        <a:srgbClr val="D50032"/>
      </a:folHlink>
    </a:clrScheme>
    <a:fontScheme name="Custom 2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20000"/>
            <a:lumOff val="80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25400" cap="rnd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tx1">
                <a:lumMod val="50000"/>
              </a:schemeClr>
            </a:solidFill>
            <a:latin typeface="Calibri Light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amstrup PPT template_09.2016.potx" id="{57D8AA95-8968-48A3-B3C1-AA2D98BB49BD}" vid="{6D787B32-FBB4-4073-8C91-FDF4205C78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Kamstrup PPT template</Template>
  <TotalTime>200</TotalTime>
  <Words>286</Words>
  <Application>Microsoft Office PowerPoint</Application>
  <PresentationFormat>On-screen Show (4:3)</PresentationFormat>
  <Paragraphs>77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Lucida Grande</vt:lpstr>
      <vt:lpstr>Kamstrup PPT template</vt:lpstr>
      <vt:lpstr>PowerPoint Presentation</vt:lpstr>
      <vt:lpstr>PowerPoint Presentation</vt:lpstr>
      <vt:lpstr>PowerPoint Presentation</vt:lpstr>
      <vt:lpstr>Hendes Majestæt Dronning Margrethes besøg i Ghana </vt:lpstr>
      <vt:lpstr>PowerPoint Presentation</vt:lpstr>
    </vt:vector>
  </TitlesOfParts>
  <Company>Kamstrup A/S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Vestergaard-Hansen</dc:creator>
  <cp:lastModifiedBy>Lena Warming</cp:lastModifiedBy>
  <cp:revision>23</cp:revision>
  <cp:lastPrinted>2018-03-04T16:22:33Z</cp:lastPrinted>
  <dcterms:created xsi:type="dcterms:W3CDTF">2018-02-28T11:10:41Z</dcterms:created>
  <dcterms:modified xsi:type="dcterms:W3CDTF">2019-02-04T10:24:40Z</dcterms:modified>
</cp:coreProperties>
</file>