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2"/>
  </p:notesMasterIdLst>
  <p:sldIdLst>
    <p:sldId id="1613" r:id="rId2"/>
    <p:sldId id="1494" r:id="rId3"/>
    <p:sldId id="528" r:id="rId4"/>
    <p:sldId id="1623" r:id="rId5"/>
    <p:sldId id="1622" r:id="rId6"/>
    <p:sldId id="1631" r:id="rId7"/>
    <p:sldId id="1630" r:id="rId8"/>
    <p:sldId id="1626" r:id="rId9"/>
    <p:sldId id="1579" r:id="rId10"/>
    <p:sldId id="1570" r:id="rId11"/>
    <p:sldId id="1571" r:id="rId12"/>
    <p:sldId id="1614" r:id="rId13"/>
    <p:sldId id="1573" r:id="rId14"/>
    <p:sldId id="1574" r:id="rId15"/>
    <p:sldId id="1600" r:id="rId16"/>
    <p:sldId id="1576" r:id="rId17"/>
    <p:sldId id="1601" r:id="rId18"/>
    <p:sldId id="1602" r:id="rId19"/>
    <p:sldId id="1604" r:id="rId20"/>
    <p:sldId id="1603" r:id="rId21"/>
    <p:sldId id="1605" r:id="rId22"/>
    <p:sldId id="1606" r:id="rId23"/>
    <p:sldId id="1609" r:id="rId24"/>
    <p:sldId id="1610" r:id="rId25"/>
    <p:sldId id="1611" r:id="rId26"/>
    <p:sldId id="1627" r:id="rId27"/>
    <p:sldId id="1607" r:id="rId28"/>
    <p:sldId id="1615" r:id="rId29"/>
    <p:sldId id="1608" r:id="rId30"/>
    <p:sldId id="1580" r:id="rId31"/>
    <p:sldId id="1634" r:id="rId32"/>
    <p:sldId id="1616" r:id="rId33"/>
    <p:sldId id="1617" r:id="rId34"/>
    <p:sldId id="1624" r:id="rId35"/>
    <p:sldId id="1619" r:id="rId36"/>
    <p:sldId id="1618" r:id="rId37"/>
    <p:sldId id="1628" r:id="rId38"/>
    <p:sldId id="1620" r:id="rId39"/>
    <p:sldId id="1621" r:id="rId40"/>
    <p:sldId id="1134" r:id="rId41"/>
  </p:sldIdLst>
  <p:sldSz cx="9144000" cy="6858000" type="screen4x3"/>
  <p:notesSz cx="6858000" cy="9144000"/>
  <p:defaultTex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p:cViewPr varScale="1">
        <p:scale>
          <a:sx n="58" d="100"/>
          <a:sy n="58" d="100"/>
        </p:scale>
        <p:origin x="816" y="52"/>
      </p:cViewPr>
      <p:guideLst>
        <p:guide orient="horz" pos="2160"/>
        <p:guide pos="2880"/>
      </p:guideLst>
    </p:cSldViewPr>
  </p:slideViewPr>
  <p:outlineViewPr>
    <p:cViewPr>
      <p:scale>
        <a:sx n="33" d="100"/>
        <a:sy n="33" d="100"/>
      </p:scale>
      <p:origin x="0" y="-5706"/>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B13FCB-10A8-49F5-8772-22C6715A37AC}" type="datetimeFigureOut">
              <a:rPr lang="da-DK" smtClean="0"/>
              <a:pPr/>
              <a:t>08-05-2019</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C65E68-390B-4C1D-85F9-A3DA80ACBC9C}" type="slidenum">
              <a:rPr lang="da-DK" smtClean="0"/>
              <a:pPr/>
              <a:t>‹nr.›</a:t>
            </a:fld>
            <a:endParaRPr lang="da-DK"/>
          </a:p>
        </p:txBody>
      </p:sp>
    </p:spTree>
    <p:extLst>
      <p:ext uri="{BB962C8B-B14F-4D97-AF65-F5344CB8AC3E}">
        <p14:creationId xmlns:p14="http://schemas.microsoft.com/office/powerpoint/2010/main" val="1359720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2C65E68-390B-4C1D-85F9-A3DA80ACBC9C}" type="slidenum">
              <a:rPr kumimoji="0" lang="da-DK"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da-DK"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784565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2C65E68-390B-4C1D-85F9-A3DA80ACBC9C}" type="slidenum">
              <a:rPr lang="da-DK" smtClean="0"/>
              <a:pPr/>
              <a:t>33</a:t>
            </a:fld>
            <a:endParaRPr lang="da-DK"/>
          </a:p>
        </p:txBody>
      </p:sp>
    </p:spTree>
    <p:extLst>
      <p:ext uri="{BB962C8B-B14F-4D97-AF65-F5344CB8AC3E}">
        <p14:creationId xmlns:p14="http://schemas.microsoft.com/office/powerpoint/2010/main" val="2861311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2C65E68-390B-4C1D-85F9-A3DA80ACBC9C}" type="slidenum">
              <a:rPr lang="da-DK" smtClean="0"/>
              <a:pPr/>
              <a:t>34</a:t>
            </a:fld>
            <a:endParaRPr lang="da-DK"/>
          </a:p>
        </p:txBody>
      </p:sp>
    </p:spTree>
    <p:extLst>
      <p:ext uri="{BB962C8B-B14F-4D97-AF65-F5344CB8AC3E}">
        <p14:creationId xmlns:p14="http://schemas.microsoft.com/office/powerpoint/2010/main" val="893526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2C65E68-390B-4C1D-85F9-A3DA80ACBC9C}" type="slidenum">
              <a:rPr lang="da-DK" smtClean="0"/>
              <a:pPr/>
              <a:t>35</a:t>
            </a:fld>
            <a:endParaRPr lang="da-DK"/>
          </a:p>
        </p:txBody>
      </p:sp>
    </p:spTree>
    <p:extLst>
      <p:ext uri="{BB962C8B-B14F-4D97-AF65-F5344CB8AC3E}">
        <p14:creationId xmlns:p14="http://schemas.microsoft.com/office/powerpoint/2010/main" val="626392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2C65E68-390B-4C1D-85F9-A3DA80ACBC9C}" type="slidenum">
              <a:rPr lang="da-DK" smtClean="0"/>
              <a:pPr/>
              <a:t>37</a:t>
            </a:fld>
            <a:endParaRPr lang="da-DK"/>
          </a:p>
        </p:txBody>
      </p:sp>
    </p:spTree>
    <p:extLst>
      <p:ext uri="{BB962C8B-B14F-4D97-AF65-F5344CB8AC3E}">
        <p14:creationId xmlns:p14="http://schemas.microsoft.com/office/powerpoint/2010/main" val="2005186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92C65E68-390B-4C1D-85F9-A3DA80ACBC9C}" type="slidenum">
              <a:rPr lang="da-DK" smtClean="0"/>
              <a:pPr/>
              <a:t>38</a:t>
            </a:fld>
            <a:endParaRPr lang="da-DK"/>
          </a:p>
        </p:txBody>
      </p:sp>
    </p:spTree>
    <p:extLst>
      <p:ext uri="{BB962C8B-B14F-4D97-AF65-F5344CB8AC3E}">
        <p14:creationId xmlns:p14="http://schemas.microsoft.com/office/powerpoint/2010/main" val="1189594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92C65E68-390B-4C1D-85F9-A3DA80ACBC9C}" type="slidenum">
              <a:rPr lang="da-DK" smtClean="0"/>
              <a:pPr/>
              <a:t>40</a:t>
            </a:fld>
            <a:endParaRPr lang="da-DK"/>
          </a:p>
        </p:txBody>
      </p:sp>
    </p:spTree>
    <p:extLst>
      <p:ext uri="{BB962C8B-B14F-4D97-AF65-F5344CB8AC3E}">
        <p14:creationId xmlns:p14="http://schemas.microsoft.com/office/powerpoint/2010/main" val="78535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2C65E68-390B-4C1D-85F9-A3DA80ACBC9C}" type="slidenum">
              <a:rPr lang="da-DK" smtClean="0"/>
              <a:pPr/>
              <a:t>9</a:t>
            </a:fld>
            <a:endParaRPr lang="da-DK"/>
          </a:p>
        </p:txBody>
      </p:sp>
    </p:spTree>
    <p:extLst>
      <p:ext uri="{BB962C8B-B14F-4D97-AF65-F5344CB8AC3E}">
        <p14:creationId xmlns:p14="http://schemas.microsoft.com/office/powerpoint/2010/main" val="1488510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Fyret af kinesiske firma efter arbejdsulykke. 7 børn. Arbejdsløs. Nægtet erstatning.</a:t>
            </a:r>
          </a:p>
        </p:txBody>
      </p:sp>
      <p:sp>
        <p:nvSpPr>
          <p:cNvPr id="4" name="Pladsholder til slidenummer 3"/>
          <p:cNvSpPr>
            <a:spLocks noGrp="1"/>
          </p:cNvSpPr>
          <p:nvPr>
            <p:ph type="sldNum" sz="quarter" idx="5"/>
          </p:nvPr>
        </p:nvSpPr>
        <p:spPr/>
        <p:txBody>
          <a:bodyPr/>
          <a:lstStyle/>
          <a:p>
            <a:fld id="{92C65E68-390B-4C1D-85F9-A3DA80ACBC9C}" type="slidenum">
              <a:rPr lang="da-DK" smtClean="0"/>
              <a:pPr/>
              <a:t>12</a:t>
            </a:fld>
            <a:endParaRPr lang="da-DK"/>
          </a:p>
        </p:txBody>
      </p:sp>
    </p:spTree>
    <p:extLst>
      <p:ext uri="{BB962C8B-B14F-4D97-AF65-F5344CB8AC3E}">
        <p14:creationId xmlns:p14="http://schemas.microsoft.com/office/powerpoint/2010/main" val="3283415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2C65E68-390B-4C1D-85F9-A3DA80ACBC9C}" type="slidenum">
              <a:rPr lang="da-DK" smtClean="0"/>
              <a:pPr/>
              <a:t>14</a:t>
            </a:fld>
            <a:endParaRPr lang="da-DK"/>
          </a:p>
        </p:txBody>
      </p:sp>
    </p:spTree>
    <p:extLst>
      <p:ext uri="{BB962C8B-B14F-4D97-AF65-F5344CB8AC3E}">
        <p14:creationId xmlns:p14="http://schemas.microsoft.com/office/powerpoint/2010/main" val="3174823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2C65E68-390B-4C1D-85F9-A3DA80ACBC9C}" type="slidenum">
              <a:rPr lang="da-DK" smtClean="0"/>
              <a:pPr/>
              <a:t>16</a:t>
            </a:fld>
            <a:endParaRPr lang="da-DK"/>
          </a:p>
        </p:txBody>
      </p:sp>
    </p:spTree>
    <p:extLst>
      <p:ext uri="{BB962C8B-B14F-4D97-AF65-F5344CB8AC3E}">
        <p14:creationId xmlns:p14="http://schemas.microsoft.com/office/powerpoint/2010/main" val="917114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2C65E68-390B-4C1D-85F9-A3DA80ACBC9C}" type="slidenum">
              <a:rPr lang="da-DK" smtClean="0"/>
              <a:pPr/>
              <a:t>19</a:t>
            </a:fld>
            <a:endParaRPr lang="da-DK"/>
          </a:p>
        </p:txBody>
      </p:sp>
    </p:spTree>
    <p:extLst>
      <p:ext uri="{BB962C8B-B14F-4D97-AF65-F5344CB8AC3E}">
        <p14:creationId xmlns:p14="http://schemas.microsoft.com/office/powerpoint/2010/main" val="3320225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2C65E68-390B-4C1D-85F9-A3DA80ACBC9C}" type="slidenum">
              <a:rPr lang="da-DK" smtClean="0"/>
              <a:pPr/>
              <a:t>23</a:t>
            </a:fld>
            <a:endParaRPr lang="da-DK"/>
          </a:p>
        </p:txBody>
      </p:sp>
    </p:spTree>
    <p:extLst>
      <p:ext uri="{BB962C8B-B14F-4D97-AF65-F5344CB8AC3E}">
        <p14:creationId xmlns:p14="http://schemas.microsoft.com/office/powerpoint/2010/main" val="2903036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 landbrug + sol og vindprojekter   Telefonnummeret er ambassadens !</a:t>
            </a:r>
          </a:p>
        </p:txBody>
      </p:sp>
      <p:sp>
        <p:nvSpPr>
          <p:cNvPr id="4" name="Pladsholder til slidenummer 3"/>
          <p:cNvSpPr>
            <a:spLocks noGrp="1"/>
          </p:cNvSpPr>
          <p:nvPr>
            <p:ph type="sldNum" sz="quarter" idx="5"/>
          </p:nvPr>
        </p:nvSpPr>
        <p:spPr/>
        <p:txBody>
          <a:bodyPr/>
          <a:lstStyle/>
          <a:p>
            <a:fld id="{92C65E68-390B-4C1D-85F9-A3DA80ACBC9C}" type="slidenum">
              <a:rPr lang="da-DK" smtClean="0"/>
              <a:pPr/>
              <a:t>30</a:t>
            </a:fld>
            <a:endParaRPr lang="da-DK"/>
          </a:p>
        </p:txBody>
      </p:sp>
    </p:spTree>
    <p:extLst>
      <p:ext uri="{BB962C8B-B14F-4D97-AF65-F5344CB8AC3E}">
        <p14:creationId xmlns:p14="http://schemas.microsoft.com/office/powerpoint/2010/main" val="1489776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2C65E68-390B-4C1D-85F9-A3DA80ACBC9C}" type="slidenum">
              <a:rPr lang="da-DK" smtClean="0"/>
              <a:pPr/>
              <a:t>32</a:t>
            </a:fld>
            <a:endParaRPr lang="da-DK"/>
          </a:p>
        </p:txBody>
      </p:sp>
    </p:spTree>
    <p:extLst>
      <p:ext uri="{BB962C8B-B14F-4D97-AF65-F5344CB8AC3E}">
        <p14:creationId xmlns:p14="http://schemas.microsoft.com/office/powerpoint/2010/main" val="1881382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bg>
      <p:bgRef idx="1002">
        <a:schemeClr val="bg2"/>
      </p:bgRef>
    </p:bg>
    <p:spTree>
      <p:nvGrpSpPr>
        <p:cNvPr id="1" name=""/>
        <p:cNvGrpSpPr/>
        <p:nvPr/>
      </p:nvGrpSpPr>
      <p:grpSpPr>
        <a:xfrm>
          <a:off x="0" y="0"/>
          <a:ext cx="0" cy="0"/>
          <a:chOff x="0" y="0"/>
          <a:chExt cx="0" cy="0"/>
        </a:xfrm>
      </p:grpSpPr>
      <p:sp>
        <p:nvSpPr>
          <p:cNvPr id="4" name="Kombinationstegning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5" name="Kombinationstegning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9" name="Titel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da-DK"/>
              <a:t>Klik for at redigere titeltypografi i masteren</a:t>
            </a:r>
            <a:endParaRPr lang="en-US"/>
          </a:p>
        </p:txBody>
      </p:sp>
      <p:sp>
        <p:nvSpPr>
          <p:cNvPr id="17" name="Undertitel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a-DK"/>
              <a:t>Klik for at redigere undertiteltypografien i masteren</a:t>
            </a:r>
            <a:endParaRPr lang="en-US"/>
          </a:p>
        </p:txBody>
      </p:sp>
      <p:sp>
        <p:nvSpPr>
          <p:cNvPr id="6" name="Pladsholder til dato 29"/>
          <p:cNvSpPr>
            <a:spLocks noGrp="1"/>
          </p:cNvSpPr>
          <p:nvPr>
            <p:ph type="dt" sz="half" idx="10"/>
          </p:nvPr>
        </p:nvSpPr>
        <p:spPr/>
        <p:txBody>
          <a:bodyPr/>
          <a:lstStyle>
            <a:lvl1pPr>
              <a:defRPr/>
            </a:lvl1pPr>
          </a:lstStyle>
          <a:p>
            <a:pPr>
              <a:defRPr/>
            </a:pPr>
            <a:fld id="{1BE0E22B-4903-4801-97AD-E86432D95C9D}" type="datetimeFigureOut">
              <a:rPr lang="da-DK"/>
              <a:pPr>
                <a:defRPr/>
              </a:pPr>
              <a:t>08-05-2019</a:t>
            </a:fld>
            <a:endParaRPr lang="da-DK"/>
          </a:p>
        </p:txBody>
      </p:sp>
      <p:sp>
        <p:nvSpPr>
          <p:cNvPr id="7" name="Pladsholder til sidefod 18"/>
          <p:cNvSpPr>
            <a:spLocks noGrp="1"/>
          </p:cNvSpPr>
          <p:nvPr>
            <p:ph type="ftr" sz="quarter" idx="11"/>
          </p:nvPr>
        </p:nvSpPr>
        <p:spPr/>
        <p:txBody>
          <a:bodyPr/>
          <a:lstStyle>
            <a:lvl1pPr>
              <a:defRPr/>
            </a:lvl1pPr>
          </a:lstStyle>
          <a:p>
            <a:pPr>
              <a:defRPr/>
            </a:pPr>
            <a:endParaRPr lang="da-DK"/>
          </a:p>
        </p:txBody>
      </p:sp>
      <p:sp>
        <p:nvSpPr>
          <p:cNvPr id="8" name="Pladsholder til diasnummer 26"/>
          <p:cNvSpPr>
            <a:spLocks noGrp="1"/>
          </p:cNvSpPr>
          <p:nvPr>
            <p:ph type="sldNum" sz="quarter" idx="12"/>
          </p:nvPr>
        </p:nvSpPr>
        <p:spPr/>
        <p:txBody>
          <a:bodyPr/>
          <a:lstStyle>
            <a:lvl1pPr>
              <a:defRPr/>
            </a:lvl1pPr>
          </a:lstStyle>
          <a:p>
            <a:pPr>
              <a:defRPr/>
            </a:pPr>
            <a:fld id="{D2C8C6A8-83E8-4424-8F20-35CB1D721412}" type="slidenum">
              <a:rPr lang="da-DK"/>
              <a:pPr>
                <a:defRPr/>
              </a:pPr>
              <a:t>‹nr.›</a:t>
            </a:fld>
            <a:endParaRPr lang="da-DK"/>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endParaRPr lang="en-US"/>
          </a:p>
        </p:txBody>
      </p:sp>
      <p:sp>
        <p:nvSpPr>
          <p:cNvPr id="3" name="Pladsholder til lodret titel 2"/>
          <p:cNvSpPr>
            <a:spLocks noGrp="1"/>
          </p:cNvSpPr>
          <p:nvPr>
            <p:ph type="body" orient="vert" idx="1"/>
          </p:nvPr>
        </p:nvSpPr>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9"/>
          <p:cNvSpPr>
            <a:spLocks noGrp="1"/>
          </p:cNvSpPr>
          <p:nvPr>
            <p:ph type="dt" sz="half" idx="10"/>
          </p:nvPr>
        </p:nvSpPr>
        <p:spPr/>
        <p:txBody>
          <a:bodyPr/>
          <a:lstStyle>
            <a:lvl1pPr>
              <a:defRPr/>
            </a:lvl1pPr>
          </a:lstStyle>
          <a:p>
            <a:pPr>
              <a:defRPr/>
            </a:pPr>
            <a:fld id="{89D0F2EA-F2DD-44F2-AAFF-5BDD6F3E81DE}" type="datetimeFigureOut">
              <a:rPr lang="da-DK"/>
              <a:pPr>
                <a:defRPr/>
              </a:pPr>
              <a:t>08-05-2019</a:t>
            </a:fld>
            <a:endParaRPr lang="da-DK"/>
          </a:p>
        </p:txBody>
      </p:sp>
      <p:sp>
        <p:nvSpPr>
          <p:cNvPr id="5" name="Pladsholder til sidefod 21"/>
          <p:cNvSpPr>
            <a:spLocks noGrp="1"/>
          </p:cNvSpPr>
          <p:nvPr>
            <p:ph type="ftr" sz="quarter" idx="11"/>
          </p:nvPr>
        </p:nvSpPr>
        <p:spPr/>
        <p:txBody>
          <a:bodyPr/>
          <a:lstStyle>
            <a:lvl1pPr>
              <a:defRPr/>
            </a:lvl1pPr>
          </a:lstStyle>
          <a:p>
            <a:pPr>
              <a:defRPr/>
            </a:pPr>
            <a:endParaRPr lang="da-DK"/>
          </a:p>
        </p:txBody>
      </p:sp>
      <p:sp>
        <p:nvSpPr>
          <p:cNvPr id="6" name="Pladsholder til diasnummer 17"/>
          <p:cNvSpPr>
            <a:spLocks noGrp="1"/>
          </p:cNvSpPr>
          <p:nvPr>
            <p:ph type="sldNum" sz="quarter" idx="12"/>
          </p:nvPr>
        </p:nvSpPr>
        <p:spPr/>
        <p:txBody>
          <a:bodyPr/>
          <a:lstStyle>
            <a:lvl1pPr>
              <a:defRPr/>
            </a:lvl1pPr>
          </a:lstStyle>
          <a:p>
            <a:pPr>
              <a:defRPr/>
            </a:pPr>
            <a:fld id="{AEFE02A4-53BD-4D2D-8F5B-5254729F94D6}" type="slidenum">
              <a:rPr lang="da-DK"/>
              <a:pPr>
                <a:defRPr/>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titeltypografi i masteren</a:t>
            </a:r>
            <a:endParaRPr lang="en-US"/>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9"/>
          <p:cNvSpPr>
            <a:spLocks noGrp="1"/>
          </p:cNvSpPr>
          <p:nvPr>
            <p:ph type="dt" sz="half" idx="10"/>
          </p:nvPr>
        </p:nvSpPr>
        <p:spPr/>
        <p:txBody>
          <a:bodyPr/>
          <a:lstStyle>
            <a:lvl1pPr>
              <a:defRPr/>
            </a:lvl1pPr>
          </a:lstStyle>
          <a:p>
            <a:pPr>
              <a:defRPr/>
            </a:pPr>
            <a:fld id="{1D5F095B-75C5-4B60-98B1-9EFDFDBFA00A}" type="datetimeFigureOut">
              <a:rPr lang="da-DK"/>
              <a:pPr>
                <a:defRPr/>
              </a:pPr>
              <a:t>08-05-2019</a:t>
            </a:fld>
            <a:endParaRPr lang="da-DK"/>
          </a:p>
        </p:txBody>
      </p:sp>
      <p:sp>
        <p:nvSpPr>
          <p:cNvPr id="5" name="Pladsholder til sidefod 21"/>
          <p:cNvSpPr>
            <a:spLocks noGrp="1"/>
          </p:cNvSpPr>
          <p:nvPr>
            <p:ph type="ftr" sz="quarter" idx="11"/>
          </p:nvPr>
        </p:nvSpPr>
        <p:spPr/>
        <p:txBody>
          <a:bodyPr/>
          <a:lstStyle>
            <a:lvl1pPr>
              <a:defRPr/>
            </a:lvl1pPr>
          </a:lstStyle>
          <a:p>
            <a:pPr>
              <a:defRPr/>
            </a:pPr>
            <a:endParaRPr lang="da-DK"/>
          </a:p>
        </p:txBody>
      </p:sp>
      <p:sp>
        <p:nvSpPr>
          <p:cNvPr id="6" name="Pladsholder til diasnummer 17"/>
          <p:cNvSpPr>
            <a:spLocks noGrp="1"/>
          </p:cNvSpPr>
          <p:nvPr>
            <p:ph type="sldNum" sz="quarter" idx="12"/>
          </p:nvPr>
        </p:nvSpPr>
        <p:spPr/>
        <p:txBody>
          <a:bodyPr/>
          <a:lstStyle>
            <a:lvl1pPr>
              <a:defRPr/>
            </a:lvl1pPr>
          </a:lstStyle>
          <a:p>
            <a:pPr>
              <a:defRPr/>
            </a:pPr>
            <a:fld id="{8FBB5624-DB09-409C-8B6B-00FBA9D0AA78}" type="slidenum">
              <a:rPr lang="da-DK"/>
              <a:pPr>
                <a:defRPr/>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vl1pPr>
          </a:lstStyle>
          <a:p>
            <a:r>
              <a:rPr lang="da-DK"/>
              <a:t>Klik for at redigere titeltypografi i masteren</a:t>
            </a:r>
            <a:endParaRPr lang="en-US"/>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9"/>
          <p:cNvSpPr>
            <a:spLocks noGrp="1"/>
          </p:cNvSpPr>
          <p:nvPr>
            <p:ph type="dt" sz="half" idx="10"/>
          </p:nvPr>
        </p:nvSpPr>
        <p:spPr/>
        <p:txBody>
          <a:bodyPr/>
          <a:lstStyle>
            <a:lvl1pPr>
              <a:defRPr/>
            </a:lvl1pPr>
          </a:lstStyle>
          <a:p>
            <a:pPr>
              <a:defRPr/>
            </a:pPr>
            <a:fld id="{33304A2A-1FF2-4A5E-92FA-CFBE852250CA}" type="datetimeFigureOut">
              <a:rPr lang="da-DK"/>
              <a:pPr>
                <a:defRPr/>
              </a:pPr>
              <a:t>08-05-2019</a:t>
            </a:fld>
            <a:endParaRPr lang="da-DK"/>
          </a:p>
        </p:txBody>
      </p:sp>
      <p:sp>
        <p:nvSpPr>
          <p:cNvPr id="5" name="Pladsholder til sidefod 21"/>
          <p:cNvSpPr>
            <a:spLocks noGrp="1"/>
          </p:cNvSpPr>
          <p:nvPr>
            <p:ph type="ftr" sz="quarter" idx="11"/>
          </p:nvPr>
        </p:nvSpPr>
        <p:spPr/>
        <p:txBody>
          <a:bodyPr/>
          <a:lstStyle>
            <a:lvl1pPr>
              <a:defRPr/>
            </a:lvl1pPr>
          </a:lstStyle>
          <a:p>
            <a:pPr>
              <a:defRPr/>
            </a:pPr>
            <a:endParaRPr lang="da-DK"/>
          </a:p>
        </p:txBody>
      </p:sp>
      <p:sp>
        <p:nvSpPr>
          <p:cNvPr id="6" name="Pladsholder til diasnummer 17"/>
          <p:cNvSpPr>
            <a:spLocks noGrp="1"/>
          </p:cNvSpPr>
          <p:nvPr>
            <p:ph type="sldNum" sz="quarter" idx="12"/>
          </p:nvPr>
        </p:nvSpPr>
        <p:spPr/>
        <p:txBody>
          <a:bodyPr/>
          <a:lstStyle>
            <a:lvl1pPr>
              <a:defRPr/>
            </a:lvl1pPr>
          </a:lstStyle>
          <a:p>
            <a:pPr>
              <a:defRPr/>
            </a:pPr>
            <a:fld id="{8061CE90-5A90-4D28-8DD6-7AC92D7BF072}" type="slidenum">
              <a:rPr lang="da-DK"/>
              <a:pPr>
                <a:defRPr/>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bg>
      <p:bgRef idx="1002">
        <a:schemeClr val="bg2"/>
      </p:bgRef>
    </p:bg>
    <p:spTree>
      <p:nvGrpSpPr>
        <p:cNvPr id="1" name=""/>
        <p:cNvGrpSpPr/>
        <p:nvPr/>
      </p:nvGrpSpPr>
      <p:grpSpPr>
        <a:xfrm>
          <a:off x="0" y="0"/>
          <a:ext cx="0" cy="0"/>
          <a:chOff x="0" y="0"/>
          <a:chExt cx="0" cy="0"/>
        </a:xfrm>
      </p:grpSpPr>
      <p:sp>
        <p:nvSpPr>
          <p:cNvPr id="4" name="Kombinationstegning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5" name="Kombinationstegning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2" name="Titel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da-DK"/>
              <a:t>Klik for at redigere titeltypografi i masteren</a:t>
            </a:r>
            <a:endParaRPr lang="en-US"/>
          </a:p>
        </p:txBody>
      </p:sp>
      <p:sp>
        <p:nvSpPr>
          <p:cNvPr id="3" name="Pladsholder til tekst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da-DK"/>
              <a:t>Klik for at redigere typografi i masteren</a:t>
            </a:r>
          </a:p>
        </p:txBody>
      </p:sp>
      <p:sp>
        <p:nvSpPr>
          <p:cNvPr id="6" name="Pladsholder til dato 3"/>
          <p:cNvSpPr>
            <a:spLocks noGrp="1"/>
          </p:cNvSpPr>
          <p:nvPr>
            <p:ph type="dt" sz="half" idx="10"/>
          </p:nvPr>
        </p:nvSpPr>
        <p:spPr/>
        <p:txBody>
          <a:bodyPr/>
          <a:lstStyle>
            <a:lvl1pPr>
              <a:defRPr/>
            </a:lvl1pPr>
          </a:lstStyle>
          <a:p>
            <a:pPr>
              <a:defRPr/>
            </a:pPr>
            <a:fld id="{E9251550-9382-43D5-AD74-D85822794C38}" type="datetimeFigureOut">
              <a:rPr lang="da-DK"/>
              <a:pPr>
                <a:defRPr/>
              </a:pPr>
              <a:t>08-05-2019</a:t>
            </a:fld>
            <a:endParaRPr lang="da-DK"/>
          </a:p>
        </p:txBody>
      </p:sp>
      <p:sp>
        <p:nvSpPr>
          <p:cNvPr id="7" name="Pladsholder til sidefod 4"/>
          <p:cNvSpPr>
            <a:spLocks noGrp="1"/>
          </p:cNvSpPr>
          <p:nvPr>
            <p:ph type="ftr" sz="quarter" idx="11"/>
          </p:nvPr>
        </p:nvSpPr>
        <p:spPr/>
        <p:txBody>
          <a:bodyPr/>
          <a:lstStyle>
            <a:lvl1pPr>
              <a:defRPr/>
            </a:lvl1pPr>
          </a:lstStyle>
          <a:p>
            <a:pPr>
              <a:defRPr/>
            </a:pPr>
            <a:endParaRPr lang="da-DK"/>
          </a:p>
        </p:txBody>
      </p:sp>
      <p:sp>
        <p:nvSpPr>
          <p:cNvPr id="8" name="Pladsholder til diasnummer 5"/>
          <p:cNvSpPr>
            <a:spLocks noGrp="1"/>
          </p:cNvSpPr>
          <p:nvPr>
            <p:ph type="sldNum" sz="quarter" idx="12"/>
          </p:nvPr>
        </p:nvSpPr>
        <p:spPr/>
        <p:txBody>
          <a:bodyPr/>
          <a:lstStyle>
            <a:lvl1pPr>
              <a:defRPr/>
            </a:lvl1pPr>
          </a:lstStyle>
          <a:p>
            <a:pPr>
              <a:defRPr/>
            </a:pPr>
            <a:fld id="{111DBD83-E421-4489-853B-C8AD6BC7E0BE}" type="slidenum">
              <a:rPr lang="da-DK"/>
              <a:pPr>
                <a:defRPr/>
              </a:pPr>
              <a:t>‹nr.›</a:t>
            </a:fld>
            <a:endParaRPr lang="da-DK"/>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467600" cy="1143000"/>
          </a:xfrm>
        </p:spPr>
        <p:txBody>
          <a:bodyPr/>
          <a:lstStyle/>
          <a:p>
            <a:r>
              <a:rPr lang="da-DK"/>
              <a:t>Klik for at redigere titeltypografi i masteren</a:t>
            </a:r>
            <a:endParaRPr lang="en-US"/>
          </a:p>
        </p:txBody>
      </p:sp>
      <p:sp>
        <p:nvSpPr>
          <p:cNvPr id="3" name="Pladsholder til indhold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indhold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Pladsholder til dato 9"/>
          <p:cNvSpPr>
            <a:spLocks noGrp="1"/>
          </p:cNvSpPr>
          <p:nvPr>
            <p:ph type="dt" sz="half" idx="10"/>
          </p:nvPr>
        </p:nvSpPr>
        <p:spPr/>
        <p:txBody>
          <a:bodyPr/>
          <a:lstStyle>
            <a:lvl1pPr>
              <a:defRPr/>
            </a:lvl1pPr>
          </a:lstStyle>
          <a:p>
            <a:pPr>
              <a:defRPr/>
            </a:pPr>
            <a:fld id="{19870184-BEAC-49F2-A09F-0FB28C7A5309}" type="datetimeFigureOut">
              <a:rPr lang="da-DK"/>
              <a:pPr>
                <a:defRPr/>
              </a:pPr>
              <a:t>08-05-2019</a:t>
            </a:fld>
            <a:endParaRPr lang="da-DK"/>
          </a:p>
        </p:txBody>
      </p:sp>
      <p:sp>
        <p:nvSpPr>
          <p:cNvPr id="6" name="Pladsholder til sidefod 21"/>
          <p:cNvSpPr>
            <a:spLocks noGrp="1"/>
          </p:cNvSpPr>
          <p:nvPr>
            <p:ph type="ftr" sz="quarter" idx="11"/>
          </p:nvPr>
        </p:nvSpPr>
        <p:spPr/>
        <p:txBody>
          <a:bodyPr/>
          <a:lstStyle>
            <a:lvl1pPr>
              <a:defRPr/>
            </a:lvl1pPr>
          </a:lstStyle>
          <a:p>
            <a:pPr>
              <a:defRPr/>
            </a:pPr>
            <a:endParaRPr lang="da-DK"/>
          </a:p>
        </p:txBody>
      </p:sp>
      <p:sp>
        <p:nvSpPr>
          <p:cNvPr id="7" name="Pladsholder til diasnummer 17"/>
          <p:cNvSpPr>
            <a:spLocks noGrp="1"/>
          </p:cNvSpPr>
          <p:nvPr>
            <p:ph type="sldNum" sz="quarter" idx="12"/>
          </p:nvPr>
        </p:nvSpPr>
        <p:spPr/>
        <p:txBody>
          <a:bodyPr/>
          <a:lstStyle>
            <a:lvl1pPr>
              <a:defRPr/>
            </a:lvl1pPr>
          </a:lstStyle>
          <a:p>
            <a:pPr>
              <a:defRPr/>
            </a:pPr>
            <a:fld id="{33169A76-E5FF-4DED-9786-BB4838A851FB}" type="slidenum">
              <a:rPr lang="da-DK"/>
              <a:pPr>
                <a:defRPr/>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lstStyle>
            <a:lvl1pPr>
              <a:defRPr/>
            </a:lvl1pPr>
          </a:lstStyle>
          <a:p>
            <a:r>
              <a:rPr lang="da-DK"/>
              <a:t>Klik for at redigere titeltypografi i masteren</a:t>
            </a:r>
            <a:endParaRPr lang="en-US"/>
          </a:p>
        </p:txBody>
      </p:sp>
      <p:sp>
        <p:nvSpPr>
          <p:cNvPr id="3" name="Pladsholder til tekst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da-DK"/>
              <a:t>Klik for at redigere typografi i masteren</a:t>
            </a:r>
          </a:p>
        </p:txBody>
      </p:sp>
      <p:sp>
        <p:nvSpPr>
          <p:cNvPr id="4" name="Pladsholder til tekst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da-DK"/>
              <a:t>Klik for at redigere typografi i masteren</a:t>
            </a:r>
          </a:p>
        </p:txBody>
      </p:sp>
      <p:sp>
        <p:nvSpPr>
          <p:cNvPr id="5" name="Pladsholder til indhold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6" name="Pladsholder til indhold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7" name="Pladsholder til dato 6"/>
          <p:cNvSpPr>
            <a:spLocks noGrp="1"/>
          </p:cNvSpPr>
          <p:nvPr>
            <p:ph type="dt" sz="half" idx="10"/>
          </p:nvPr>
        </p:nvSpPr>
        <p:spPr/>
        <p:txBody>
          <a:bodyPr/>
          <a:lstStyle>
            <a:lvl1pPr>
              <a:defRPr/>
            </a:lvl1pPr>
          </a:lstStyle>
          <a:p>
            <a:pPr>
              <a:defRPr/>
            </a:pPr>
            <a:fld id="{E4389A7E-2A9E-4AD0-A8F4-C99AA4021A44}" type="datetimeFigureOut">
              <a:rPr lang="da-DK"/>
              <a:pPr>
                <a:defRPr/>
              </a:pPr>
              <a:t>08-05-2019</a:t>
            </a:fld>
            <a:endParaRPr lang="da-DK"/>
          </a:p>
        </p:txBody>
      </p:sp>
      <p:sp>
        <p:nvSpPr>
          <p:cNvPr id="8" name="Pladsholder til sidefod 7"/>
          <p:cNvSpPr>
            <a:spLocks noGrp="1"/>
          </p:cNvSpPr>
          <p:nvPr>
            <p:ph type="ftr" sz="quarter" idx="11"/>
          </p:nvPr>
        </p:nvSpPr>
        <p:spPr/>
        <p:txBody>
          <a:bodyPr/>
          <a:lstStyle>
            <a:lvl1pPr>
              <a:defRPr/>
            </a:lvl1pPr>
          </a:lstStyle>
          <a:p>
            <a:pPr>
              <a:defRPr/>
            </a:pPr>
            <a:endParaRPr lang="da-DK"/>
          </a:p>
        </p:txBody>
      </p:sp>
      <p:sp>
        <p:nvSpPr>
          <p:cNvPr id="9" name="Pladsholder til diasnummer 8"/>
          <p:cNvSpPr>
            <a:spLocks noGrp="1"/>
          </p:cNvSpPr>
          <p:nvPr>
            <p:ph type="sldNum" sz="quarter" idx="12"/>
          </p:nvPr>
        </p:nvSpPr>
        <p:spPr/>
        <p:txBody>
          <a:bodyPr/>
          <a:lstStyle>
            <a:lvl1pPr>
              <a:defRPr/>
            </a:lvl1pPr>
          </a:lstStyle>
          <a:p>
            <a:pPr>
              <a:defRPr/>
            </a:pPr>
            <a:fld id="{A907E8CE-3BFE-4784-82C1-17360047CB66}" type="slidenum">
              <a:rPr lang="da-DK"/>
              <a:pPr>
                <a:defRPr/>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320"/>
            <a:ext cx="7470648" cy="1143000"/>
          </a:xfrm>
        </p:spPr>
        <p:txBody>
          <a:bodyPr/>
          <a:lstStyle>
            <a:lvl1pPr algn="l">
              <a:defRPr sz="4600"/>
            </a:lvl1pPr>
          </a:lstStyle>
          <a:p>
            <a:r>
              <a:rPr lang="da-DK"/>
              <a:t>Klik for at redigere titeltypografi i masteren</a:t>
            </a:r>
            <a:endParaRPr lang="en-US"/>
          </a:p>
        </p:txBody>
      </p:sp>
      <p:sp>
        <p:nvSpPr>
          <p:cNvPr id="3" name="Pladsholder til dato 9"/>
          <p:cNvSpPr>
            <a:spLocks noGrp="1"/>
          </p:cNvSpPr>
          <p:nvPr>
            <p:ph type="dt" sz="half" idx="10"/>
          </p:nvPr>
        </p:nvSpPr>
        <p:spPr/>
        <p:txBody>
          <a:bodyPr/>
          <a:lstStyle>
            <a:lvl1pPr>
              <a:defRPr/>
            </a:lvl1pPr>
          </a:lstStyle>
          <a:p>
            <a:pPr>
              <a:defRPr/>
            </a:pPr>
            <a:fld id="{56C8389C-32AF-42BD-8393-A0066EC3E587}" type="datetimeFigureOut">
              <a:rPr lang="da-DK"/>
              <a:pPr>
                <a:defRPr/>
              </a:pPr>
              <a:t>08-05-2019</a:t>
            </a:fld>
            <a:endParaRPr lang="da-DK"/>
          </a:p>
        </p:txBody>
      </p:sp>
      <p:sp>
        <p:nvSpPr>
          <p:cNvPr id="4" name="Pladsholder til sidefod 21"/>
          <p:cNvSpPr>
            <a:spLocks noGrp="1"/>
          </p:cNvSpPr>
          <p:nvPr>
            <p:ph type="ftr" sz="quarter" idx="11"/>
          </p:nvPr>
        </p:nvSpPr>
        <p:spPr/>
        <p:txBody>
          <a:bodyPr/>
          <a:lstStyle>
            <a:lvl1pPr>
              <a:defRPr/>
            </a:lvl1pPr>
          </a:lstStyle>
          <a:p>
            <a:pPr>
              <a:defRPr/>
            </a:pPr>
            <a:endParaRPr lang="da-DK"/>
          </a:p>
        </p:txBody>
      </p:sp>
      <p:sp>
        <p:nvSpPr>
          <p:cNvPr id="5" name="Pladsholder til diasnummer 17"/>
          <p:cNvSpPr>
            <a:spLocks noGrp="1"/>
          </p:cNvSpPr>
          <p:nvPr>
            <p:ph type="sldNum" sz="quarter" idx="12"/>
          </p:nvPr>
        </p:nvSpPr>
        <p:spPr/>
        <p:txBody>
          <a:bodyPr/>
          <a:lstStyle>
            <a:lvl1pPr>
              <a:defRPr/>
            </a:lvl1pPr>
          </a:lstStyle>
          <a:p>
            <a:pPr>
              <a:defRPr/>
            </a:pPr>
            <a:fld id="{BD968514-75DB-4825-AE5D-518D2F431268}" type="slidenum">
              <a:rPr lang="da-DK"/>
              <a:pPr>
                <a:defRPr/>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9"/>
          <p:cNvSpPr>
            <a:spLocks noGrp="1"/>
          </p:cNvSpPr>
          <p:nvPr>
            <p:ph type="dt" sz="half" idx="10"/>
          </p:nvPr>
        </p:nvSpPr>
        <p:spPr/>
        <p:txBody>
          <a:bodyPr/>
          <a:lstStyle>
            <a:lvl1pPr>
              <a:defRPr/>
            </a:lvl1pPr>
          </a:lstStyle>
          <a:p>
            <a:pPr>
              <a:defRPr/>
            </a:pPr>
            <a:fld id="{0088E5D5-80C8-4C49-BECF-71AD7D9357F2}" type="datetimeFigureOut">
              <a:rPr lang="da-DK"/>
              <a:pPr>
                <a:defRPr/>
              </a:pPr>
              <a:t>08-05-2019</a:t>
            </a:fld>
            <a:endParaRPr lang="da-DK"/>
          </a:p>
        </p:txBody>
      </p:sp>
      <p:sp>
        <p:nvSpPr>
          <p:cNvPr id="3" name="Pladsholder til sidefod 21"/>
          <p:cNvSpPr>
            <a:spLocks noGrp="1"/>
          </p:cNvSpPr>
          <p:nvPr>
            <p:ph type="ftr" sz="quarter" idx="11"/>
          </p:nvPr>
        </p:nvSpPr>
        <p:spPr/>
        <p:txBody>
          <a:bodyPr/>
          <a:lstStyle>
            <a:lvl1pPr>
              <a:defRPr/>
            </a:lvl1pPr>
          </a:lstStyle>
          <a:p>
            <a:pPr>
              <a:defRPr/>
            </a:pPr>
            <a:endParaRPr lang="da-DK"/>
          </a:p>
        </p:txBody>
      </p:sp>
      <p:sp>
        <p:nvSpPr>
          <p:cNvPr id="4" name="Pladsholder til diasnummer 17"/>
          <p:cNvSpPr>
            <a:spLocks noGrp="1"/>
          </p:cNvSpPr>
          <p:nvPr>
            <p:ph type="sldNum" sz="quarter" idx="12"/>
          </p:nvPr>
        </p:nvSpPr>
        <p:spPr/>
        <p:txBody>
          <a:bodyPr/>
          <a:lstStyle>
            <a:lvl1pPr>
              <a:defRPr/>
            </a:lvl1pPr>
          </a:lstStyle>
          <a:p>
            <a:pPr>
              <a:defRPr/>
            </a:pPr>
            <a:fld id="{FDB430E5-835A-4A69-A167-23BEF61AB46D}" type="slidenum">
              <a:rPr lang="da-DK"/>
              <a:pPr>
                <a:defRPr/>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da-DK"/>
              <a:t>Klik for at redigere titeltypografi i masteren</a:t>
            </a:r>
            <a:endParaRPr lang="en-US"/>
          </a:p>
        </p:txBody>
      </p:sp>
      <p:sp>
        <p:nvSpPr>
          <p:cNvPr id="3" name="Pladsholder til tekst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da-DK"/>
              <a:t>Klik for at redigere typografi i masteren</a:t>
            </a:r>
          </a:p>
        </p:txBody>
      </p:sp>
      <p:sp>
        <p:nvSpPr>
          <p:cNvPr id="4" name="Pladsholder til indhold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Pladsholder til dato 4"/>
          <p:cNvSpPr>
            <a:spLocks noGrp="1"/>
          </p:cNvSpPr>
          <p:nvPr>
            <p:ph type="dt" sz="half" idx="10"/>
          </p:nvPr>
        </p:nvSpPr>
        <p:spPr/>
        <p:txBody>
          <a:bodyPr/>
          <a:lstStyle>
            <a:lvl1pPr>
              <a:defRPr/>
            </a:lvl1pPr>
          </a:lstStyle>
          <a:p>
            <a:pPr>
              <a:defRPr/>
            </a:pPr>
            <a:fld id="{F1AC95E8-ABC8-4C06-91F5-D9ADF0932CCD}" type="datetimeFigureOut">
              <a:rPr lang="da-DK"/>
              <a:pPr>
                <a:defRPr/>
              </a:pPr>
              <a:t>08-05-2019</a:t>
            </a:fld>
            <a:endParaRPr lang="da-DK"/>
          </a:p>
        </p:txBody>
      </p:sp>
      <p:sp>
        <p:nvSpPr>
          <p:cNvPr id="6" name="Pladsholder til sidefod 5"/>
          <p:cNvSpPr>
            <a:spLocks noGrp="1"/>
          </p:cNvSpPr>
          <p:nvPr>
            <p:ph type="ftr" sz="quarter" idx="11"/>
          </p:nvPr>
        </p:nvSpPr>
        <p:spPr/>
        <p:txBody>
          <a:bodyPr/>
          <a:lstStyle>
            <a:lvl1pPr>
              <a:defRPr/>
            </a:lvl1pPr>
          </a:lstStyle>
          <a:p>
            <a:pPr>
              <a:defRPr/>
            </a:pPr>
            <a:endParaRPr lang="da-DK"/>
          </a:p>
        </p:txBody>
      </p:sp>
      <p:sp>
        <p:nvSpPr>
          <p:cNvPr id="7" name="Pladsholder til diasnummer 6"/>
          <p:cNvSpPr>
            <a:spLocks noGrp="1"/>
          </p:cNvSpPr>
          <p:nvPr>
            <p:ph type="sldNum" sz="quarter" idx="12"/>
          </p:nvPr>
        </p:nvSpPr>
        <p:spPr>
          <a:xfrm>
            <a:off x="8156575" y="6421438"/>
            <a:ext cx="762000" cy="365125"/>
          </a:xfrm>
        </p:spPr>
        <p:txBody>
          <a:bodyPr/>
          <a:lstStyle>
            <a:lvl1pPr>
              <a:defRPr/>
            </a:lvl1pPr>
          </a:lstStyle>
          <a:p>
            <a:pPr>
              <a:defRPr/>
            </a:pPr>
            <a:fld id="{C452E57F-53A9-401A-96DD-45084D15987F}" type="slidenum">
              <a:rPr lang="da-DK"/>
              <a:pPr>
                <a:defRPr/>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da-DK"/>
              <a:t>Klik for at redigere titeltypografi i masteren</a:t>
            </a:r>
            <a:endParaRPr lang="en-US"/>
          </a:p>
        </p:txBody>
      </p:sp>
      <p:sp>
        <p:nvSpPr>
          <p:cNvPr id="3" name="Pladsholder til billed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da-DK" noProof="0"/>
              <a:t>Klik på ikonet for at tilføje et billede</a:t>
            </a:r>
            <a:endParaRPr lang="en-US" noProof="0" dirty="0"/>
          </a:p>
        </p:txBody>
      </p:sp>
      <p:sp>
        <p:nvSpPr>
          <p:cNvPr id="4" name="Pladsholder til tekst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da-DK"/>
              <a:t>Klik for at redigere typografi i masteren</a:t>
            </a:r>
          </a:p>
        </p:txBody>
      </p:sp>
      <p:sp>
        <p:nvSpPr>
          <p:cNvPr id="5" name="Pladsholder til dato 4"/>
          <p:cNvSpPr>
            <a:spLocks noGrp="1"/>
          </p:cNvSpPr>
          <p:nvPr>
            <p:ph type="dt" sz="half" idx="10"/>
          </p:nvPr>
        </p:nvSpPr>
        <p:spPr/>
        <p:txBody>
          <a:bodyPr/>
          <a:lstStyle>
            <a:lvl1pPr>
              <a:defRPr/>
            </a:lvl1pPr>
          </a:lstStyle>
          <a:p>
            <a:pPr>
              <a:defRPr/>
            </a:pPr>
            <a:fld id="{F104433B-F3C2-4034-B868-0710C0345C96}" type="datetimeFigureOut">
              <a:rPr lang="da-DK"/>
              <a:pPr>
                <a:defRPr/>
              </a:pPr>
              <a:t>08-05-2019</a:t>
            </a:fld>
            <a:endParaRPr lang="da-DK"/>
          </a:p>
        </p:txBody>
      </p:sp>
      <p:sp>
        <p:nvSpPr>
          <p:cNvPr id="6" name="Pladsholder til sidefod 5"/>
          <p:cNvSpPr>
            <a:spLocks noGrp="1"/>
          </p:cNvSpPr>
          <p:nvPr>
            <p:ph type="ftr" sz="quarter" idx="11"/>
          </p:nvPr>
        </p:nvSpPr>
        <p:spPr/>
        <p:txBody>
          <a:bodyPr/>
          <a:lstStyle>
            <a:lvl1pPr>
              <a:defRPr/>
            </a:lvl1pPr>
          </a:lstStyle>
          <a:p>
            <a:pPr>
              <a:defRPr/>
            </a:pPr>
            <a:endParaRPr lang="da-DK"/>
          </a:p>
        </p:txBody>
      </p:sp>
      <p:sp>
        <p:nvSpPr>
          <p:cNvPr id="7" name="Pladsholder til diasnummer 6"/>
          <p:cNvSpPr>
            <a:spLocks noGrp="1"/>
          </p:cNvSpPr>
          <p:nvPr>
            <p:ph type="sldNum" sz="quarter" idx="12"/>
          </p:nvPr>
        </p:nvSpPr>
        <p:spPr/>
        <p:txBody>
          <a:bodyPr/>
          <a:lstStyle>
            <a:lvl1pPr>
              <a:defRPr/>
            </a:lvl1pPr>
          </a:lstStyle>
          <a:p>
            <a:pPr>
              <a:defRPr/>
            </a:pPr>
            <a:fld id="{5516AC66-DA70-43B0-A987-0028A660F1D9}" type="slidenum">
              <a:rPr lang="da-DK"/>
              <a:pPr>
                <a:defRPr/>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Kombinationstegning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16" name="Kombinationstegning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1028" name="Pladsholder til titel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da-DK"/>
              <a:t>Klik for at redigere titeltypografi i masteren</a:t>
            </a:r>
            <a:endParaRPr lang="en-US"/>
          </a:p>
        </p:txBody>
      </p:sp>
      <p:sp>
        <p:nvSpPr>
          <p:cNvPr id="1029" name="Pladsholder til tekst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10" name="Pladsholder til dato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a:solidFill>
                  <a:schemeClr val="tx2">
                    <a:shade val="50000"/>
                  </a:schemeClr>
                </a:solidFill>
                <a:latin typeface="+mn-lt"/>
              </a:defRPr>
            </a:lvl1pPr>
          </a:lstStyle>
          <a:p>
            <a:pPr>
              <a:defRPr/>
            </a:pPr>
            <a:fld id="{310504C9-07E1-41AB-99FC-9798285FCBA6}" type="datetimeFigureOut">
              <a:rPr lang="da-DK"/>
              <a:pPr>
                <a:defRPr/>
              </a:pPr>
              <a:t>08-05-2019</a:t>
            </a:fld>
            <a:endParaRPr lang="da-DK"/>
          </a:p>
        </p:txBody>
      </p:sp>
      <p:sp>
        <p:nvSpPr>
          <p:cNvPr id="22" name="Pladsholder til sidefod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defRPr>
            </a:lvl1pPr>
          </a:lstStyle>
          <a:p>
            <a:pPr>
              <a:defRPr/>
            </a:pPr>
            <a:endParaRPr lang="da-DK"/>
          </a:p>
        </p:txBody>
      </p:sp>
      <p:sp>
        <p:nvSpPr>
          <p:cNvPr id="18" name="Pladsholder til diasnumm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a:solidFill>
                  <a:schemeClr val="tx2">
                    <a:shade val="50000"/>
                  </a:schemeClr>
                </a:solidFill>
                <a:latin typeface="+mn-lt"/>
              </a:defRPr>
            </a:lvl1pPr>
          </a:lstStyle>
          <a:p>
            <a:pPr>
              <a:defRPr/>
            </a:pPr>
            <a:fld id="{CBFD0488-6156-4142-BB0E-7A4D69367805}" type="slidenum">
              <a:rPr lang="da-DK"/>
              <a:pPr>
                <a:defRPr/>
              </a:pPr>
              <a:t>‹nr.›</a:t>
            </a:fld>
            <a:endParaRPr lang="da-DK"/>
          </a:p>
        </p:txBody>
      </p:sp>
    </p:spTree>
  </p:cSld>
  <p:clrMap bg1="dk1" tx1="lt1" bg2="dk2" tx2="lt2" accent1="accent1" accent2="accent2" accent3="accent3" accent4="accent4" accent5="accent5" accent6="accent6" hlink="hlink" folHlink="folHlink"/>
  <p:sldLayoutIdLst>
    <p:sldLayoutId id="2147483771" r:id="rId1"/>
    <p:sldLayoutId id="2147483765" r:id="rId2"/>
    <p:sldLayoutId id="2147483772" r:id="rId3"/>
    <p:sldLayoutId id="2147483766" r:id="rId4"/>
    <p:sldLayoutId id="2147483773" r:id="rId5"/>
    <p:sldLayoutId id="2147483767" r:id="rId6"/>
    <p:sldLayoutId id="2147483768" r:id="rId7"/>
    <p:sldLayoutId id="2147483774" r:id="rId8"/>
    <p:sldLayoutId id="2147483775" r:id="rId9"/>
    <p:sldLayoutId id="2147483769" r:id="rId10"/>
    <p:sldLayoutId id="2147483770" r:id="rId11"/>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3"/>
          <p:cNvSpPr>
            <a:spLocks noGrp="1"/>
          </p:cNvSpPr>
          <p:nvPr>
            <p:ph type="title"/>
          </p:nvPr>
        </p:nvSpPr>
        <p:spPr>
          <a:xfrm>
            <a:off x="457200" y="274638"/>
            <a:ext cx="7467600" cy="1498178"/>
          </a:xfrm>
        </p:spPr>
        <p:txBody>
          <a:bodyPr/>
          <a:lstStyle/>
          <a:p>
            <a:pPr eaLnBrk="1" hangingPunct="1"/>
            <a:r>
              <a:rPr lang="da-DK" sz="3600" dirty="0">
                <a:latin typeface="Georgia" pitchFamily="18" charset="0"/>
              </a:rPr>
              <a:t>Kina i Afrika</a:t>
            </a:r>
            <a:br>
              <a:rPr lang="da-DK" sz="3600" dirty="0">
                <a:latin typeface="Georgia" pitchFamily="18" charset="0"/>
              </a:rPr>
            </a:br>
            <a:r>
              <a:rPr lang="da-DK" sz="3600" dirty="0">
                <a:latin typeface="Georgia" pitchFamily="18" charset="0"/>
              </a:rPr>
              <a:t>- udvikling eller ny afhængighed</a:t>
            </a:r>
            <a:br>
              <a:rPr lang="da-DK" sz="3600" dirty="0">
                <a:latin typeface="Georgia" pitchFamily="18" charset="0"/>
              </a:rPr>
            </a:br>
            <a:r>
              <a:rPr lang="da-DK" sz="1800" dirty="0">
                <a:latin typeface="Georgia" pitchFamily="18" charset="0"/>
              </a:rPr>
              <a:t>IDA Global Development                                               </a:t>
            </a:r>
            <a:r>
              <a:rPr lang="da-DK" sz="2000" dirty="0">
                <a:latin typeface="Georgia" pitchFamily="18" charset="0"/>
              </a:rPr>
              <a:t>7. maj 2019</a:t>
            </a:r>
          </a:p>
        </p:txBody>
      </p:sp>
      <p:pic>
        <p:nvPicPr>
          <p:cNvPr id="7" name="Pladsholder til indhold 6" descr="IMG_2775.JPG"/>
          <p:cNvPicPr>
            <a:picLocks noGrp="1" noChangeAspect="1"/>
          </p:cNvPicPr>
          <p:nvPr>
            <p:ph sz="half" idx="2"/>
          </p:nvPr>
        </p:nvPicPr>
        <p:blipFill>
          <a:blip r:embed="rId2" cstate="print"/>
          <a:stretch>
            <a:fillRect/>
          </a:stretch>
        </p:blipFill>
        <p:spPr>
          <a:xfrm>
            <a:off x="7740352" y="5373216"/>
            <a:ext cx="1018309" cy="764771"/>
          </a:xfrm>
          <a:effectLst>
            <a:glow rad="101600">
              <a:srgbClr val="FF0000">
                <a:alpha val="40000"/>
              </a:srgbClr>
            </a:glow>
            <a:outerShdw blurRad="50800" dist="38100" dir="18900000" algn="bl" rotWithShape="0">
              <a:prstClr val="black">
                <a:alpha val="40000"/>
              </a:prstClr>
            </a:outerShdw>
          </a:effectLst>
        </p:spPr>
      </p:pic>
      <p:sp>
        <p:nvSpPr>
          <p:cNvPr id="3" name="Pladsholder til indhold 2">
            <a:extLst>
              <a:ext uri="{FF2B5EF4-FFF2-40B4-BE49-F238E27FC236}">
                <a16:creationId xmlns:a16="http://schemas.microsoft.com/office/drawing/2014/main" id="{8C3D3D0A-15ED-466D-A2B6-62F929E5E0D1}"/>
              </a:ext>
            </a:extLst>
          </p:cNvPr>
          <p:cNvSpPr>
            <a:spLocks noGrp="1"/>
          </p:cNvSpPr>
          <p:nvPr>
            <p:ph sz="half" idx="1"/>
          </p:nvPr>
        </p:nvSpPr>
        <p:spPr/>
        <p:txBody>
          <a:bodyPr/>
          <a:lstStyle/>
          <a:p>
            <a:endParaRPr lang="da-DK"/>
          </a:p>
        </p:txBody>
      </p:sp>
    </p:spTree>
    <p:extLst>
      <p:ext uri="{BB962C8B-B14F-4D97-AF65-F5344CB8AC3E}">
        <p14:creationId xmlns:p14="http://schemas.microsoft.com/office/powerpoint/2010/main" val="1112393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3"/>
          <p:cNvSpPr>
            <a:spLocks noGrp="1"/>
          </p:cNvSpPr>
          <p:nvPr>
            <p:ph type="title"/>
          </p:nvPr>
        </p:nvSpPr>
        <p:spPr/>
        <p:txBody>
          <a:bodyPr/>
          <a:lstStyle/>
          <a:p>
            <a:pPr eaLnBrk="1" hangingPunct="1"/>
            <a:r>
              <a:rPr lang="da-DK" sz="3200" dirty="0">
                <a:latin typeface="Georgia" panose="02040502050405020303" pitchFamily="18" charset="0"/>
              </a:rPr>
              <a:t>Om løn og arbejdsforhold</a:t>
            </a:r>
          </a:p>
        </p:txBody>
      </p:sp>
      <p:pic>
        <p:nvPicPr>
          <p:cNvPr id="3" name="Pladsholder til indhold 2">
            <a:extLst>
              <a:ext uri="{FF2B5EF4-FFF2-40B4-BE49-F238E27FC236}">
                <a16:creationId xmlns:a16="http://schemas.microsoft.com/office/drawing/2014/main" id="{0404C7F6-4F0A-4B39-9CA7-57F4C9BEFAF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68313" y="1844823"/>
            <a:ext cx="7010264" cy="4293163"/>
          </a:xfrm>
        </p:spPr>
      </p:pic>
      <p:pic>
        <p:nvPicPr>
          <p:cNvPr id="7" name="Pladsholder til indhold 6" descr="IMG_2775.JPG"/>
          <p:cNvPicPr>
            <a:picLocks noGrp="1" noChangeAspect="1"/>
          </p:cNvPicPr>
          <p:nvPr>
            <p:ph sz="half" idx="2"/>
          </p:nvPr>
        </p:nvPicPr>
        <p:blipFill>
          <a:blip r:embed="rId3" cstate="print"/>
          <a:stretch>
            <a:fillRect/>
          </a:stretch>
        </p:blipFill>
        <p:spPr>
          <a:xfrm>
            <a:off x="7740352" y="5373216"/>
            <a:ext cx="1018309" cy="764771"/>
          </a:xfrm>
          <a:effectLst>
            <a:glow rad="101600">
              <a:srgbClr val="FF0000">
                <a:alpha val="40000"/>
              </a:srgbClr>
            </a:glow>
            <a:outerShdw blurRad="50800" dist="38100" dir="18900000" algn="bl" rotWithShape="0">
              <a:prstClr val="black">
                <a:alpha val="40000"/>
              </a:prstClr>
            </a:outerShdw>
          </a:effectLst>
        </p:spPr>
      </p:pic>
    </p:spTree>
    <p:extLst>
      <p:ext uri="{BB962C8B-B14F-4D97-AF65-F5344CB8AC3E}">
        <p14:creationId xmlns:p14="http://schemas.microsoft.com/office/powerpoint/2010/main" val="3294900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3"/>
          <p:cNvSpPr>
            <a:spLocks noGrp="1"/>
          </p:cNvSpPr>
          <p:nvPr>
            <p:ph type="title"/>
          </p:nvPr>
        </p:nvSpPr>
        <p:spPr/>
        <p:txBody>
          <a:bodyPr/>
          <a:lstStyle/>
          <a:p>
            <a:pPr eaLnBrk="1" hangingPunct="1"/>
            <a:r>
              <a:rPr lang="da-DK" sz="3200" dirty="0"/>
              <a:t>Arbejdsmiljøet</a:t>
            </a:r>
          </a:p>
        </p:txBody>
      </p:sp>
      <p:pic>
        <p:nvPicPr>
          <p:cNvPr id="3" name="Pladsholder til indhold 2">
            <a:extLst>
              <a:ext uri="{FF2B5EF4-FFF2-40B4-BE49-F238E27FC236}">
                <a16:creationId xmlns:a16="http://schemas.microsoft.com/office/drawing/2014/main" id="{7A4CE230-7666-431D-A89D-6301B17D3BEA}"/>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97531" y="1844824"/>
            <a:ext cx="7139078" cy="4328211"/>
          </a:xfrm>
        </p:spPr>
      </p:pic>
      <p:pic>
        <p:nvPicPr>
          <p:cNvPr id="7" name="Pladsholder til indhold 6" descr="IMG_2775.JPG"/>
          <p:cNvPicPr>
            <a:picLocks noGrp="1" noChangeAspect="1"/>
          </p:cNvPicPr>
          <p:nvPr>
            <p:ph sz="half" idx="2"/>
          </p:nvPr>
        </p:nvPicPr>
        <p:blipFill>
          <a:blip r:embed="rId3" cstate="print"/>
          <a:stretch>
            <a:fillRect/>
          </a:stretch>
        </p:blipFill>
        <p:spPr>
          <a:xfrm>
            <a:off x="7740352" y="5373216"/>
            <a:ext cx="1018309" cy="764771"/>
          </a:xfrm>
          <a:effectLst>
            <a:glow rad="101600">
              <a:srgbClr val="FF0000">
                <a:alpha val="40000"/>
              </a:srgbClr>
            </a:glow>
            <a:outerShdw blurRad="50800" dist="38100" dir="18900000" algn="bl" rotWithShape="0">
              <a:prstClr val="black">
                <a:alpha val="40000"/>
              </a:prstClr>
            </a:outerShdw>
          </a:effectLst>
        </p:spPr>
      </p:pic>
    </p:spTree>
    <p:extLst>
      <p:ext uri="{BB962C8B-B14F-4D97-AF65-F5344CB8AC3E}">
        <p14:creationId xmlns:p14="http://schemas.microsoft.com/office/powerpoint/2010/main" val="1524064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3"/>
          <p:cNvSpPr>
            <a:spLocks noGrp="1"/>
          </p:cNvSpPr>
          <p:nvPr>
            <p:ph type="title"/>
          </p:nvPr>
        </p:nvSpPr>
        <p:spPr/>
        <p:txBody>
          <a:bodyPr/>
          <a:lstStyle/>
          <a:p>
            <a:pPr eaLnBrk="1" hangingPunct="1"/>
            <a:r>
              <a:rPr lang="da-DK" sz="2800" dirty="0">
                <a:latin typeface="Georgia" pitchFamily="18" charset="0"/>
              </a:rPr>
              <a:t>(Tidligere) ansat hos kinesisk firma</a:t>
            </a:r>
          </a:p>
        </p:txBody>
      </p:sp>
      <p:pic>
        <p:nvPicPr>
          <p:cNvPr id="7" name="Pladsholder til indhold 6" descr="IMG_2775.JPG"/>
          <p:cNvPicPr>
            <a:picLocks noGrp="1" noChangeAspect="1"/>
          </p:cNvPicPr>
          <p:nvPr>
            <p:ph sz="half" idx="2"/>
          </p:nvPr>
        </p:nvPicPr>
        <p:blipFill>
          <a:blip r:embed="rId3" cstate="print"/>
          <a:stretch>
            <a:fillRect/>
          </a:stretch>
        </p:blipFill>
        <p:spPr>
          <a:xfrm>
            <a:off x="7740352" y="5373216"/>
            <a:ext cx="1018309" cy="764771"/>
          </a:xfrm>
          <a:effectLst>
            <a:glow rad="101600">
              <a:srgbClr val="FF0000">
                <a:alpha val="40000"/>
              </a:srgbClr>
            </a:glow>
            <a:outerShdw blurRad="50800" dist="38100" dir="18900000" algn="bl" rotWithShape="0">
              <a:prstClr val="black">
                <a:alpha val="40000"/>
              </a:prstClr>
            </a:outerShdw>
          </a:effectLst>
        </p:spPr>
      </p:pic>
      <p:sp>
        <p:nvSpPr>
          <p:cNvPr id="3" name="Pladsholder til indhold 2">
            <a:extLst>
              <a:ext uri="{FF2B5EF4-FFF2-40B4-BE49-F238E27FC236}">
                <a16:creationId xmlns:a16="http://schemas.microsoft.com/office/drawing/2014/main" id="{A51E71DE-A0B2-42C0-BB4A-FDCC098E1815}"/>
              </a:ext>
            </a:extLst>
          </p:cNvPr>
          <p:cNvSpPr>
            <a:spLocks noGrp="1"/>
          </p:cNvSpPr>
          <p:nvPr>
            <p:ph sz="half" idx="1"/>
          </p:nvPr>
        </p:nvSpPr>
        <p:spPr/>
        <p:txBody>
          <a:bodyPr/>
          <a:lstStyle/>
          <a:p>
            <a:endParaRPr lang="da-DK"/>
          </a:p>
        </p:txBody>
      </p:sp>
    </p:spTree>
    <p:extLst>
      <p:ext uri="{BB962C8B-B14F-4D97-AF65-F5344CB8AC3E}">
        <p14:creationId xmlns:p14="http://schemas.microsoft.com/office/powerpoint/2010/main" val="1861791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3"/>
          <p:cNvSpPr>
            <a:spLocks noGrp="1"/>
          </p:cNvSpPr>
          <p:nvPr>
            <p:ph type="title"/>
          </p:nvPr>
        </p:nvSpPr>
        <p:spPr/>
        <p:txBody>
          <a:bodyPr/>
          <a:lstStyle/>
          <a:p>
            <a:pPr eaLnBrk="1" hangingPunct="1"/>
            <a:r>
              <a:rPr lang="da-DK" sz="3200" dirty="0">
                <a:latin typeface="Georgia" panose="02040502050405020303" pitchFamily="18" charset="0"/>
              </a:rPr>
              <a:t>Skaber kineserne job til de lokale ?</a:t>
            </a:r>
          </a:p>
        </p:txBody>
      </p:sp>
      <p:pic>
        <p:nvPicPr>
          <p:cNvPr id="7" name="Pladsholder til indhold 6" descr="IMG_2775.JPG"/>
          <p:cNvPicPr>
            <a:picLocks noGrp="1" noChangeAspect="1"/>
          </p:cNvPicPr>
          <p:nvPr>
            <p:ph sz="half" idx="2"/>
          </p:nvPr>
        </p:nvPicPr>
        <p:blipFill>
          <a:blip r:embed="rId2" cstate="print"/>
          <a:stretch>
            <a:fillRect/>
          </a:stretch>
        </p:blipFill>
        <p:spPr>
          <a:xfrm>
            <a:off x="7740352" y="5373216"/>
            <a:ext cx="1018309" cy="764771"/>
          </a:xfrm>
          <a:effectLst>
            <a:glow rad="101600">
              <a:srgbClr val="FF0000">
                <a:alpha val="40000"/>
              </a:srgbClr>
            </a:glow>
            <a:outerShdw blurRad="50800" dist="38100" dir="18900000" algn="bl" rotWithShape="0">
              <a:prstClr val="black">
                <a:alpha val="40000"/>
              </a:prstClr>
            </a:outerShdw>
          </a:effectLst>
        </p:spPr>
      </p:pic>
      <p:sp>
        <p:nvSpPr>
          <p:cNvPr id="4" name="Pladsholder til indhold 3">
            <a:extLst>
              <a:ext uri="{FF2B5EF4-FFF2-40B4-BE49-F238E27FC236}">
                <a16:creationId xmlns:a16="http://schemas.microsoft.com/office/drawing/2014/main" id="{1106E024-71AF-4DAF-8314-943F48310C8C}"/>
              </a:ext>
            </a:extLst>
          </p:cNvPr>
          <p:cNvSpPr>
            <a:spLocks noGrp="1"/>
          </p:cNvSpPr>
          <p:nvPr>
            <p:ph sz="half" idx="1"/>
          </p:nvPr>
        </p:nvSpPr>
        <p:spPr/>
        <p:txBody>
          <a:bodyPr/>
          <a:lstStyle/>
          <a:p>
            <a:endParaRPr lang="da-DK"/>
          </a:p>
        </p:txBody>
      </p:sp>
    </p:spTree>
    <p:extLst>
      <p:ext uri="{BB962C8B-B14F-4D97-AF65-F5344CB8AC3E}">
        <p14:creationId xmlns:p14="http://schemas.microsoft.com/office/powerpoint/2010/main" val="3404835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3"/>
          <p:cNvSpPr>
            <a:spLocks noGrp="1"/>
          </p:cNvSpPr>
          <p:nvPr>
            <p:ph type="title"/>
          </p:nvPr>
        </p:nvSpPr>
        <p:spPr/>
        <p:txBody>
          <a:bodyPr/>
          <a:lstStyle/>
          <a:p>
            <a:pPr eaLnBrk="1" hangingPunct="1"/>
            <a:endParaRPr lang="da-DK"/>
          </a:p>
        </p:txBody>
      </p:sp>
      <p:sp>
        <p:nvSpPr>
          <p:cNvPr id="20483" name="Pladsholder til indhold 4"/>
          <p:cNvSpPr>
            <a:spLocks noGrp="1"/>
          </p:cNvSpPr>
          <p:nvPr>
            <p:ph sz="half" idx="1"/>
          </p:nvPr>
        </p:nvSpPr>
        <p:spPr>
          <a:xfrm>
            <a:off x="468313" y="1628775"/>
            <a:ext cx="6767512" cy="4752553"/>
          </a:xfrm>
        </p:spPr>
        <p:txBody>
          <a:bodyPr/>
          <a:lstStyle/>
          <a:p>
            <a:pPr marL="36512" indent="0" eaLnBrk="1" hangingPunct="1">
              <a:buNone/>
            </a:pPr>
            <a:r>
              <a:rPr lang="da-DK" sz="3200" dirty="0">
                <a:latin typeface="Georgia" panose="02040502050405020303" pitchFamily="18" charset="0"/>
              </a:rPr>
              <a:t>”Vi er kede af, at vi ikke må ansætte flere kinesere. Det er først og fremmest på grund af deres effektivitet vi vil ansætte flere kinesere” </a:t>
            </a:r>
          </a:p>
          <a:p>
            <a:pPr marL="36512" indent="0" eaLnBrk="1" hangingPunct="1">
              <a:buNone/>
            </a:pPr>
            <a:r>
              <a:rPr lang="da-DK" sz="3200" dirty="0">
                <a:latin typeface="Georgia" panose="02040502050405020303" pitchFamily="18" charset="0"/>
              </a:rPr>
              <a:t>                                </a:t>
            </a:r>
            <a:r>
              <a:rPr lang="da-DK" sz="3200" i="1" dirty="0">
                <a:latin typeface="Georgia" panose="02040502050405020303" pitchFamily="18" charset="0"/>
              </a:rPr>
              <a:t>Yang </a:t>
            </a:r>
            <a:r>
              <a:rPr lang="da-DK" sz="3200" i="1" dirty="0" err="1">
                <a:latin typeface="Georgia" panose="02040502050405020303" pitchFamily="18" charset="0"/>
              </a:rPr>
              <a:t>Xingou</a:t>
            </a:r>
            <a:endParaRPr lang="da-DK" sz="3200" i="1" dirty="0">
              <a:latin typeface="Georgia" panose="02040502050405020303" pitchFamily="18" charset="0"/>
            </a:endParaRPr>
          </a:p>
          <a:p>
            <a:pPr marL="36512" indent="0" eaLnBrk="1" hangingPunct="1">
              <a:buNone/>
            </a:pPr>
            <a:r>
              <a:rPr lang="da-DK" sz="3200" i="1" dirty="0">
                <a:latin typeface="Georgia" panose="02040502050405020303" pitchFamily="18" charset="0"/>
              </a:rPr>
              <a:t>                  Produktionschef CCS</a:t>
            </a:r>
          </a:p>
          <a:p>
            <a:pPr marL="36512" indent="0" eaLnBrk="1" hangingPunct="1">
              <a:buNone/>
            </a:pPr>
            <a:endParaRPr lang="da-DK" sz="1600" i="1" dirty="0">
              <a:latin typeface="Georgia" panose="02040502050405020303" pitchFamily="18" charset="0"/>
            </a:endParaRPr>
          </a:p>
          <a:p>
            <a:pPr marL="36512" indent="0" eaLnBrk="1" hangingPunct="1">
              <a:buNone/>
            </a:pPr>
            <a:r>
              <a:rPr lang="da-DK" sz="1600" i="1" dirty="0"/>
              <a:t>- Sygefraværet</a:t>
            </a:r>
          </a:p>
          <a:p>
            <a:pPr marL="36512" indent="0" eaLnBrk="1" hangingPunct="1">
              <a:buNone/>
            </a:pPr>
            <a:r>
              <a:rPr lang="da-DK" sz="1600" i="1" dirty="0"/>
              <a:t>- Ingen protester</a:t>
            </a:r>
          </a:p>
        </p:txBody>
      </p:sp>
      <p:pic>
        <p:nvPicPr>
          <p:cNvPr id="7" name="Pladsholder til indhold 6" descr="IMG_2775.JPG"/>
          <p:cNvPicPr>
            <a:picLocks noGrp="1" noChangeAspect="1"/>
          </p:cNvPicPr>
          <p:nvPr>
            <p:ph sz="half" idx="2"/>
          </p:nvPr>
        </p:nvPicPr>
        <p:blipFill>
          <a:blip r:embed="rId3" cstate="print"/>
          <a:stretch>
            <a:fillRect/>
          </a:stretch>
        </p:blipFill>
        <p:spPr>
          <a:xfrm>
            <a:off x="7740352" y="5373216"/>
            <a:ext cx="1018309" cy="764771"/>
          </a:xfrm>
          <a:effectLst>
            <a:glow rad="101600">
              <a:srgbClr val="FF0000">
                <a:alpha val="40000"/>
              </a:srgbClr>
            </a:glow>
            <a:outerShdw blurRad="50800" dist="38100" dir="18900000" algn="bl" rotWithShape="0">
              <a:prstClr val="black">
                <a:alpha val="40000"/>
              </a:prstClr>
            </a:outerShdw>
          </a:effectLst>
        </p:spPr>
      </p:pic>
    </p:spTree>
    <p:extLst>
      <p:ext uri="{BB962C8B-B14F-4D97-AF65-F5344CB8AC3E}">
        <p14:creationId xmlns:p14="http://schemas.microsoft.com/office/powerpoint/2010/main" val="847261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3"/>
          <p:cNvSpPr>
            <a:spLocks noGrp="1"/>
          </p:cNvSpPr>
          <p:nvPr>
            <p:ph type="title"/>
          </p:nvPr>
        </p:nvSpPr>
        <p:spPr/>
        <p:txBody>
          <a:bodyPr/>
          <a:lstStyle/>
          <a:p>
            <a:pPr eaLnBrk="1" hangingPunct="1"/>
            <a:r>
              <a:rPr lang="da-DK" sz="3200" dirty="0">
                <a:latin typeface="Georgia" panose="02040502050405020303" pitchFamily="18" charset="0"/>
              </a:rPr>
              <a:t>Mistillid   -   de 40 procent</a:t>
            </a:r>
          </a:p>
        </p:txBody>
      </p:sp>
      <p:pic>
        <p:nvPicPr>
          <p:cNvPr id="7" name="Pladsholder til indhold 6" descr="IMG_2775.JPG"/>
          <p:cNvPicPr>
            <a:picLocks noGrp="1" noChangeAspect="1"/>
          </p:cNvPicPr>
          <p:nvPr>
            <p:ph sz="half" idx="2"/>
          </p:nvPr>
        </p:nvPicPr>
        <p:blipFill>
          <a:blip r:embed="rId2" cstate="print"/>
          <a:stretch>
            <a:fillRect/>
          </a:stretch>
        </p:blipFill>
        <p:spPr>
          <a:xfrm>
            <a:off x="7740352" y="5373216"/>
            <a:ext cx="1018309" cy="764771"/>
          </a:xfrm>
          <a:effectLst>
            <a:glow rad="101600">
              <a:srgbClr val="FF0000">
                <a:alpha val="40000"/>
              </a:srgbClr>
            </a:glow>
            <a:outerShdw blurRad="50800" dist="38100" dir="18900000" algn="bl" rotWithShape="0">
              <a:prstClr val="black">
                <a:alpha val="40000"/>
              </a:prstClr>
            </a:outerShdw>
          </a:effectLst>
        </p:spPr>
      </p:pic>
      <p:sp>
        <p:nvSpPr>
          <p:cNvPr id="4" name="Pladsholder til indhold 3">
            <a:extLst>
              <a:ext uri="{FF2B5EF4-FFF2-40B4-BE49-F238E27FC236}">
                <a16:creationId xmlns:a16="http://schemas.microsoft.com/office/drawing/2014/main" id="{D5E89E1E-968F-4E5F-A0C4-D73B69657F60}"/>
              </a:ext>
            </a:extLst>
          </p:cNvPr>
          <p:cNvSpPr>
            <a:spLocks noGrp="1"/>
          </p:cNvSpPr>
          <p:nvPr>
            <p:ph sz="half" idx="1"/>
          </p:nvPr>
        </p:nvSpPr>
        <p:spPr/>
        <p:txBody>
          <a:bodyPr/>
          <a:lstStyle/>
          <a:p>
            <a:endParaRPr lang="da-DK"/>
          </a:p>
        </p:txBody>
      </p:sp>
    </p:spTree>
    <p:extLst>
      <p:ext uri="{BB962C8B-B14F-4D97-AF65-F5344CB8AC3E}">
        <p14:creationId xmlns:p14="http://schemas.microsoft.com/office/powerpoint/2010/main" val="4089907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3"/>
          <p:cNvSpPr>
            <a:spLocks noGrp="1"/>
          </p:cNvSpPr>
          <p:nvPr>
            <p:ph type="title"/>
          </p:nvPr>
        </p:nvSpPr>
        <p:spPr/>
        <p:txBody>
          <a:bodyPr/>
          <a:lstStyle/>
          <a:p>
            <a:pPr eaLnBrk="1" hangingPunct="1"/>
            <a:r>
              <a:rPr lang="da-DK" sz="3200" dirty="0" err="1">
                <a:latin typeface="Georgia" panose="02040502050405020303" pitchFamily="18" charset="0"/>
              </a:rPr>
              <a:t>Videnserfaring</a:t>
            </a:r>
            <a:r>
              <a:rPr lang="da-DK" sz="3200" dirty="0">
                <a:latin typeface="Georgia" panose="02040502050405020303" pitchFamily="18" charset="0"/>
              </a:rPr>
              <a:t> til afrikanerne</a:t>
            </a:r>
          </a:p>
        </p:txBody>
      </p:sp>
      <p:pic>
        <p:nvPicPr>
          <p:cNvPr id="3" name="Pladsholder til indhold 2">
            <a:extLst>
              <a:ext uri="{FF2B5EF4-FFF2-40B4-BE49-F238E27FC236}">
                <a16:creationId xmlns:a16="http://schemas.microsoft.com/office/drawing/2014/main" id="{2B1BD247-2A65-472A-960F-9CEFA02D6128}"/>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8313" y="1635919"/>
            <a:ext cx="6767512" cy="4511674"/>
          </a:xfrm>
        </p:spPr>
      </p:pic>
      <p:pic>
        <p:nvPicPr>
          <p:cNvPr id="7" name="Pladsholder til indhold 6" descr="IMG_2775.JPG"/>
          <p:cNvPicPr>
            <a:picLocks noGrp="1" noChangeAspect="1"/>
          </p:cNvPicPr>
          <p:nvPr>
            <p:ph sz="half" idx="2"/>
          </p:nvPr>
        </p:nvPicPr>
        <p:blipFill>
          <a:blip r:embed="rId4" cstate="print"/>
          <a:stretch>
            <a:fillRect/>
          </a:stretch>
        </p:blipFill>
        <p:spPr>
          <a:xfrm>
            <a:off x="7740352" y="5373216"/>
            <a:ext cx="1018309" cy="764771"/>
          </a:xfrm>
          <a:effectLst>
            <a:glow rad="101600">
              <a:srgbClr val="FF0000">
                <a:alpha val="40000"/>
              </a:srgbClr>
            </a:glow>
            <a:outerShdw blurRad="50800" dist="38100" dir="18900000" algn="bl" rotWithShape="0">
              <a:prstClr val="black">
                <a:alpha val="40000"/>
              </a:prstClr>
            </a:outerShdw>
          </a:effectLst>
        </p:spPr>
      </p:pic>
    </p:spTree>
    <p:extLst>
      <p:ext uri="{BB962C8B-B14F-4D97-AF65-F5344CB8AC3E}">
        <p14:creationId xmlns:p14="http://schemas.microsoft.com/office/powerpoint/2010/main" val="1027944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3"/>
          <p:cNvSpPr>
            <a:spLocks noGrp="1"/>
          </p:cNvSpPr>
          <p:nvPr>
            <p:ph type="title"/>
          </p:nvPr>
        </p:nvSpPr>
        <p:spPr/>
        <p:txBody>
          <a:bodyPr/>
          <a:lstStyle/>
          <a:p>
            <a:pPr eaLnBrk="1" hangingPunct="1"/>
            <a:r>
              <a:rPr lang="da-DK" sz="3200" dirty="0">
                <a:latin typeface="Georgia" panose="02040502050405020303" pitchFamily="18" charset="0"/>
              </a:rPr>
              <a:t>Integration </a:t>
            </a:r>
            <a:r>
              <a:rPr lang="da-DK" dirty="0"/>
              <a:t> </a:t>
            </a:r>
          </a:p>
        </p:txBody>
      </p:sp>
      <p:pic>
        <p:nvPicPr>
          <p:cNvPr id="3" name="Pladsholder til indhold 2">
            <a:extLst>
              <a:ext uri="{FF2B5EF4-FFF2-40B4-BE49-F238E27FC236}">
                <a16:creationId xmlns:a16="http://schemas.microsoft.com/office/drawing/2014/main" id="{8A8819A5-F223-46C6-8440-701B16EFD72E}"/>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060848"/>
            <a:ext cx="6767512" cy="4077139"/>
          </a:xfrm>
        </p:spPr>
      </p:pic>
      <p:pic>
        <p:nvPicPr>
          <p:cNvPr id="7" name="Pladsholder til indhold 6" descr="IMG_2775.JPG"/>
          <p:cNvPicPr>
            <a:picLocks noGrp="1" noChangeAspect="1"/>
          </p:cNvPicPr>
          <p:nvPr>
            <p:ph sz="half" idx="2"/>
          </p:nvPr>
        </p:nvPicPr>
        <p:blipFill>
          <a:blip r:embed="rId3" cstate="print"/>
          <a:stretch>
            <a:fillRect/>
          </a:stretch>
        </p:blipFill>
        <p:spPr>
          <a:xfrm>
            <a:off x="7740352" y="5373216"/>
            <a:ext cx="1018309" cy="764771"/>
          </a:xfrm>
          <a:effectLst>
            <a:glow rad="101600">
              <a:srgbClr val="FF0000">
                <a:alpha val="40000"/>
              </a:srgbClr>
            </a:glow>
            <a:outerShdw blurRad="50800" dist="38100" dir="18900000" algn="bl" rotWithShape="0">
              <a:prstClr val="black">
                <a:alpha val="40000"/>
              </a:prstClr>
            </a:outerShdw>
          </a:effectLst>
        </p:spPr>
      </p:pic>
    </p:spTree>
    <p:extLst>
      <p:ext uri="{BB962C8B-B14F-4D97-AF65-F5344CB8AC3E}">
        <p14:creationId xmlns:p14="http://schemas.microsoft.com/office/powerpoint/2010/main" val="1549227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3"/>
          <p:cNvSpPr>
            <a:spLocks noGrp="1"/>
          </p:cNvSpPr>
          <p:nvPr>
            <p:ph type="title"/>
          </p:nvPr>
        </p:nvSpPr>
        <p:spPr/>
        <p:txBody>
          <a:bodyPr/>
          <a:lstStyle/>
          <a:p>
            <a:pPr eaLnBrk="1" hangingPunct="1"/>
            <a:r>
              <a:rPr lang="da-DK" sz="3200" dirty="0">
                <a:latin typeface="Georgia" panose="02040502050405020303" pitchFamily="18" charset="0"/>
              </a:rPr>
              <a:t>Bag </a:t>
            </a:r>
            <a:r>
              <a:rPr lang="da-DK" sz="3200">
                <a:latin typeface="Georgia" panose="02040502050405020303" pitchFamily="18" charset="0"/>
              </a:rPr>
              <a:t>murene:</a:t>
            </a:r>
            <a:br>
              <a:rPr lang="da-DK" sz="3200">
                <a:latin typeface="Georgia" panose="02040502050405020303" pitchFamily="18" charset="0"/>
              </a:rPr>
            </a:br>
            <a:r>
              <a:rPr lang="da-DK" sz="3200">
                <a:latin typeface="Georgia" panose="02040502050405020303" pitchFamily="18" charset="0"/>
              </a:rPr>
              <a:t>Et </a:t>
            </a:r>
            <a:r>
              <a:rPr lang="da-DK" sz="3200" dirty="0">
                <a:latin typeface="Georgia" panose="02040502050405020303" pitchFamily="18" charset="0"/>
              </a:rPr>
              <a:t>kinesisk samfund i mini udgave</a:t>
            </a:r>
          </a:p>
        </p:txBody>
      </p:sp>
      <p:pic>
        <p:nvPicPr>
          <p:cNvPr id="7" name="Pladsholder til indhold 6" descr="IMG_2775.JPG"/>
          <p:cNvPicPr>
            <a:picLocks noGrp="1" noChangeAspect="1"/>
          </p:cNvPicPr>
          <p:nvPr>
            <p:ph sz="half" idx="2"/>
          </p:nvPr>
        </p:nvPicPr>
        <p:blipFill>
          <a:blip r:embed="rId2" cstate="print"/>
          <a:stretch>
            <a:fillRect/>
          </a:stretch>
        </p:blipFill>
        <p:spPr>
          <a:xfrm>
            <a:off x="7740352" y="5373216"/>
            <a:ext cx="1018309" cy="764771"/>
          </a:xfrm>
          <a:effectLst>
            <a:glow rad="101600">
              <a:srgbClr val="FF0000">
                <a:alpha val="40000"/>
              </a:srgbClr>
            </a:glow>
            <a:outerShdw blurRad="50800" dist="38100" dir="18900000" algn="bl" rotWithShape="0">
              <a:prstClr val="black">
                <a:alpha val="40000"/>
              </a:prstClr>
            </a:outerShdw>
          </a:effectLst>
        </p:spPr>
      </p:pic>
      <p:sp>
        <p:nvSpPr>
          <p:cNvPr id="4" name="Pladsholder til indhold 3">
            <a:extLst>
              <a:ext uri="{FF2B5EF4-FFF2-40B4-BE49-F238E27FC236}">
                <a16:creationId xmlns:a16="http://schemas.microsoft.com/office/drawing/2014/main" id="{0F6CCD6A-52E2-40B3-B098-B0DC2D852DEF}"/>
              </a:ext>
            </a:extLst>
          </p:cNvPr>
          <p:cNvSpPr>
            <a:spLocks noGrp="1"/>
          </p:cNvSpPr>
          <p:nvPr>
            <p:ph sz="half" idx="1"/>
          </p:nvPr>
        </p:nvSpPr>
        <p:spPr/>
        <p:txBody>
          <a:bodyPr/>
          <a:lstStyle/>
          <a:p>
            <a:endParaRPr lang="da-DK"/>
          </a:p>
        </p:txBody>
      </p:sp>
    </p:spTree>
    <p:extLst>
      <p:ext uri="{BB962C8B-B14F-4D97-AF65-F5344CB8AC3E}">
        <p14:creationId xmlns:p14="http://schemas.microsoft.com/office/powerpoint/2010/main" val="1004668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3"/>
          <p:cNvSpPr>
            <a:spLocks noGrp="1"/>
          </p:cNvSpPr>
          <p:nvPr>
            <p:ph type="title"/>
          </p:nvPr>
        </p:nvSpPr>
        <p:spPr>
          <a:xfrm>
            <a:off x="457200" y="274638"/>
            <a:ext cx="8147248" cy="1143000"/>
          </a:xfrm>
        </p:spPr>
        <p:txBody>
          <a:bodyPr/>
          <a:lstStyle/>
          <a:p>
            <a:pPr eaLnBrk="1" hangingPunct="1"/>
            <a:r>
              <a:rPr lang="da-DK" sz="2800" dirty="0">
                <a:latin typeface="Georgia" panose="02040502050405020303" pitchFamily="18" charset="0"/>
              </a:rPr>
              <a:t>Kinas Ambassadør      Zambias Udenrigsminister</a:t>
            </a:r>
            <a:br>
              <a:rPr lang="da-DK" sz="2800" dirty="0">
                <a:latin typeface="Georgia" panose="02040502050405020303" pitchFamily="18" charset="0"/>
              </a:rPr>
            </a:br>
            <a:r>
              <a:rPr lang="da-DK" sz="2800" dirty="0">
                <a:latin typeface="Georgia" panose="02040502050405020303" pitchFamily="18" charset="0"/>
              </a:rPr>
              <a:t>Zhou </a:t>
            </a:r>
            <a:r>
              <a:rPr lang="da-DK" sz="2800" dirty="0" err="1">
                <a:latin typeface="Georgia" panose="02040502050405020303" pitchFamily="18" charset="0"/>
              </a:rPr>
              <a:t>Yuxiao</a:t>
            </a:r>
            <a:r>
              <a:rPr lang="da-DK" sz="2800" dirty="0">
                <a:latin typeface="Georgia" panose="02040502050405020303" pitchFamily="18" charset="0"/>
              </a:rPr>
              <a:t>                 </a:t>
            </a:r>
            <a:r>
              <a:rPr lang="da-DK" sz="2800" dirty="0" err="1">
                <a:latin typeface="Georgia" panose="02040502050405020303" pitchFamily="18" charset="0"/>
              </a:rPr>
              <a:t>Givin</a:t>
            </a:r>
            <a:r>
              <a:rPr lang="da-DK" sz="2800" dirty="0">
                <a:latin typeface="Georgia" panose="02040502050405020303" pitchFamily="18" charset="0"/>
              </a:rPr>
              <a:t> </a:t>
            </a:r>
            <a:r>
              <a:rPr lang="da-DK" sz="2800" dirty="0" err="1">
                <a:latin typeface="Georgia" panose="02040502050405020303" pitchFamily="18" charset="0"/>
              </a:rPr>
              <a:t>Lubinda</a:t>
            </a:r>
            <a:r>
              <a:rPr lang="da-DK" sz="2800" dirty="0">
                <a:latin typeface="Georgia" panose="02040502050405020303" pitchFamily="18" charset="0"/>
              </a:rPr>
              <a:t> </a:t>
            </a:r>
          </a:p>
        </p:txBody>
      </p:sp>
      <p:pic>
        <p:nvPicPr>
          <p:cNvPr id="3" name="Pladsholder til indhold 2">
            <a:extLst>
              <a:ext uri="{FF2B5EF4-FFF2-40B4-BE49-F238E27FC236}">
                <a16:creationId xmlns:a16="http://schemas.microsoft.com/office/drawing/2014/main" id="{D4326C67-5513-4AA7-A457-2CE477A79BE8}"/>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8312" y="1988394"/>
            <a:ext cx="6984007" cy="4149593"/>
          </a:xfrm>
        </p:spPr>
      </p:pic>
      <p:pic>
        <p:nvPicPr>
          <p:cNvPr id="7" name="Pladsholder til indhold 6" descr="IMG_2775.JPG"/>
          <p:cNvPicPr>
            <a:picLocks noGrp="1" noChangeAspect="1"/>
          </p:cNvPicPr>
          <p:nvPr>
            <p:ph sz="half" idx="2"/>
          </p:nvPr>
        </p:nvPicPr>
        <p:blipFill>
          <a:blip r:embed="rId4" cstate="print"/>
          <a:stretch>
            <a:fillRect/>
          </a:stretch>
        </p:blipFill>
        <p:spPr>
          <a:xfrm>
            <a:off x="7740352" y="5373216"/>
            <a:ext cx="1018309" cy="764771"/>
          </a:xfrm>
          <a:effectLst>
            <a:glow rad="101600">
              <a:srgbClr val="FF0000">
                <a:alpha val="40000"/>
              </a:srgbClr>
            </a:glow>
            <a:outerShdw blurRad="50800" dist="38100" dir="18900000" algn="bl" rotWithShape="0">
              <a:prstClr val="black">
                <a:alpha val="40000"/>
              </a:prstClr>
            </a:outerShdw>
          </a:effectLst>
        </p:spPr>
      </p:pic>
    </p:spTree>
    <p:extLst>
      <p:ext uri="{BB962C8B-B14F-4D97-AF65-F5344CB8AC3E}">
        <p14:creationId xmlns:p14="http://schemas.microsoft.com/office/powerpoint/2010/main" val="3995842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3"/>
          <p:cNvSpPr>
            <a:spLocks noGrp="1"/>
          </p:cNvSpPr>
          <p:nvPr>
            <p:ph type="title"/>
          </p:nvPr>
        </p:nvSpPr>
        <p:spPr/>
        <p:txBody>
          <a:bodyPr/>
          <a:lstStyle/>
          <a:p>
            <a:pPr eaLnBrk="1" hangingPunct="1"/>
            <a:r>
              <a:rPr lang="da-DK" sz="3200" dirty="0">
                <a:latin typeface="Georgia" panose="02040502050405020303" pitchFamily="18" charset="0"/>
              </a:rPr>
              <a:t>Reportage- og studietur</a:t>
            </a:r>
            <a:br>
              <a:rPr lang="da-DK" sz="3200" dirty="0">
                <a:latin typeface="Georgia" panose="02040502050405020303" pitchFamily="18" charset="0"/>
              </a:rPr>
            </a:br>
            <a:r>
              <a:rPr lang="da-DK" sz="3200" dirty="0">
                <a:latin typeface="Georgia" panose="02040502050405020303" pitchFamily="18" charset="0"/>
              </a:rPr>
              <a:t>til Zambia 2011</a:t>
            </a:r>
          </a:p>
        </p:txBody>
      </p:sp>
      <p:pic>
        <p:nvPicPr>
          <p:cNvPr id="7" name="Pladsholder til indhold 6" descr="IMG_2775.JPG"/>
          <p:cNvPicPr>
            <a:picLocks noGrp="1" noChangeAspect="1"/>
          </p:cNvPicPr>
          <p:nvPr>
            <p:ph sz="half" idx="2"/>
          </p:nvPr>
        </p:nvPicPr>
        <p:blipFill>
          <a:blip r:embed="rId2" cstate="print"/>
          <a:stretch>
            <a:fillRect/>
          </a:stretch>
        </p:blipFill>
        <p:spPr>
          <a:xfrm>
            <a:off x="7740352" y="5373216"/>
            <a:ext cx="1018309" cy="764771"/>
          </a:xfrm>
          <a:effectLst>
            <a:glow rad="101600">
              <a:srgbClr val="FF0000">
                <a:alpha val="40000"/>
              </a:srgbClr>
            </a:glow>
            <a:outerShdw blurRad="50800" dist="38100" dir="18900000" algn="bl" rotWithShape="0">
              <a:prstClr val="black">
                <a:alpha val="40000"/>
              </a:prstClr>
            </a:outerShdw>
          </a:effectLst>
        </p:spPr>
      </p:pic>
      <p:sp>
        <p:nvSpPr>
          <p:cNvPr id="4" name="Pladsholder til indhold 3">
            <a:extLst>
              <a:ext uri="{FF2B5EF4-FFF2-40B4-BE49-F238E27FC236}">
                <a16:creationId xmlns:a16="http://schemas.microsoft.com/office/drawing/2014/main" id="{92D2196E-DB3F-4BBD-9CC1-29DBD9013430}"/>
              </a:ext>
            </a:extLst>
          </p:cNvPr>
          <p:cNvSpPr>
            <a:spLocks noGrp="1"/>
          </p:cNvSpPr>
          <p:nvPr>
            <p:ph sz="half" idx="1"/>
          </p:nvPr>
        </p:nvSpPr>
        <p:spPr/>
        <p:txBody>
          <a:bodyPr/>
          <a:lstStyle/>
          <a:p>
            <a:endParaRPr lang="da-DK"/>
          </a:p>
        </p:txBody>
      </p:sp>
    </p:spTree>
    <p:extLst>
      <p:ext uri="{BB962C8B-B14F-4D97-AF65-F5344CB8AC3E}">
        <p14:creationId xmlns:p14="http://schemas.microsoft.com/office/powerpoint/2010/main" val="1329436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3"/>
          <p:cNvSpPr>
            <a:spLocks noGrp="1"/>
          </p:cNvSpPr>
          <p:nvPr>
            <p:ph type="title"/>
          </p:nvPr>
        </p:nvSpPr>
        <p:spPr/>
        <p:txBody>
          <a:bodyPr/>
          <a:lstStyle/>
          <a:p>
            <a:pPr eaLnBrk="1" hangingPunct="1"/>
            <a:r>
              <a:rPr lang="da-DK" sz="3200" dirty="0">
                <a:latin typeface="Georgia" panose="02040502050405020303" pitchFamily="18" charset="0"/>
              </a:rPr>
              <a:t>Zhou </a:t>
            </a:r>
            <a:r>
              <a:rPr lang="da-DK" sz="3200" dirty="0" err="1">
                <a:latin typeface="Georgia" panose="02040502050405020303" pitchFamily="18" charset="0"/>
              </a:rPr>
              <a:t>Yuxiao</a:t>
            </a:r>
            <a:r>
              <a:rPr lang="da-DK" sz="3200" dirty="0">
                <a:latin typeface="Georgia" panose="02040502050405020303" pitchFamily="18" charset="0"/>
              </a:rPr>
              <a:t>  </a:t>
            </a:r>
            <a:br>
              <a:rPr lang="da-DK" sz="3200" dirty="0">
                <a:latin typeface="Georgia" panose="02040502050405020303" pitchFamily="18" charset="0"/>
              </a:rPr>
            </a:br>
            <a:r>
              <a:rPr lang="da-DK" sz="3200" dirty="0">
                <a:latin typeface="Georgia" panose="02040502050405020303" pitchFamily="18" charset="0"/>
              </a:rPr>
              <a:t>Kina´s ambassadør i Zambia </a:t>
            </a:r>
          </a:p>
        </p:txBody>
      </p:sp>
      <p:pic>
        <p:nvPicPr>
          <p:cNvPr id="3" name="Pladsholder til indhold 2">
            <a:extLst>
              <a:ext uri="{FF2B5EF4-FFF2-40B4-BE49-F238E27FC236}">
                <a16:creationId xmlns:a16="http://schemas.microsoft.com/office/drawing/2014/main" id="{EC9F5EC6-E5AE-44B9-8C4B-0BB8EA17CA1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9552" y="2204864"/>
            <a:ext cx="5956521" cy="3933123"/>
          </a:xfrm>
        </p:spPr>
      </p:pic>
      <p:pic>
        <p:nvPicPr>
          <p:cNvPr id="7" name="Pladsholder til indhold 6" descr="IMG_2775.JPG"/>
          <p:cNvPicPr>
            <a:picLocks noGrp="1" noChangeAspect="1"/>
          </p:cNvPicPr>
          <p:nvPr>
            <p:ph sz="half" idx="2"/>
          </p:nvPr>
        </p:nvPicPr>
        <p:blipFill>
          <a:blip r:embed="rId3" cstate="print"/>
          <a:stretch>
            <a:fillRect/>
          </a:stretch>
        </p:blipFill>
        <p:spPr>
          <a:xfrm>
            <a:off x="7740352" y="5373216"/>
            <a:ext cx="1018309" cy="764771"/>
          </a:xfrm>
          <a:effectLst>
            <a:glow rad="101600">
              <a:srgbClr val="FF0000">
                <a:alpha val="40000"/>
              </a:srgbClr>
            </a:glow>
            <a:outerShdw blurRad="50800" dist="38100" dir="18900000" algn="bl" rotWithShape="0">
              <a:prstClr val="black">
                <a:alpha val="40000"/>
              </a:prstClr>
            </a:outerShdw>
          </a:effectLst>
        </p:spPr>
      </p:pic>
    </p:spTree>
    <p:extLst>
      <p:ext uri="{BB962C8B-B14F-4D97-AF65-F5344CB8AC3E}">
        <p14:creationId xmlns:p14="http://schemas.microsoft.com/office/powerpoint/2010/main" val="2394901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3"/>
          <p:cNvSpPr>
            <a:spLocks noGrp="1"/>
          </p:cNvSpPr>
          <p:nvPr>
            <p:ph type="title"/>
          </p:nvPr>
        </p:nvSpPr>
        <p:spPr/>
        <p:txBody>
          <a:bodyPr/>
          <a:lstStyle/>
          <a:p>
            <a:pPr eaLnBrk="1" hangingPunct="1"/>
            <a:r>
              <a:rPr lang="da-DK" sz="3200" i="1" dirty="0">
                <a:latin typeface="Georgia" panose="02040502050405020303" pitchFamily="18" charset="0"/>
              </a:rPr>
              <a:t>”</a:t>
            </a:r>
            <a:r>
              <a:rPr lang="da-DK" sz="3200" i="1" dirty="0" err="1">
                <a:latin typeface="Georgia" panose="02040502050405020303" pitchFamily="18" charset="0"/>
              </a:rPr>
              <a:t>We</a:t>
            </a:r>
            <a:r>
              <a:rPr lang="da-DK" sz="3200" i="1" dirty="0">
                <a:latin typeface="Georgia" panose="02040502050405020303" pitchFamily="18" charset="0"/>
              </a:rPr>
              <a:t> </a:t>
            </a:r>
            <a:r>
              <a:rPr lang="da-DK" sz="3200" i="1" dirty="0" err="1">
                <a:latin typeface="Georgia" panose="02040502050405020303" pitchFamily="18" charset="0"/>
              </a:rPr>
              <a:t>are</a:t>
            </a:r>
            <a:r>
              <a:rPr lang="da-DK" sz="3200" i="1" dirty="0">
                <a:latin typeface="Georgia" panose="02040502050405020303" pitchFamily="18" charset="0"/>
              </a:rPr>
              <a:t> </a:t>
            </a:r>
            <a:r>
              <a:rPr lang="da-DK" sz="3200" i="1" dirty="0" err="1">
                <a:latin typeface="Georgia" panose="02040502050405020303" pitchFamily="18" charset="0"/>
              </a:rPr>
              <a:t>do´ers</a:t>
            </a:r>
            <a:r>
              <a:rPr lang="da-DK" sz="3200" i="1" dirty="0">
                <a:latin typeface="Georgia" panose="02040502050405020303" pitchFamily="18" charset="0"/>
              </a:rPr>
              <a:t> – not </a:t>
            </a:r>
            <a:r>
              <a:rPr lang="da-DK" sz="3200" i="1" dirty="0" err="1">
                <a:latin typeface="Georgia" panose="02040502050405020303" pitchFamily="18" charset="0"/>
              </a:rPr>
              <a:t>talkers</a:t>
            </a:r>
            <a:r>
              <a:rPr lang="da-DK" sz="3200" i="1" dirty="0">
                <a:latin typeface="Georgia" panose="02040502050405020303" pitchFamily="18" charset="0"/>
              </a:rPr>
              <a:t>”</a:t>
            </a:r>
            <a:r>
              <a:rPr lang="da-DK" dirty="0"/>
              <a:t> </a:t>
            </a:r>
          </a:p>
        </p:txBody>
      </p:sp>
      <p:pic>
        <p:nvPicPr>
          <p:cNvPr id="3" name="Pladsholder til indhold 2">
            <a:extLst>
              <a:ext uri="{FF2B5EF4-FFF2-40B4-BE49-F238E27FC236}">
                <a16:creationId xmlns:a16="http://schemas.microsoft.com/office/drawing/2014/main" id="{C7F0A4A7-908D-44E8-9AC5-75ED4167F4B6}"/>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99573" y="1628775"/>
            <a:ext cx="6704992" cy="4525963"/>
          </a:xfrm>
        </p:spPr>
      </p:pic>
      <p:pic>
        <p:nvPicPr>
          <p:cNvPr id="7" name="Pladsholder til indhold 6" descr="IMG_2775.JPG"/>
          <p:cNvPicPr>
            <a:picLocks noGrp="1" noChangeAspect="1"/>
          </p:cNvPicPr>
          <p:nvPr>
            <p:ph sz="half" idx="2"/>
          </p:nvPr>
        </p:nvPicPr>
        <p:blipFill>
          <a:blip r:embed="rId3" cstate="print"/>
          <a:stretch>
            <a:fillRect/>
          </a:stretch>
        </p:blipFill>
        <p:spPr>
          <a:xfrm>
            <a:off x="7740352" y="5373216"/>
            <a:ext cx="1018309" cy="764771"/>
          </a:xfrm>
          <a:effectLst>
            <a:glow rad="101600">
              <a:srgbClr val="FF0000">
                <a:alpha val="40000"/>
              </a:srgbClr>
            </a:glow>
            <a:outerShdw blurRad="50800" dist="38100" dir="18900000" algn="bl" rotWithShape="0">
              <a:prstClr val="black">
                <a:alpha val="40000"/>
              </a:prstClr>
            </a:outerShdw>
          </a:effectLst>
        </p:spPr>
      </p:pic>
    </p:spTree>
    <p:extLst>
      <p:ext uri="{BB962C8B-B14F-4D97-AF65-F5344CB8AC3E}">
        <p14:creationId xmlns:p14="http://schemas.microsoft.com/office/powerpoint/2010/main" val="3305274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3"/>
          <p:cNvSpPr>
            <a:spLocks noGrp="1"/>
          </p:cNvSpPr>
          <p:nvPr>
            <p:ph type="title"/>
          </p:nvPr>
        </p:nvSpPr>
        <p:spPr/>
        <p:txBody>
          <a:bodyPr/>
          <a:lstStyle/>
          <a:p>
            <a:pPr eaLnBrk="1" hangingPunct="1"/>
            <a:endParaRPr lang="da-DK"/>
          </a:p>
        </p:txBody>
      </p:sp>
      <p:pic>
        <p:nvPicPr>
          <p:cNvPr id="3" name="Pladsholder til indhold 2">
            <a:extLst>
              <a:ext uri="{FF2B5EF4-FFF2-40B4-BE49-F238E27FC236}">
                <a16:creationId xmlns:a16="http://schemas.microsoft.com/office/drawing/2014/main" id="{9E5002FE-5D8B-40A8-8B90-B09DDDC0FE03}"/>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68313" y="1778516"/>
            <a:ext cx="6767512" cy="4226481"/>
          </a:xfrm>
        </p:spPr>
      </p:pic>
      <p:pic>
        <p:nvPicPr>
          <p:cNvPr id="7" name="Pladsholder til indhold 6" descr="IMG_2775.JPG"/>
          <p:cNvPicPr>
            <a:picLocks noGrp="1" noChangeAspect="1"/>
          </p:cNvPicPr>
          <p:nvPr>
            <p:ph sz="half" idx="2"/>
          </p:nvPr>
        </p:nvPicPr>
        <p:blipFill>
          <a:blip r:embed="rId3" cstate="print"/>
          <a:stretch>
            <a:fillRect/>
          </a:stretch>
        </p:blipFill>
        <p:spPr>
          <a:xfrm>
            <a:off x="7740352" y="5373216"/>
            <a:ext cx="1018309" cy="764771"/>
          </a:xfrm>
          <a:effectLst>
            <a:glow rad="101600">
              <a:srgbClr val="FF0000">
                <a:alpha val="40000"/>
              </a:srgbClr>
            </a:glow>
            <a:outerShdw blurRad="50800" dist="38100" dir="18900000" algn="bl" rotWithShape="0">
              <a:prstClr val="black">
                <a:alpha val="40000"/>
              </a:prstClr>
            </a:outerShdw>
          </a:effectLst>
        </p:spPr>
      </p:pic>
    </p:spTree>
    <p:extLst>
      <p:ext uri="{BB962C8B-B14F-4D97-AF65-F5344CB8AC3E}">
        <p14:creationId xmlns:p14="http://schemas.microsoft.com/office/powerpoint/2010/main" val="2632501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3"/>
          <p:cNvSpPr>
            <a:spLocks noGrp="1"/>
          </p:cNvSpPr>
          <p:nvPr>
            <p:ph type="title"/>
          </p:nvPr>
        </p:nvSpPr>
        <p:spPr/>
        <p:txBody>
          <a:bodyPr/>
          <a:lstStyle/>
          <a:p>
            <a:pPr eaLnBrk="1" hangingPunct="1"/>
            <a:r>
              <a:rPr lang="da-DK" sz="3200" dirty="0">
                <a:latin typeface="Georgia" panose="02040502050405020303" pitchFamily="18" charset="0"/>
              </a:rPr>
              <a:t>Ambassadør </a:t>
            </a:r>
            <a:r>
              <a:rPr lang="da-DK" sz="3200" dirty="0" err="1">
                <a:latin typeface="Georgia" panose="02040502050405020303" pitchFamily="18" charset="0"/>
              </a:rPr>
              <a:t>Zhou´s</a:t>
            </a:r>
            <a:r>
              <a:rPr lang="da-DK" sz="3200" dirty="0">
                <a:latin typeface="Georgia" panose="02040502050405020303" pitchFamily="18" charset="0"/>
              </a:rPr>
              <a:t> hovedpointer</a:t>
            </a:r>
          </a:p>
        </p:txBody>
      </p:sp>
      <p:sp>
        <p:nvSpPr>
          <p:cNvPr id="20483" name="Pladsholder til indhold 4"/>
          <p:cNvSpPr>
            <a:spLocks noGrp="1"/>
          </p:cNvSpPr>
          <p:nvPr>
            <p:ph sz="half" idx="1"/>
          </p:nvPr>
        </p:nvSpPr>
        <p:spPr>
          <a:xfrm>
            <a:off x="468312" y="1628775"/>
            <a:ext cx="6984007" cy="4525963"/>
          </a:xfrm>
        </p:spPr>
        <p:txBody>
          <a:bodyPr/>
          <a:lstStyle/>
          <a:p>
            <a:pPr marL="36512" indent="0" eaLnBrk="1" hangingPunct="1">
              <a:buNone/>
            </a:pPr>
            <a:r>
              <a:rPr lang="da-DK" dirty="0">
                <a:latin typeface="Georgia" panose="02040502050405020303" pitchFamily="18" charset="0"/>
              </a:rPr>
              <a:t>Kineserne stiller ingen betingelser til politik eller økonomi. Vi kræver ikke at der skal være demokrati, ligestilling, arbejdsmiljøregler eller spørger til menneskerettigheder</a:t>
            </a:r>
          </a:p>
          <a:p>
            <a:pPr marL="36512" indent="0" eaLnBrk="1" hangingPunct="1">
              <a:buNone/>
            </a:pPr>
            <a:endParaRPr lang="da-DK" dirty="0">
              <a:latin typeface="Georgia" panose="02040502050405020303" pitchFamily="18" charset="0"/>
            </a:endParaRPr>
          </a:p>
          <a:p>
            <a:pPr marL="36512" indent="0" eaLnBrk="1" hangingPunct="1">
              <a:buNone/>
            </a:pPr>
            <a:r>
              <a:rPr lang="da-DK" dirty="0">
                <a:latin typeface="Georgia" panose="02040502050405020303" pitchFamily="18" charset="0"/>
              </a:rPr>
              <a:t>Vi kommer for at lave forretning … </a:t>
            </a:r>
            <a:r>
              <a:rPr lang="da-DK" dirty="0" err="1">
                <a:latin typeface="Georgia" panose="02040502050405020303" pitchFamily="18" charset="0"/>
              </a:rPr>
              <a:t>win-win</a:t>
            </a:r>
            <a:r>
              <a:rPr lang="da-DK" dirty="0">
                <a:latin typeface="Georgia" panose="02040502050405020303" pitchFamily="18" charset="0"/>
              </a:rPr>
              <a:t> ..</a:t>
            </a:r>
          </a:p>
          <a:p>
            <a:pPr marL="36512" indent="0" eaLnBrk="1" hangingPunct="1">
              <a:buNone/>
            </a:pPr>
            <a:endParaRPr lang="da-DK" dirty="0">
              <a:latin typeface="Georgia" panose="02040502050405020303" pitchFamily="18" charset="0"/>
            </a:endParaRPr>
          </a:p>
          <a:p>
            <a:pPr marL="36512" indent="0" eaLnBrk="1" hangingPunct="1">
              <a:buNone/>
            </a:pPr>
            <a:r>
              <a:rPr lang="da-DK" dirty="0">
                <a:latin typeface="Georgia" panose="02040502050405020303" pitchFamily="18" charset="0"/>
              </a:rPr>
              <a:t>Ikke så meget snak, rådgivning eller planlægning. Det bedste bevis er det færdige arbejde</a:t>
            </a:r>
          </a:p>
        </p:txBody>
      </p:sp>
      <p:pic>
        <p:nvPicPr>
          <p:cNvPr id="7" name="Pladsholder til indhold 6" descr="IMG_2775.JPG"/>
          <p:cNvPicPr>
            <a:picLocks noGrp="1" noChangeAspect="1"/>
          </p:cNvPicPr>
          <p:nvPr>
            <p:ph sz="half" idx="2"/>
          </p:nvPr>
        </p:nvPicPr>
        <p:blipFill>
          <a:blip r:embed="rId3" cstate="print"/>
          <a:stretch>
            <a:fillRect/>
          </a:stretch>
        </p:blipFill>
        <p:spPr>
          <a:xfrm>
            <a:off x="7740352" y="5373216"/>
            <a:ext cx="1018309" cy="764771"/>
          </a:xfrm>
          <a:effectLst>
            <a:glow rad="101600">
              <a:srgbClr val="FF0000">
                <a:alpha val="40000"/>
              </a:srgbClr>
            </a:glow>
            <a:outerShdw blurRad="50800" dist="38100" dir="18900000" algn="bl" rotWithShape="0">
              <a:prstClr val="black">
                <a:alpha val="40000"/>
              </a:prstClr>
            </a:outerShdw>
          </a:effectLst>
        </p:spPr>
      </p:pic>
    </p:spTree>
    <p:extLst>
      <p:ext uri="{BB962C8B-B14F-4D97-AF65-F5344CB8AC3E}">
        <p14:creationId xmlns:p14="http://schemas.microsoft.com/office/powerpoint/2010/main" val="2612547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3"/>
          <p:cNvSpPr>
            <a:spLocks noGrp="1"/>
          </p:cNvSpPr>
          <p:nvPr>
            <p:ph type="title"/>
          </p:nvPr>
        </p:nvSpPr>
        <p:spPr/>
        <p:txBody>
          <a:bodyPr/>
          <a:lstStyle/>
          <a:p>
            <a:pPr eaLnBrk="1" hangingPunct="1"/>
            <a:r>
              <a:rPr lang="da-DK" sz="3200" dirty="0">
                <a:latin typeface="Georgia" panose="02040502050405020303" pitchFamily="18" charset="0"/>
              </a:rPr>
              <a:t>Ambassadør </a:t>
            </a:r>
            <a:r>
              <a:rPr lang="da-DK" sz="3200" dirty="0" err="1">
                <a:latin typeface="Georgia" panose="02040502050405020303" pitchFamily="18" charset="0"/>
              </a:rPr>
              <a:t>Zhou´s</a:t>
            </a:r>
            <a:r>
              <a:rPr lang="da-DK" sz="3200" dirty="0">
                <a:latin typeface="Georgia" panose="02040502050405020303" pitchFamily="18" charset="0"/>
              </a:rPr>
              <a:t> fif: </a:t>
            </a:r>
          </a:p>
        </p:txBody>
      </p:sp>
      <p:sp>
        <p:nvSpPr>
          <p:cNvPr id="20483" name="Pladsholder til indhold 4"/>
          <p:cNvSpPr>
            <a:spLocks noGrp="1"/>
          </p:cNvSpPr>
          <p:nvPr>
            <p:ph sz="half" idx="1"/>
          </p:nvPr>
        </p:nvSpPr>
        <p:spPr>
          <a:xfrm>
            <a:off x="468313" y="1628775"/>
            <a:ext cx="6767512" cy="4525963"/>
          </a:xfrm>
        </p:spPr>
        <p:txBody>
          <a:bodyPr/>
          <a:lstStyle/>
          <a:p>
            <a:pPr marL="36512" indent="0" eaLnBrk="1" hangingPunct="1">
              <a:buNone/>
            </a:pPr>
            <a:r>
              <a:rPr lang="da-DK" dirty="0">
                <a:latin typeface="Georgia" panose="02040502050405020303" pitchFamily="18" charset="0"/>
              </a:rPr>
              <a:t>”Vi sætter ikke projekter i gang der varer mere end to år. Vi skal se resultaterne af det vi laver. Og de skal være rettet mod de almindelige zambiere.</a:t>
            </a:r>
          </a:p>
          <a:p>
            <a:pPr marL="36512" indent="0" eaLnBrk="1" hangingPunct="1">
              <a:buNone/>
            </a:pPr>
            <a:r>
              <a:rPr lang="da-DK" dirty="0">
                <a:latin typeface="Georgia" panose="02040502050405020303" pitchFamily="18" charset="0"/>
              </a:rPr>
              <a:t>Vi giver aldrig støtte, der bare indgår i de lokale budgetter” </a:t>
            </a:r>
          </a:p>
        </p:txBody>
      </p:sp>
      <p:pic>
        <p:nvPicPr>
          <p:cNvPr id="7" name="Pladsholder til indhold 6" descr="IMG_2775.JPG"/>
          <p:cNvPicPr>
            <a:picLocks noGrp="1" noChangeAspect="1"/>
          </p:cNvPicPr>
          <p:nvPr>
            <p:ph sz="half" idx="2"/>
          </p:nvPr>
        </p:nvPicPr>
        <p:blipFill>
          <a:blip r:embed="rId2" cstate="print"/>
          <a:stretch>
            <a:fillRect/>
          </a:stretch>
        </p:blipFill>
        <p:spPr>
          <a:xfrm>
            <a:off x="7740352" y="5373216"/>
            <a:ext cx="1018309" cy="764771"/>
          </a:xfrm>
          <a:effectLst>
            <a:glow rad="101600">
              <a:srgbClr val="FF0000">
                <a:alpha val="40000"/>
              </a:srgbClr>
            </a:glow>
            <a:outerShdw blurRad="50800" dist="38100" dir="18900000" algn="bl" rotWithShape="0">
              <a:prstClr val="black">
                <a:alpha val="40000"/>
              </a:prstClr>
            </a:outerShdw>
          </a:effectLst>
        </p:spPr>
      </p:pic>
    </p:spTree>
    <p:extLst>
      <p:ext uri="{BB962C8B-B14F-4D97-AF65-F5344CB8AC3E}">
        <p14:creationId xmlns:p14="http://schemas.microsoft.com/office/powerpoint/2010/main" val="3069813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3"/>
          <p:cNvSpPr>
            <a:spLocks noGrp="1"/>
          </p:cNvSpPr>
          <p:nvPr>
            <p:ph type="title"/>
          </p:nvPr>
        </p:nvSpPr>
        <p:spPr/>
        <p:txBody>
          <a:bodyPr/>
          <a:lstStyle/>
          <a:p>
            <a:pPr eaLnBrk="1" hangingPunct="1"/>
            <a:r>
              <a:rPr lang="da-DK" sz="3200" dirty="0">
                <a:latin typeface="Georgia" panose="02040502050405020303" pitchFamily="18" charset="0"/>
              </a:rPr>
              <a:t>Flere af </a:t>
            </a:r>
            <a:r>
              <a:rPr lang="da-DK" sz="3200" dirty="0" err="1">
                <a:latin typeface="Georgia" panose="02040502050405020303" pitchFamily="18" charset="0"/>
              </a:rPr>
              <a:t>amb</a:t>
            </a:r>
            <a:r>
              <a:rPr lang="da-DK" sz="3200" dirty="0">
                <a:latin typeface="Georgia" panose="02040502050405020303" pitchFamily="18" charset="0"/>
              </a:rPr>
              <a:t>. </a:t>
            </a:r>
            <a:r>
              <a:rPr lang="da-DK" sz="3200" dirty="0" err="1">
                <a:latin typeface="Georgia" panose="02040502050405020303" pitchFamily="18" charset="0"/>
              </a:rPr>
              <a:t>Zhou´s</a:t>
            </a:r>
            <a:r>
              <a:rPr lang="da-DK" sz="3200" dirty="0">
                <a:latin typeface="Georgia" panose="02040502050405020303" pitchFamily="18" charset="0"/>
              </a:rPr>
              <a:t> fif:</a:t>
            </a:r>
          </a:p>
        </p:txBody>
      </p:sp>
      <p:sp>
        <p:nvSpPr>
          <p:cNvPr id="20483" name="Pladsholder til indhold 4"/>
          <p:cNvSpPr>
            <a:spLocks noGrp="1"/>
          </p:cNvSpPr>
          <p:nvPr>
            <p:ph sz="half" idx="1"/>
          </p:nvPr>
        </p:nvSpPr>
        <p:spPr>
          <a:xfrm>
            <a:off x="468313" y="1417639"/>
            <a:ext cx="6767512" cy="4737100"/>
          </a:xfrm>
        </p:spPr>
        <p:txBody>
          <a:bodyPr/>
          <a:lstStyle/>
          <a:p>
            <a:pPr marL="36512" indent="0" eaLnBrk="1" hangingPunct="1">
              <a:buNone/>
            </a:pPr>
            <a:r>
              <a:rPr lang="da-DK" i="1" dirty="0">
                <a:latin typeface="Georgia" panose="02040502050405020303" pitchFamily="18" charset="0"/>
              </a:rPr>
              <a:t>Hovedregel 1:</a:t>
            </a:r>
            <a:r>
              <a:rPr lang="da-DK" dirty="0">
                <a:latin typeface="Georgia" panose="02040502050405020303" pitchFamily="18" charset="0"/>
              </a:rPr>
              <a:t>  </a:t>
            </a:r>
          </a:p>
          <a:p>
            <a:pPr marL="36512" indent="0" eaLnBrk="1" hangingPunct="1">
              <a:buNone/>
            </a:pPr>
            <a:r>
              <a:rPr lang="da-DK" dirty="0">
                <a:latin typeface="Georgia" panose="02040502050405020303" pitchFamily="18" charset="0"/>
              </a:rPr>
              <a:t>Vi færdiggør altid opgaverne til tiden</a:t>
            </a:r>
          </a:p>
          <a:p>
            <a:pPr marL="36512" indent="0" eaLnBrk="1" hangingPunct="1">
              <a:buNone/>
            </a:pPr>
            <a:r>
              <a:rPr lang="da-DK" i="1" dirty="0">
                <a:latin typeface="Georgia" panose="02040502050405020303" pitchFamily="18" charset="0"/>
              </a:rPr>
              <a:t>Hovedregel 2:</a:t>
            </a:r>
          </a:p>
          <a:p>
            <a:pPr marL="36512" indent="0" eaLnBrk="1" hangingPunct="1">
              <a:buNone/>
            </a:pPr>
            <a:r>
              <a:rPr lang="da-DK" dirty="0">
                <a:latin typeface="Georgia" panose="02040502050405020303" pitchFamily="18" charset="0"/>
              </a:rPr>
              <a:t>Vi foretrækker at ansætte kinesiske firmaer og ansatte</a:t>
            </a:r>
          </a:p>
          <a:p>
            <a:pPr marL="36512" indent="0" eaLnBrk="1" hangingPunct="1">
              <a:buNone/>
            </a:pPr>
            <a:endParaRPr lang="da-DK" dirty="0">
              <a:latin typeface="Georgia" panose="02040502050405020303" pitchFamily="18" charset="0"/>
            </a:endParaRPr>
          </a:p>
          <a:p>
            <a:pPr marL="36512" indent="0" eaLnBrk="1" hangingPunct="1">
              <a:buNone/>
            </a:pPr>
            <a:r>
              <a:rPr lang="da-DK" dirty="0">
                <a:latin typeface="Georgia" panose="02040502050405020303" pitchFamily="18" charset="0"/>
              </a:rPr>
              <a:t>”Og OK, vi laver fejl, men det er fordi vi er den største aktør. Det er dem der laver noget der begår fejl. Dem der bare snakker begår ikke fejl. Derfor bliver Kina udråbt til syndebuk”</a:t>
            </a:r>
          </a:p>
        </p:txBody>
      </p:sp>
      <p:pic>
        <p:nvPicPr>
          <p:cNvPr id="7" name="Pladsholder til indhold 6" descr="IMG_2775.JPG"/>
          <p:cNvPicPr>
            <a:picLocks noGrp="1" noChangeAspect="1"/>
          </p:cNvPicPr>
          <p:nvPr>
            <p:ph sz="half" idx="2"/>
          </p:nvPr>
        </p:nvPicPr>
        <p:blipFill>
          <a:blip r:embed="rId2" cstate="print"/>
          <a:stretch>
            <a:fillRect/>
          </a:stretch>
        </p:blipFill>
        <p:spPr>
          <a:xfrm>
            <a:off x="7740352" y="5373216"/>
            <a:ext cx="1018309" cy="764771"/>
          </a:xfrm>
          <a:effectLst>
            <a:glow rad="101600">
              <a:srgbClr val="FF0000">
                <a:alpha val="40000"/>
              </a:srgbClr>
            </a:glow>
            <a:outerShdw blurRad="50800" dist="38100" dir="18900000" algn="bl" rotWithShape="0">
              <a:prstClr val="black">
                <a:alpha val="40000"/>
              </a:prstClr>
            </a:outerShdw>
          </a:effectLst>
        </p:spPr>
      </p:pic>
    </p:spTree>
    <p:extLst>
      <p:ext uri="{BB962C8B-B14F-4D97-AF65-F5344CB8AC3E}">
        <p14:creationId xmlns:p14="http://schemas.microsoft.com/office/powerpoint/2010/main" val="318835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3"/>
          <p:cNvSpPr>
            <a:spLocks noGrp="1"/>
          </p:cNvSpPr>
          <p:nvPr>
            <p:ph type="title"/>
          </p:nvPr>
        </p:nvSpPr>
        <p:spPr>
          <a:xfrm>
            <a:off x="457200" y="274638"/>
            <a:ext cx="8435280" cy="1143000"/>
          </a:xfrm>
        </p:spPr>
        <p:txBody>
          <a:bodyPr/>
          <a:lstStyle/>
          <a:p>
            <a:pPr eaLnBrk="1" hangingPunct="1"/>
            <a:r>
              <a:rPr lang="da-DK" sz="3200" dirty="0">
                <a:latin typeface="Georgia" panose="02040502050405020303" pitchFamily="18" charset="0"/>
              </a:rPr>
              <a:t>Udenrigsminister </a:t>
            </a:r>
            <a:r>
              <a:rPr lang="da-DK" sz="3200" dirty="0" err="1">
                <a:latin typeface="Georgia" panose="02040502050405020303" pitchFamily="18" charset="0"/>
              </a:rPr>
              <a:t>Givin</a:t>
            </a:r>
            <a:r>
              <a:rPr lang="da-DK" sz="3200" dirty="0">
                <a:latin typeface="Georgia" panose="02040502050405020303" pitchFamily="18" charset="0"/>
              </a:rPr>
              <a:t> </a:t>
            </a:r>
            <a:r>
              <a:rPr lang="da-DK" sz="3200" dirty="0" err="1">
                <a:latin typeface="Georgia" panose="02040502050405020303" pitchFamily="18" charset="0"/>
              </a:rPr>
              <a:t>Lubinda</a:t>
            </a:r>
            <a:r>
              <a:rPr lang="da-DK" sz="3200" dirty="0">
                <a:latin typeface="Georgia" panose="02040502050405020303" pitchFamily="18" charset="0"/>
              </a:rPr>
              <a:t>   </a:t>
            </a:r>
            <a:r>
              <a:rPr lang="da-DK" sz="1100" dirty="0">
                <a:latin typeface="Georgia" panose="02040502050405020303" pitchFamily="18" charset="0"/>
              </a:rPr>
              <a:t>Foto Jan Larsen</a:t>
            </a:r>
          </a:p>
        </p:txBody>
      </p:sp>
      <p:pic>
        <p:nvPicPr>
          <p:cNvPr id="3" name="Pladsholder til indhold 2">
            <a:extLst>
              <a:ext uri="{FF2B5EF4-FFF2-40B4-BE49-F238E27FC236}">
                <a16:creationId xmlns:a16="http://schemas.microsoft.com/office/drawing/2014/main" id="{7C27351A-CE80-427F-99F8-AB44CB2E2022}"/>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85392" y="1772816"/>
            <a:ext cx="3629240" cy="4525963"/>
          </a:xfrm>
        </p:spPr>
      </p:pic>
      <p:pic>
        <p:nvPicPr>
          <p:cNvPr id="7" name="Pladsholder til indhold 6" descr="IMG_2775.JPG"/>
          <p:cNvPicPr>
            <a:picLocks noGrp="1" noChangeAspect="1"/>
          </p:cNvPicPr>
          <p:nvPr>
            <p:ph sz="half" idx="2"/>
          </p:nvPr>
        </p:nvPicPr>
        <p:blipFill>
          <a:blip r:embed="rId3" cstate="print"/>
          <a:stretch>
            <a:fillRect/>
          </a:stretch>
        </p:blipFill>
        <p:spPr>
          <a:xfrm>
            <a:off x="7740352" y="5373216"/>
            <a:ext cx="1018309" cy="764771"/>
          </a:xfrm>
          <a:effectLst>
            <a:glow rad="101600">
              <a:srgbClr val="FF0000">
                <a:alpha val="40000"/>
              </a:srgbClr>
            </a:glow>
            <a:outerShdw blurRad="50800" dist="38100" dir="18900000" algn="bl" rotWithShape="0">
              <a:prstClr val="black">
                <a:alpha val="40000"/>
              </a:prstClr>
            </a:outerShdw>
          </a:effectLst>
        </p:spPr>
      </p:pic>
    </p:spTree>
    <p:extLst>
      <p:ext uri="{BB962C8B-B14F-4D97-AF65-F5344CB8AC3E}">
        <p14:creationId xmlns:p14="http://schemas.microsoft.com/office/powerpoint/2010/main" val="2794448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3"/>
          <p:cNvSpPr>
            <a:spLocks noGrp="1"/>
          </p:cNvSpPr>
          <p:nvPr>
            <p:ph type="title"/>
          </p:nvPr>
        </p:nvSpPr>
        <p:spPr/>
        <p:txBody>
          <a:bodyPr/>
          <a:lstStyle/>
          <a:p>
            <a:pPr eaLnBrk="1" hangingPunct="1"/>
            <a:r>
              <a:rPr lang="da-DK" sz="2800" i="1" dirty="0">
                <a:latin typeface="Georgia" panose="02040502050405020303" pitchFamily="18" charset="0"/>
              </a:rPr>
              <a:t>”No </a:t>
            </a:r>
            <a:r>
              <a:rPr lang="da-DK" sz="2800" i="1" dirty="0" err="1">
                <a:latin typeface="Georgia" panose="02040502050405020303" pitchFamily="18" charset="0"/>
              </a:rPr>
              <a:t>strings</a:t>
            </a:r>
            <a:r>
              <a:rPr lang="da-DK" sz="2800" i="1" dirty="0">
                <a:latin typeface="Georgia" panose="02040502050405020303" pitchFamily="18" charset="0"/>
              </a:rPr>
              <a:t> </a:t>
            </a:r>
            <a:r>
              <a:rPr lang="da-DK" sz="2800" i="1" dirty="0" err="1">
                <a:latin typeface="Georgia" panose="02040502050405020303" pitchFamily="18" charset="0"/>
              </a:rPr>
              <a:t>attached</a:t>
            </a:r>
            <a:r>
              <a:rPr lang="da-DK" sz="2800" i="1" dirty="0">
                <a:latin typeface="Georgia" panose="02040502050405020303" pitchFamily="18" charset="0"/>
              </a:rPr>
              <a:t> er en meget attraktiv opskrift for mange lande”</a:t>
            </a:r>
          </a:p>
        </p:txBody>
      </p:sp>
      <p:pic>
        <p:nvPicPr>
          <p:cNvPr id="3" name="Pladsholder til indhold 2">
            <a:extLst>
              <a:ext uri="{FF2B5EF4-FFF2-40B4-BE49-F238E27FC236}">
                <a16:creationId xmlns:a16="http://schemas.microsoft.com/office/drawing/2014/main" id="{798F79DB-6283-4707-942B-4138E5CC8F81}"/>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68313" y="1782535"/>
            <a:ext cx="6767512" cy="4218443"/>
          </a:xfrm>
        </p:spPr>
      </p:pic>
      <p:pic>
        <p:nvPicPr>
          <p:cNvPr id="7" name="Pladsholder til indhold 6" descr="IMG_2775.JPG"/>
          <p:cNvPicPr>
            <a:picLocks noGrp="1" noChangeAspect="1"/>
          </p:cNvPicPr>
          <p:nvPr>
            <p:ph sz="half" idx="2"/>
          </p:nvPr>
        </p:nvPicPr>
        <p:blipFill>
          <a:blip r:embed="rId3" cstate="print"/>
          <a:stretch>
            <a:fillRect/>
          </a:stretch>
        </p:blipFill>
        <p:spPr>
          <a:xfrm>
            <a:off x="7740352" y="5373216"/>
            <a:ext cx="1018309" cy="764771"/>
          </a:xfrm>
          <a:effectLst>
            <a:glow rad="101600">
              <a:srgbClr val="FF0000">
                <a:alpha val="40000"/>
              </a:srgbClr>
            </a:glow>
            <a:outerShdw blurRad="50800" dist="38100" dir="18900000" algn="bl" rotWithShape="0">
              <a:prstClr val="black">
                <a:alpha val="40000"/>
              </a:prstClr>
            </a:outerShdw>
          </a:effectLst>
        </p:spPr>
      </p:pic>
    </p:spTree>
    <p:extLst>
      <p:ext uri="{BB962C8B-B14F-4D97-AF65-F5344CB8AC3E}">
        <p14:creationId xmlns:p14="http://schemas.microsoft.com/office/powerpoint/2010/main" val="2774170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3"/>
          <p:cNvSpPr>
            <a:spLocks noGrp="1"/>
          </p:cNvSpPr>
          <p:nvPr>
            <p:ph type="title"/>
          </p:nvPr>
        </p:nvSpPr>
        <p:spPr/>
        <p:txBody>
          <a:bodyPr/>
          <a:lstStyle/>
          <a:p>
            <a:pPr eaLnBrk="1" hangingPunct="1"/>
            <a:r>
              <a:rPr lang="da-DK" sz="3200" dirty="0" err="1">
                <a:latin typeface="Georgia" panose="02040502050405020303" pitchFamily="18" charset="0"/>
              </a:rPr>
              <a:t>Hambantota</a:t>
            </a:r>
            <a:r>
              <a:rPr lang="da-DK" sz="3200" dirty="0">
                <a:latin typeface="Georgia" panose="02040502050405020303" pitchFamily="18" charset="0"/>
              </a:rPr>
              <a:t> havnen, Sri Lanka</a:t>
            </a:r>
          </a:p>
        </p:txBody>
      </p:sp>
      <p:pic>
        <p:nvPicPr>
          <p:cNvPr id="3" name="Pladsholder til indhold 2">
            <a:extLst>
              <a:ext uri="{FF2B5EF4-FFF2-40B4-BE49-F238E27FC236}">
                <a16:creationId xmlns:a16="http://schemas.microsoft.com/office/drawing/2014/main" id="{5F74D138-2982-47AD-A2CC-9C1D83C372A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73968" y="2075804"/>
            <a:ext cx="6767512" cy="4062183"/>
          </a:xfrm>
        </p:spPr>
      </p:pic>
      <p:pic>
        <p:nvPicPr>
          <p:cNvPr id="7" name="Pladsholder til indhold 6" descr="IMG_2775.JPG"/>
          <p:cNvPicPr>
            <a:picLocks noGrp="1" noChangeAspect="1"/>
          </p:cNvPicPr>
          <p:nvPr>
            <p:ph sz="half" idx="2"/>
          </p:nvPr>
        </p:nvPicPr>
        <p:blipFill>
          <a:blip r:embed="rId3" cstate="print"/>
          <a:stretch>
            <a:fillRect/>
          </a:stretch>
        </p:blipFill>
        <p:spPr>
          <a:xfrm>
            <a:off x="7740352" y="5373216"/>
            <a:ext cx="1018309" cy="764771"/>
          </a:xfrm>
          <a:effectLst>
            <a:glow rad="101600">
              <a:srgbClr val="FF0000">
                <a:alpha val="40000"/>
              </a:srgbClr>
            </a:glow>
            <a:outerShdw blurRad="50800" dist="38100" dir="18900000" algn="bl" rotWithShape="0">
              <a:prstClr val="black">
                <a:alpha val="40000"/>
              </a:prstClr>
            </a:outerShdw>
          </a:effectLst>
        </p:spPr>
      </p:pic>
    </p:spTree>
    <p:extLst>
      <p:ext uri="{BB962C8B-B14F-4D97-AF65-F5344CB8AC3E}">
        <p14:creationId xmlns:p14="http://schemas.microsoft.com/office/powerpoint/2010/main" val="824503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3"/>
          <p:cNvSpPr>
            <a:spLocks noGrp="1"/>
          </p:cNvSpPr>
          <p:nvPr>
            <p:ph type="title"/>
          </p:nvPr>
        </p:nvSpPr>
        <p:spPr/>
        <p:txBody>
          <a:bodyPr/>
          <a:lstStyle/>
          <a:p>
            <a:pPr eaLnBrk="1" hangingPunct="1"/>
            <a:r>
              <a:rPr lang="da-DK" sz="3200" dirty="0">
                <a:latin typeface="Georgia" panose="02040502050405020303" pitchFamily="18" charset="0"/>
              </a:rPr>
              <a:t>Afhængigheden af Kina</a:t>
            </a:r>
            <a:r>
              <a:rPr lang="da-DK" dirty="0"/>
              <a:t> </a:t>
            </a:r>
          </a:p>
        </p:txBody>
      </p:sp>
      <p:pic>
        <p:nvPicPr>
          <p:cNvPr id="3" name="Pladsholder til indhold 2">
            <a:extLst>
              <a:ext uri="{FF2B5EF4-FFF2-40B4-BE49-F238E27FC236}">
                <a16:creationId xmlns:a16="http://schemas.microsoft.com/office/drawing/2014/main" id="{B94DD1F2-1A12-452A-B801-E9F290AD510F}"/>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68313" y="1753481"/>
            <a:ext cx="6767512" cy="4276551"/>
          </a:xfrm>
        </p:spPr>
      </p:pic>
      <p:pic>
        <p:nvPicPr>
          <p:cNvPr id="7" name="Pladsholder til indhold 6" descr="IMG_2775.JPG"/>
          <p:cNvPicPr>
            <a:picLocks noGrp="1" noChangeAspect="1"/>
          </p:cNvPicPr>
          <p:nvPr>
            <p:ph sz="half" idx="2"/>
          </p:nvPr>
        </p:nvPicPr>
        <p:blipFill>
          <a:blip r:embed="rId3" cstate="print"/>
          <a:stretch>
            <a:fillRect/>
          </a:stretch>
        </p:blipFill>
        <p:spPr>
          <a:xfrm>
            <a:off x="7740352" y="5373216"/>
            <a:ext cx="1018309" cy="764771"/>
          </a:xfrm>
          <a:effectLst>
            <a:glow rad="101600">
              <a:srgbClr val="FF0000">
                <a:alpha val="40000"/>
              </a:srgbClr>
            </a:glow>
            <a:outerShdw blurRad="50800" dist="38100" dir="18900000" algn="bl" rotWithShape="0">
              <a:prstClr val="black">
                <a:alpha val="40000"/>
              </a:prstClr>
            </a:outerShdw>
          </a:effectLst>
        </p:spPr>
      </p:pic>
    </p:spTree>
    <p:extLst>
      <p:ext uri="{BB962C8B-B14F-4D97-AF65-F5344CB8AC3E}">
        <p14:creationId xmlns:p14="http://schemas.microsoft.com/office/powerpoint/2010/main" val="1362242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3"/>
          <p:cNvSpPr>
            <a:spLocks noGrp="1"/>
          </p:cNvSpPr>
          <p:nvPr>
            <p:ph type="title"/>
          </p:nvPr>
        </p:nvSpPr>
        <p:spPr/>
        <p:txBody>
          <a:bodyPr/>
          <a:lstStyle/>
          <a:p>
            <a:pPr eaLnBrk="1" hangingPunct="1"/>
            <a:br>
              <a:rPr lang="da-DK" sz="3200" dirty="0">
                <a:latin typeface="Georgia" pitchFamily="18" charset="0"/>
              </a:rPr>
            </a:br>
            <a:r>
              <a:rPr lang="da-DK" sz="3200" dirty="0">
                <a:latin typeface="Georgia" pitchFamily="18" charset="0"/>
              </a:rPr>
              <a:t>Jan Larsen </a:t>
            </a:r>
            <a:br>
              <a:rPr lang="da-DK" sz="3200" dirty="0">
                <a:latin typeface="Georgia" pitchFamily="18" charset="0"/>
              </a:rPr>
            </a:br>
            <a:r>
              <a:rPr lang="da-DK" sz="3200" dirty="0">
                <a:latin typeface="Georgia" pitchFamily="18" charset="0"/>
              </a:rPr>
              <a:t>Kina korrespondent for DR 2005-11</a:t>
            </a:r>
            <a:br>
              <a:rPr lang="da-DK" sz="3200" dirty="0">
                <a:latin typeface="Georgia" pitchFamily="18" charset="0"/>
              </a:rPr>
            </a:br>
            <a:r>
              <a:rPr lang="da-DK" sz="2400" dirty="0">
                <a:latin typeface="Georgia" pitchFamily="18" charset="0"/>
              </a:rPr>
              <a:t> </a:t>
            </a:r>
            <a:r>
              <a:rPr lang="da-DK" sz="2800" dirty="0">
                <a:latin typeface="Georgia" pitchFamily="18" charset="0"/>
              </a:rPr>
              <a:t> </a:t>
            </a:r>
          </a:p>
        </p:txBody>
      </p:sp>
      <p:pic>
        <p:nvPicPr>
          <p:cNvPr id="5" name="Pladsholder til indhold 4" descr="Jan Larsen Kina korrespondent.JPG"/>
          <p:cNvPicPr>
            <a:picLocks noGrp="1" noChangeAspect="1"/>
          </p:cNvPicPr>
          <p:nvPr>
            <p:ph sz="half" idx="1"/>
          </p:nvPr>
        </p:nvPicPr>
        <p:blipFill>
          <a:blip r:embed="rId2" cstate="print"/>
          <a:stretch>
            <a:fillRect/>
          </a:stretch>
        </p:blipFill>
        <p:spPr>
          <a:xfrm>
            <a:off x="539552" y="1556792"/>
            <a:ext cx="6528725" cy="4896544"/>
          </a:xfrm>
          <a:scene3d>
            <a:camera prst="orthographicFront"/>
            <a:lightRig rig="threePt" dir="t"/>
          </a:scene3d>
          <a:sp3d>
            <a:bevelT prst="relaxedInset"/>
          </a:sp3d>
        </p:spPr>
      </p:pic>
    </p:spTree>
    <p:extLst>
      <p:ext uri="{BB962C8B-B14F-4D97-AF65-F5344CB8AC3E}">
        <p14:creationId xmlns:p14="http://schemas.microsoft.com/office/powerpoint/2010/main" val="488917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3"/>
          <p:cNvSpPr>
            <a:spLocks noGrp="1"/>
          </p:cNvSpPr>
          <p:nvPr>
            <p:ph type="title"/>
          </p:nvPr>
        </p:nvSpPr>
        <p:spPr/>
        <p:txBody>
          <a:bodyPr/>
          <a:lstStyle/>
          <a:p>
            <a:pPr eaLnBrk="1" hangingPunct="1"/>
            <a:r>
              <a:rPr lang="da-DK" sz="3200" dirty="0">
                <a:latin typeface="Georgia" panose="02040502050405020303" pitchFamily="18" charset="0"/>
              </a:rPr>
              <a:t>Ambassadør </a:t>
            </a:r>
            <a:r>
              <a:rPr lang="da-DK" sz="3200" dirty="0" err="1">
                <a:latin typeface="Georgia" panose="02040502050405020303" pitchFamily="18" charset="0"/>
              </a:rPr>
              <a:t>Zhou´s</a:t>
            </a:r>
            <a:r>
              <a:rPr lang="da-DK" sz="3200" dirty="0">
                <a:latin typeface="Georgia" panose="02040502050405020303" pitchFamily="18" charset="0"/>
              </a:rPr>
              <a:t> senere projekter </a:t>
            </a:r>
          </a:p>
        </p:txBody>
      </p:sp>
      <p:pic>
        <p:nvPicPr>
          <p:cNvPr id="7" name="Pladsholder til indhold 6" descr="IMG_2775.JPG"/>
          <p:cNvPicPr>
            <a:picLocks noGrp="1" noChangeAspect="1"/>
          </p:cNvPicPr>
          <p:nvPr>
            <p:ph sz="half" idx="2"/>
          </p:nvPr>
        </p:nvPicPr>
        <p:blipFill>
          <a:blip r:embed="rId3" cstate="print"/>
          <a:stretch>
            <a:fillRect/>
          </a:stretch>
        </p:blipFill>
        <p:spPr>
          <a:xfrm>
            <a:off x="7740352" y="5373216"/>
            <a:ext cx="1018309" cy="764771"/>
          </a:xfrm>
          <a:effectLst>
            <a:glow rad="101600">
              <a:srgbClr val="FF0000">
                <a:alpha val="40000"/>
              </a:srgbClr>
            </a:glow>
            <a:outerShdw blurRad="50800" dist="38100" dir="18900000" algn="bl" rotWithShape="0">
              <a:prstClr val="black">
                <a:alpha val="40000"/>
              </a:prstClr>
            </a:outerShdw>
          </a:effectLst>
        </p:spPr>
      </p:pic>
      <p:sp>
        <p:nvSpPr>
          <p:cNvPr id="4" name="Pladsholder til indhold 3">
            <a:extLst>
              <a:ext uri="{FF2B5EF4-FFF2-40B4-BE49-F238E27FC236}">
                <a16:creationId xmlns:a16="http://schemas.microsoft.com/office/drawing/2014/main" id="{8743D056-E179-4F25-B731-3C0CD149EC8D}"/>
              </a:ext>
            </a:extLst>
          </p:cNvPr>
          <p:cNvSpPr>
            <a:spLocks noGrp="1"/>
          </p:cNvSpPr>
          <p:nvPr>
            <p:ph sz="half" idx="1"/>
          </p:nvPr>
        </p:nvSpPr>
        <p:spPr/>
        <p:txBody>
          <a:bodyPr/>
          <a:lstStyle/>
          <a:p>
            <a:endParaRPr lang="da-DK"/>
          </a:p>
        </p:txBody>
      </p:sp>
    </p:spTree>
    <p:extLst>
      <p:ext uri="{BB962C8B-B14F-4D97-AF65-F5344CB8AC3E}">
        <p14:creationId xmlns:p14="http://schemas.microsoft.com/office/powerpoint/2010/main" val="3983233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3"/>
          <p:cNvSpPr>
            <a:spLocks noGrp="1"/>
          </p:cNvSpPr>
          <p:nvPr>
            <p:ph type="title"/>
          </p:nvPr>
        </p:nvSpPr>
        <p:spPr/>
        <p:txBody>
          <a:bodyPr/>
          <a:lstStyle/>
          <a:p>
            <a:pPr eaLnBrk="1" hangingPunct="1"/>
            <a:r>
              <a:rPr lang="da-DK" sz="3200" dirty="0">
                <a:latin typeface="Georgia" panose="02040502050405020303" pitchFamily="18" charset="0"/>
              </a:rPr>
              <a:t>De tre kinesiske bølger</a:t>
            </a:r>
          </a:p>
        </p:txBody>
      </p:sp>
      <p:pic>
        <p:nvPicPr>
          <p:cNvPr id="3" name="Pladsholder til indhold 2">
            <a:extLst>
              <a:ext uri="{FF2B5EF4-FFF2-40B4-BE49-F238E27FC236}">
                <a16:creationId xmlns:a16="http://schemas.microsoft.com/office/drawing/2014/main" id="{F296C05F-D2C7-48E0-9E9D-A9AF4D14545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616143"/>
            <a:ext cx="6825581" cy="4550388"/>
          </a:xfrm>
        </p:spPr>
      </p:pic>
      <p:pic>
        <p:nvPicPr>
          <p:cNvPr id="7" name="Pladsholder til indhold 6" descr="IMG_2775.JPG"/>
          <p:cNvPicPr>
            <a:picLocks noGrp="1" noChangeAspect="1"/>
          </p:cNvPicPr>
          <p:nvPr>
            <p:ph sz="half" idx="2"/>
          </p:nvPr>
        </p:nvPicPr>
        <p:blipFill>
          <a:blip r:embed="rId3" cstate="print"/>
          <a:stretch>
            <a:fillRect/>
          </a:stretch>
        </p:blipFill>
        <p:spPr>
          <a:xfrm>
            <a:off x="7740352" y="5373216"/>
            <a:ext cx="1018309" cy="764771"/>
          </a:xfrm>
          <a:effectLst>
            <a:glow rad="101600">
              <a:srgbClr val="FF0000">
                <a:alpha val="40000"/>
              </a:srgbClr>
            </a:glow>
            <a:outerShdw blurRad="50800" dist="38100" dir="18900000" algn="bl" rotWithShape="0">
              <a:prstClr val="black">
                <a:alpha val="40000"/>
              </a:prstClr>
            </a:outerShdw>
          </a:effectLst>
        </p:spPr>
      </p:pic>
    </p:spTree>
    <p:extLst>
      <p:ext uri="{BB962C8B-B14F-4D97-AF65-F5344CB8AC3E}">
        <p14:creationId xmlns:p14="http://schemas.microsoft.com/office/powerpoint/2010/main" val="2048361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3"/>
          <p:cNvSpPr>
            <a:spLocks noGrp="1"/>
          </p:cNvSpPr>
          <p:nvPr>
            <p:ph type="title"/>
          </p:nvPr>
        </p:nvSpPr>
        <p:spPr/>
        <p:txBody>
          <a:bodyPr/>
          <a:lstStyle/>
          <a:p>
            <a:pPr eaLnBrk="1" hangingPunct="1"/>
            <a:r>
              <a:rPr lang="da-DK" sz="2800" dirty="0">
                <a:latin typeface="Georgia" panose="02040502050405020303" pitchFamily="18" charset="0"/>
              </a:rPr>
              <a:t>Varerne på markederne</a:t>
            </a:r>
            <a:br>
              <a:rPr lang="da-DK" sz="2800" dirty="0">
                <a:latin typeface="Georgia" panose="02040502050405020303" pitchFamily="18" charset="0"/>
              </a:rPr>
            </a:br>
            <a:r>
              <a:rPr lang="da-DK" sz="2800" dirty="0">
                <a:latin typeface="Georgia" panose="02040502050405020303" pitchFamily="18" charset="0"/>
              </a:rPr>
              <a:t>- næste alt ”Made in China”</a:t>
            </a:r>
          </a:p>
        </p:txBody>
      </p:sp>
      <p:pic>
        <p:nvPicPr>
          <p:cNvPr id="7" name="Pladsholder til indhold 6" descr="IMG_2775.JPG"/>
          <p:cNvPicPr>
            <a:picLocks noGrp="1" noChangeAspect="1"/>
          </p:cNvPicPr>
          <p:nvPr>
            <p:ph sz="half" idx="2"/>
          </p:nvPr>
        </p:nvPicPr>
        <p:blipFill>
          <a:blip r:embed="rId3" cstate="print"/>
          <a:stretch>
            <a:fillRect/>
          </a:stretch>
        </p:blipFill>
        <p:spPr>
          <a:xfrm>
            <a:off x="7740352" y="5373216"/>
            <a:ext cx="1018309" cy="764771"/>
          </a:xfrm>
          <a:effectLst>
            <a:glow rad="101600">
              <a:srgbClr val="FF0000">
                <a:alpha val="40000"/>
              </a:srgbClr>
            </a:glow>
            <a:outerShdw blurRad="50800" dist="38100" dir="18900000" algn="bl" rotWithShape="0">
              <a:prstClr val="black">
                <a:alpha val="40000"/>
              </a:prstClr>
            </a:outerShdw>
          </a:effectLst>
        </p:spPr>
      </p:pic>
      <p:sp>
        <p:nvSpPr>
          <p:cNvPr id="4" name="Pladsholder til indhold 3">
            <a:extLst>
              <a:ext uri="{FF2B5EF4-FFF2-40B4-BE49-F238E27FC236}">
                <a16:creationId xmlns:a16="http://schemas.microsoft.com/office/drawing/2014/main" id="{8526B3DE-7DD7-48BC-A6FD-D8432396F05D}"/>
              </a:ext>
            </a:extLst>
          </p:cNvPr>
          <p:cNvSpPr>
            <a:spLocks noGrp="1"/>
          </p:cNvSpPr>
          <p:nvPr>
            <p:ph sz="half" idx="1"/>
          </p:nvPr>
        </p:nvSpPr>
        <p:spPr/>
        <p:txBody>
          <a:bodyPr/>
          <a:lstStyle/>
          <a:p>
            <a:endParaRPr lang="da-DK"/>
          </a:p>
        </p:txBody>
      </p:sp>
    </p:spTree>
    <p:extLst>
      <p:ext uri="{BB962C8B-B14F-4D97-AF65-F5344CB8AC3E}">
        <p14:creationId xmlns:p14="http://schemas.microsoft.com/office/powerpoint/2010/main" val="37692173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3"/>
          <p:cNvSpPr>
            <a:spLocks noGrp="1"/>
          </p:cNvSpPr>
          <p:nvPr>
            <p:ph type="title"/>
          </p:nvPr>
        </p:nvSpPr>
        <p:spPr/>
        <p:txBody>
          <a:bodyPr/>
          <a:lstStyle/>
          <a:p>
            <a:pPr eaLnBrk="1" hangingPunct="1"/>
            <a:r>
              <a:rPr lang="da-DK" sz="3200" dirty="0">
                <a:latin typeface="Georgia" panose="02040502050405020303" pitchFamily="18" charset="0"/>
              </a:rPr>
              <a:t>Zambias tekstilindustri</a:t>
            </a:r>
            <a:br>
              <a:rPr lang="da-DK" sz="3200" dirty="0">
                <a:latin typeface="Georgia" panose="02040502050405020303" pitchFamily="18" charset="0"/>
              </a:rPr>
            </a:br>
            <a:r>
              <a:rPr lang="da-DK" sz="3200" dirty="0">
                <a:latin typeface="Georgia" panose="02040502050405020303" pitchFamily="18" charset="0"/>
              </a:rPr>
              <a:t>produktion ligger nu i Kina</a:t>
            </a:r>
          </a:p>
        </p:txBody>
      </p:sp>
      <p:pic>
        <p:nvPicPr>
          <p:cNvPr id="3" name="Pladsholder til indhold 2">
            <a:extLst>
              <a:ext uri="{FF2B5EF4-FFF2-40B4-BE49-F238E27FC236}">
                <a16:creationId xmlns:a16="http://schemas.microsoft.com/office/drawing/2014/main" id="{0FB25937-E8BA-477C-A0A8-2861C961E3EC}"/>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8313" y="1685633"/>
            <a:ext cx="6767512" cy="4412247"/>
          </a:xfrm>
        </p:spPr>
      </p:pic>
      <p:pic>
        <p:nvPicPr>
          <p:cNvPr id="7" name="Pladsholder til indhold 6" descr="IMG_2775.JPG"/>
          <p:cNvPicPr>
            <a:picLocks noGrp="1" noChangeAspect="1"/>
          </p:cNvPicPr>
          <p:nvPr>
            <p:ph sz="half" idx="2"/>
          </p:nvPr>
        </p:nvPicPr>
        <p:blipFill>
          <a:blip r:embed="rId4" cstate="print"/>
          <a:stretch>
            <a:fillRect/>
          </a:stretch>
        </p:blipFill>
        <p:spPr>
          <a:xfrm>
            <a:off x="7740352" y="5373216"/>
            <a:ext cx="1018309" cy="764771"/>
          </a:xfrm>
          <a:effectLst>
            <a:glow rad="101600">
              <a:srgbClr val="FF0000">
                <a:alpha val="40000"/>
              </a:srgbClr>
            </a:glow>
            <a:outerShdw blurRad="50800" dist="38100" dir="18900000" algn="bl" rotWithShape="0">
              <a:prstClr val="black">
                <a:alpha val="40000"/>
              </a:prstClr>
            </a:outerShdw>
          </a:effectLst>
        </p:spPr>
      </p:pic>
    </p:spTree>
    <p:extLst>
      <p:ext uri="{BB962C8B-B14F-4D97-AF65-F5344CB8AC3E}">
        <p14:creationId xmlns:p14="http://schemas.microsoft.com/office/powerpoint/2010/main" val="2156839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3"/>
          <p:cNvSpPr>
            <a:spLocks noGrp="1"/>
          </p:cNvSpPr>
          <p:nvPr>
            <p:ph type="title"/>
          </p:nvPr>
        </p:nvSpPr>
        <p:spPr/>
        <p:txBody>
          <a:bodyPr/>
          <a:lstStyle/>
          <a:p>
            <a:pPr eaLnBrk="1" hangingPunct="1"/>
            <a:endParaRPr lang="da-DK"/>
          </a:p>
        </p:txBody>
      </p:sp>
      <p:pic>
        <p:nvPicPr>
          <p:cNvPr id="3" name="Pladsholder til indhold 2">
            <a:extLst>
              <a:ext uri="{FF2B5EF4-FFF2-40B4-BE49-F238E27FC236}">
                <a16:creationId xmlns:a16="http://schemas.microsoft.com/office/drawing/2014/main" id="{5112BE61-01CE-48A2-B779-56800C7FB00D}"/>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8313" y="1905801"/>
            <a:ext cx="6767512" cy="3971911"/>
          </a:xfrm>
        </p:spPr>
      </p:pic>
      <p:pic>
        <p:nvPicPr>
          <p:cNvPr id="7" name="Pladsholder til indhold 6" descr="IMG_2775.JPG"/>
          <p:cNvPicPr>
            <a:picLocks noGrp="1" noChangeAspect="1"/>
          </p:cNvPicPr>
          <p:nvPr>
            <p:ph sz="half" idx="2"/>
          </p:nvPr>
        </p:nvPicPr>
        <p:blipFill>
          <a:blip r:embed="rId4" cstate="print"/>
          <a:stretch>
            <a:fillRect/>
          </a:stretch>
        </p:blipFill>
        <p:spPr>
          <a:xfrm>
            <a:off x="7740352" y="5373216"/>
            <a:ext cx="1018309" cy="764771"/>
          </a:xfrm>
          <a:effectLst>
            <a:glow rad="101600">
              <a:srgbClr val="FF0000">
                <a:alpha val="40000"/>
              </a:srgbClr>
            </a:glow>
            <a:outerShdw blurRad="50800" dist="38100" dir="18900000" algn="bl" rotWithShape="0">
              <a:prstClr val="black">
                <a:alpha val="40000"/>
              </a:prstClr>
            </a:outerShdw>
          </a:effectLst>
        </p:spPr>
      </p:pic>
    </p:spTree>
    <p:extLst>
      <p:ext uri="{BB962C8B-B14F-4D97-AF65-F5344CB8AC3E}">
        <p14:creationId xmlns:p14="http://schemas.microsoft.com/office/powerpoint/2010/main" val="41860247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3"/>
          <p:cNvSpPr>
            <a:spLocks noGrp="1"/>
          </p:cNvSpPr>
          <p:nvPr>
            <p:ph type="title"/>
          </p:nvPr>
        </p:nvSpPr>
        <p:spPr/>
        <p:txBody>
          <a:bodyPr/>
          <a:lstStyle/>
          <a:p>
            <a:pPr eaLnBrk="1" hangingPunct="1"/>
            <a:r>
              <a:rPr lang="da-DK" sz="3200" dirty="0">
                <a:latin typeface="Georgia" panose="02040502050405020303" pitchFamily="18" charset="0"/>
              </a:rPr>
              <a:t>Ambassadør </a:t>
            </a:r>
            <a:r>
              <a:rPr lang="da-DK" sz="3200" dirty="0" err="1">
                <a:latin typeface="Georgia" panose="02040502050405020303" pitchFamily="18" charset="0"/>
              </a:rPr>
              <a:t>Zhou´s</a:t>
            </a:r>
            <a:r>
              <a:rPr lang="da-DK" sz="3200" dirty="0">
                <a:latin typeface="Georgia" panose="02040502050405020303" pitchFamily="18" charset="0"/>
              </a:rPr>
              <a:t> industrizone </a:t>
            </a:r>
            <a:br>
              <a:rPr lang="da-DK" sz="3200" dirty="0">
                <a:latin typeface="Georgia" panose="02040502050405020303" pitchFamily="18" charset="0"/>
              </a:rPr>
            </a:br>
            <a:r>
              <a:rPr lang="da-DK" sz="3200" dirty="0">
                <a:latin typeface="Georgia" panose="02040502050405020303" pitchFamily="18" charset="0"/>
              </a:rPr>
              <a:t>er nu vokset til fem stk.</a:t>
            </a:r>
          </a:p>
        </p:txBody>
      </p:sp>
      <p:pic>
        <p:nvPicPr>
          <p:cNvPr id="7" name="Pladsholder til indhold 6" descr="IMG_2775.JPG"/>
          <p:cNvPicPr>
            <a:picLocks noGrp="1" noChangeAspect="1"/>
          </p:cNvPicPr>
          <p:nvPr>
            <p:ph sz="half" idx="2"/>
          </p:nvPr>
        </p:nvPicPr>
        <p:blipFill>
          <a:blip r:embed="rId3" cstate="print"/>
          <a:stretch>
            <a:fillRect/>
          </a:stretch>
        </p:blipFill>
        <p:spPr>
          <a:xfrm>
            <a:off x="7740352" y="5373216"/>
            <a:ext cx="1018309" cy="764771"/>
          </a:xfrm>
          <a:effectLst>
            <a:glow rad="101600">
              <a:srgbClr val="FF0000">
                <a:alpha val="40000"/>
              </a:srgbClr>
            </a:glow>
            <a:outerShdw blurRad="50800" dist="38100" dir="18900000" algn="bl" rotWithShape="0">
              <a:prstClr val="black">
                <a:alpha val="40000"/>
              </a:prstClr>
            </a:outerShdw>
          </a:effectLst>
        </p:spPr>
      </p:pic>
      <p:sp>
        <p:nvSpPr>
          <p:cNvPr id="4" name="Pladsholder til indhold 3">
            <a:extLst>
              <a:ext uri="{FF2B5EF4-FFF2-40B4-BE49-F238E27FC236}">
                <a16:creationId xmlns:a16="http://schemas.microsoft.com/office/drawing/2014/main" id="{CBABCDC8-E7CB-4E4C-9A08-A938F946436F}"/>
              </a:ext>
            </a:extLst>
          </p:cNvPr>
          <p:cNvSpPr>
            <a:spLocks noGrp="1"/>
          </p:cNvSpPr>
          <p:nvPr>
            <p:ph sz="half" idx="1"/>
          </p:nvPr>
        </p:nvSpPr>
        <p:spPr/>
        <p:txBody>
          <a:bodyPr/>
          <a:lstStyle/>
          <a:p>
            <a:endParaRPr lang="da-DK"/>
          </a:p>
        </p:txBody>
      </p:sp>
    </p:spTree>
    <p:extLst>
      <p:ext uri="{BB962C8B-B14F-4D97-AF65-F5344CB8AC3E}">
        <p14:creationId xmlns:p14="http://schemas.microsoft.com/office/powerpoint/2010/main" val="2846352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3"/>
          <p:cNvSpPr>
            <a:spLocks noGrp="1"/>
          </p:cNvSpPr>
          <p:nvPr>
            <p:ph type="title"/>
          </p:nvPr>
        </p:nvSpPr>
        <p:spPr/>
        <p:txBody>
          <a:bodyPr/>
          <a:lstStyle/>
          <a:p>
            <a:pPr eaLnBrk="1" hangingPunct="1"/>
            <a:r>
              <a:rPr lang="da-DK" sz="3200" dirty="0">
                <a:latin typeface="Georgia" panose="02040502050405020303" pitchFamily="18" charset="0"/>
              </a:rPr>
              <a:t>Ny terminal i Lusaka </a:t>
            </a:r>
            <a:r>
              <a:rPr lang="da-DK" sz="3200" dirty="0" err="1">
                <a:latin typeface="Georgia" panose="02040502050405020303" pitchFamily="18" charset="0"/>
              </a:rPr>
              <a:t>Airport</a:t>
            </a:r>
            <a:endParaRPr lang="da-DK" sz="3200" dirty="0">
              <a:latin typeface="Georgia" panose="02040502050405020303" pitchFamily="18" charset="0"/>
            </a:endParaRPr>
          </a:p>
        </p:txBody>
      </p:sp>
      <p:pic>
        <p:nvPicPr>
          <p:cNvPr id="7" name="Pladsholder til indhold 6" descr="IMG_2775.JPG"/>
          <p:cNvPicPr>
            <a:picLocks noGrp="1" noChangeAspect="1"/>
          </p:cNvPicPr>
          <p:nvPr>
            <p:ph sz="half" idx="2"/>
          </p:nvPr>
        </p:nvPicPr>
        <p:blipFill>
          <a:blip r:embed="rId2" cstate="print"/>
          <a:stretch>
            <a:fillRect/>
          </a:stretch>
        </p:blipFill>
        <p:spPr>
          <a:xfrm>
            <a:off x="7740352" y="5373216"/>
            <a:ext cx="1018309" cy="764771"/>
          </a:xfrm>
          <a:effectLst>
            <a:glow rad="101600">
              <a:srgbClr val="FF0000">
                <a:alpha val="40000"/>
              </a:srgbClr>
            </a:glow>
            <a:outerShdw blurRad="50800" dist="38100" dir="18900000" algn="bl" rotWithShape="0">
              <a:prstClr val="black">
                <a:alpha val="40000"/>
              </a:prstClr>
            </a:outerShdw>
          </a:effectLst>
        </p:spPr>
      </p:pic>
      <p:sp>
        <p:nvSpPr>
          <p:cNvPr id="4" name="Pladsholder til indhold 3">
            <a:extLst>
              <a:ext uri="{FF2B5EF4-FFF2-40B4-BE49-F238E27FC236}">
                <a16:creationId xmlns:a16="http://schemas.microsoft.com/office/drawing/2014/main" id="{944FE251-D9C0-49C8-B90B-3751D3ADAD4A}"/>
              </a:ext>
            </a:extLst>
          </p:cNvPr>
          <p:cNvSpPr>
            <a:spLocks noGrp="1"/>
          </p:cNvSpPr>
          <p:nvPr>
            <p:ph sz="half" idx="1"/>
          </p:nvPr>
        </p:nvSpPr>
        <p:spPr/>
        <p:txBody>
          <a:bodyPr/>
          <a:lstStyle/>
          <a:p>
            <a:endParaRPr lang="da-DK"/>
          </a:p>
        </p:txBody>
      </p:sp>
    </p:spTree>
    <p:extLst>
      <p:ext uri="{BB962C8B-B14F-4D97-AF65-F5344CB8AC3E}">
        <p14:creationId xmlns:p14="http://schemas.microsoft.com/office/powerpoint/2010/main" val="22717872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3"/>
          <p:cNvSpPr>
            <a:spLocks noGrp="1"/>
          </p:cNvSpPr>
          <p:nvPr>
            <p:ph type="title"/>
          </p:nvPr>
        </p:nvSpPr>
        <p:spPr/>
        <p:txBody>
          <a:bodyPr/>
          <a:lstStyle/>
          <a:p>
            <a:pPr eaLnBrk="1" hangingPunct="1"/>
            <a:r>
              <a:rPr lang="da-DK" sz="3200" dirty="0">
                <a:latin typeface="Georgia" panose="02040502050405020303" pitchFamily="18" charset="0"/>
              </a:rPr>
              <a:t>Kinesiske </a:t>
            </a:r>
            <a:r>
              <a:rPr lang="da-DK" sz="3200" dirty="0" err="1">
                <a:latin typeface="Georgia" panose="02040502050405020303" pitchFamily="18" charset="0"/>
              </a:rPr>
              <a:t>TopStar</a:t>
            </a:r>
            <a:r>
              <a:rPr lang="da-DK" sz="3200" dirty="0">
                <a:latin typeface="Georgia" panose="02040502050405020303" pitchFamily="18" charset="0"/>
              </a:rPr>
              <a:t> ejer nu</a:t>
            </a:r>
            <a:br>
              <a:rPr lang="da-DK" sz="3200" dirty="0">
                <a:latin typeface="Georgia" panose="02040502050405020303" pitchFamily="18" charset="0"/>
              </a:rPr>
            </a:br>
            <a:r>
              <a:rPr lang="da-DK" sz="3200" dirty="0">
                <a:latin typeface="Georgia" panose="02040502050405020303" pitchFamily="18" charset="0"/>
              </a:rPr>
              <a:t>Zambias nationale Radio/TV station</a:t>
            </a:r>
          </a:p>
        </p:txBody>
      </p:sp>
      <p:pic>
        <p:nvPicPr>
          <p:cNvPr id="3" name="Pladsholder til indhold 2">
            <a:extLst>
              <a:ext uri="{FF2B5EF4-FFF2-40B4-BE49-F238E27FC236}">
                <a16:creationId xmlns:a16="http://schemas.microsoft.com/office/drawing/2014/main" id="{F12AFF36-6D49-43DA-89ED-7EC8D9A0850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1442390"/>
            <a:ext cx="6463585" cy="4847689"/>
          </a:xfrm>
        </p:spPr>
      </p:pic>
      <p:pic>
        <p:nvPicPr>
          <p:cNvPr id="7" name="Pladsholder til indhold 6" descr="IMG_2775.JPG"/>
          <p:cNvPicPr>
            <a:picLocks noGrp="1" noChangeAspect="1"/>
          </p:cNvPicPr>
          <p:nvPr>
            <p:ph sz="half" idx="2"/>
          </p:nvPr>
        </p:nvPicPr>
        <p:blipFill>
          <a:blip r:embed="rId4" cstate="print"/>
          <a:stretch>
            <a:fillRect/>
          </a:stretch>
        </p:blipFill>
        <p:spPr>
          <a:xfrm>
            <a:off x="7740352" y="5373216"/>
            <a:ext cx="1018309" cy="764771"/>
          </a:xfrm>
          <a:effectLst>
            <a:glow rad="101600">
              <a:srgbClr val="FF0000">
                <a:alpha val="40000"/>
              </a:srgbClr>
            </a:glow>
            <a:outerShdw blurRad="50800" dist="38100" dir="18900000" algn="bl" rotWithShape="0">
              <a:prstClr val="black">
                <a:alpha val="40000"/>
              </a:prstClr>
            </a:outerShdw>
          </a:effectLst>
        </p:spPr>
      </p:pic>
    </p:spTree>
    <p:extLst>
      <p:ext uri="{BB962C8B-B14F-4D97-AF65-F5344CB8AC3E}">
        <p14:creationId xmlns:p14="http://schemas.microsoft.com/office/powerpoint/2010/main" val="2843445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3"/>
          <p:cNvSpPr>
            <a:spLocks noGrp="1"/>
          </p:cNvSpPr>
          <p:nvPr>
            <p:ph type="title"/>
          </p:nvPr>
        </p:nvSpPr>
        <p:spPr/>
        <p:txBody>
          <a:bodyPr/>
          <a:lstStyle/>
          <a:p>
            <a:pPr eaLnBrk="1" hangingPunct="1"/>
            <a:r>
              <a:rPr lang="da-DK" sz="3200" dirty="0">
                <a:latin typeface="Georgia" panose="02040502050405020303" pitchFamily="18" charset="0"/>
              </a:rPr>
              <a:t>20.000 kinesere i Zambia</a:t>
            </a:r>
            <a:br>
              <a:rPr lang="da-DK" sz="3200" dirty="0">
                <a:latin typeface="Georgia" panose="02040502050405020303" pitchFamily="18" charset="0"/>
              </a:rPr>
            </a:br>
            <a:r>
              <a:rPr lang="da-DK" sz="3200" dirty="0">
                <a:latin typeface="Georgia" panose="02040502050405020303" pitchFamily="18" charset="0"/>
              </a:rPr>
              <a:t>- eller er det 200.000 ….</a:t>
            </a:r>
          </a:p>
        </p:txBody>
      </p:sp>
      <p:pic>
        <p:nvPicPr>
          <p:cNvPr id="3" name="Pladsholder til indhold 2">
            <a:extLst>
              <a:ext uri="{FF2B5EF4-FFF2-40B4-BE49-F238E27FC236}">
                <a16:creationId xmlns:a16="http://schemas.microsoft.com/office/drawing/2014/main" id="{9AF5851B-5F12-46A2-974F-DF3C531F353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63194" y="2204864"/>
            <a:ext cx="6557228" cy="3816424"/>
          </a:xfrm>
        </p:spPr>
      </p:pic>
      <p:pic>
        <p:nvPicPr>
          <p:cNvPr id="7" name="Pladsholder til indhold 6" descr="IMG_2775.JPG"/>
          <p:cNvPicPr>
            <a:picLocks noGrp="1" noChangeAspect="1"/>
          </p:cNvPicPr>
          <p:nvPr>
            <p:ph sz="half" idx="2"/>
          </p:nvPr>
        </p:nvPicPr>
        <p:blipFill>
          <a:blip r:embed="rId4" cstate="print"/>
          <a:stretch>
            <a:fillRect/>
          </a:stretch>
        </p:blipFill>
        <p:spPr>
          <a:xfrm>
            <a:off x="7740352" y="5373216"/>
            <a:ext cx="1018309" cy="764771"/>
          </a:xfrm>
          <a:effectLst>
            <a:glow rad="101600">
              <a:srgbClr val="FF0000">
                <a:alpha val="40000"/>
              </a:srgbClr>
            </a:glow>
            <a:outerShdw blurRad="50800" dist="38100" dir="18900000" algn="bl" rotWithShape="0">
              <a:prstClr val="black">
                <a:alpha val="40000"/>
              </a:prstClr>
            </a:outerShdw>
          </a:effectLst>
        </p:spPr>
      </p:pic>
    </p:spTree>
    <p:extLst>
      <p:ext uri="{BB962C8B-B14F-4D97-AF65-F5344CB8AC3E}">
        <p14:creationId xmlns:p14="http://schemas.microsoft.com/office/powerpoint/2010/main" val="28263757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3"/>
          <p:cNvSpPr>
            <a:spLocks noGrp="1"/>
          </p:cNvSpPr>
          <p:nvPr>
            <p:ph type="title"/>
          </p:nvPr>
        </p:nvSpPr>
        <p:spPr/>
        <p:txBody>
          <a:bodyPr/>
          <a:lstStyle/>
          <a:p>
            <a:pPr eaLnBrk="1" hangingPunct="1"/>
            <a:r>
              <a:rPr lang="da-DK" sz="3200" dirty="0">
                <a:latin typeface="Georgia" panose="02040502050405020303" pitchFamily="18" charset="0"/>
              </a:rPr>
              <a:t>Hvad følger ellers med ….</a:t>
            </a:r>
          </a:p>
        </p:txBody>
      </p:sp>
      <p:pic>
        <p:nvPicPr>
          <p:cNvPr id="3" name="Pladsholder til indhold 2">
            <a:extLst>
              <a:ext uri="{FF2B5EF4-FFF2-40B4-BE49-F238E27FC236}">
                <a16:creationId xmlns:a16="http://schemas.microsoft.com/office/drawing/2014/main" id="{E7C6637E-D979-4B83-9359-86C966CC3FF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11560" y="2881150"/>
            <a:ext cx="5760639" cy="3225957"/>
          </a:xfrm>
        </p:spPr>
      </p:pic>
      <p:pic>
        <p:nvPicPr>
          <p:cNvPr id="7" name="Pladsholder til indhold 6" descr="IMG_2775.JPG"/>
          <p:cNvPicPr>
            <a:picLocks noGrp="1" noChangeAspect="1"/>
          </p:cNvPicPr>
          <p:nvPr>
            <p:ph sz="half" idx="2"/>
          </p:nvPr>
        </p:nvPicPr>
        <p:blipFill>
          <a:blip r:embed="rId3" cstate="print"/>
          <a:stretch>
            <a:fillRect/>
          </a:stretch>
        </p:blipFill>
        <p:spPr>
          <a:xfrm>
            <a:off x="7740352" y="5373216"/>
            <a:ext cx="1018309" cy="764771"/>
          </a:xfrm>
          <a:effectLst>
            <a:glow rad="101600">
              <a:srgbClr val="FF0000">
                <a:alpha val="40000"/>
              </a:srgbClr>
            </a:glow>
            <a:outerShdw blurRad="50800" dist="38100" dir="18900000" algn="bl" rotWithShape="0">
              <a:prstClr val="black">
                <a:alpha val="40000"/>
              </a:prstClr>
            </a:outerShdw>
          </a:effectLst>
        </p:spPr>
      </p:pic>
    </p:spTree>
    <p:extLst>
      <p:ext uri="{BB962C8B-B14F-4D97-AF65-F5344CB8AC3E}">
        <p14:creationId xmlns:p14="http://schemas.microsoft.com/office/powerpoint/2010/main" val="1261598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3"/>
          <p:cNvSpPr>
            <a:spLocks noGrp="1"/>
          </p:cNvSpPr>
          <p:nvPr>
            <p:ph type="title"/>
          </p:nvPr>
        </p:nvSpPr>
        <p:spPr/>
        <p:txBody>
          <a:bodyPr/>
          <a:lstStyle/>
          <a:p>
            <a:pPr eaLnBrk="1" hangingPunct="1"/>
            <a:r>
              <a:rPr lang="da-DK" sz="3200" dirty="0">
                <a:latin typeface="Georgia" panose="02040502050405020303" pitchFamily="18" charset="0"/>
              </a:rPr>
              <a:t>     Zambia - Kina</a:t>
            </a:r>
          </a:p>
        </p:txBody>
      </p:sp>
      <p:pic>
        <p:nvPicPr>
          <p:cNvPr id="3" name="Pladsholder til indhold 2">
            <a:extLst>
              <a:ext uri="{FF2B5EF4-FFF2-40B4-BE49-F238E27FC236}">
                <a16:creationId xmlns:a16="http://schemas.microsoft.com/office/drawing/2014/main" id="{1A4527BF-9D4F-486A-A8BE-86D537892E3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19480" y="1628775"/>
            <a:ext cx="5865178" cy="4525963"/>
          </a:xfrm>
        </p:spPr>
      </p:pic>
      <p:pic>
        <p:nvPicPr>
          <p:cNvPr id="7" name="Pladsholder til indhold 6" descr="IMG_2775.JPG"/>
          <p:cNvPicPr>
            <a:picLocks noGrp="1" noChangeAspect="1"/>
          </p:cNvPicPr>
          <p:nvPr>
            <p:ph sz="half" idx="2"/>
          </p:nvPr>
        </p:nvPicPr>
        <p:blipFill>
          <a:blip r:embed="rId3" cstate="print"/>
          <a:stretch>
            <a:fillRect/>
          </a:stretch>
        </p:blipFill>
        <p:spPr>
          <a:xfrm>
            <a:off x="7740352" y="5373216"/>
            <a:ext cx="1018309" cy="764771"/>
          </a:xfrm>
          <a:effectLst>
            <a:glow rad="101600">
              <a:srgbClr val="FF0000">
                <a:alpha val="40000"/>
              </a:srgbClr>
            </a:glow>
            <a:outerShdw blurRad="50800" dist="38100" dir="18900000" algn="bl" rotWithShape="0">
              <a:prstClr val="black">
                <a:alpha val="40000"/>
              </a:prstClr>
            </a:outerShdw>
          </a:effectLst>
        </p:spPr>
      </p:pic>
    </p:spTree>
    <p:extLst>
      <p:ext uri="{BB962C8B-B14F-4D97-AF65-F5344CB8AC3E}">
        <p14:creationId xmlns:p14="http://schemas.microsoft.com/office/powerpoint/2010/main" val="11072083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3"/>
          <p:cNvSpPr>
            <a:spLocks noGrp="1"/>
          </p:cNvSpPr>
          <p:nvPr>
            <p:ph type="title"/>
          </p:nvPr>
        </p:nvSpPr>
        <p:spPr/>
        <p:txBody>
          <a:bodyPr/>
          <a:lstStyle/>
          <a:p>
            <a:pPr eaLnBrk="1" hangingPunct="1"/>
            <a:endParaRPr lang="da-DK"/>
          </a:p>
        </p:txBody>
      </p:sp>
      <p:pic>
        <p:nvPicPr>
          <p:cNvPr id="2" name="Pladsholder til indhold 1"/>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0"/>
            <a:ext cx="9074851" cy="6718398"/>
          </a:xfrm>
        </p:spPr>
      </p:pic>
      <p:sp>
        <p:nvSpPr>
          <p:cNvPr id="3" name="Pladsholder til indhold 2"/>
          <p:cNvSpPr>
            <a:spLocks noGrp="1"/>
          </p:cNvSpPr>
          <p:nvPr>
            <p:ph sz="half" idx="2"/>
          </p:nvPr>
        </p:nvSpPr>
        <p:spPr>
          <a:xfrm flipH="1" flipV="1">
            <a:off x="7924799" y="1554481"/>
            <a:ext cx="45719" cy="45719"/>
          </a:xfrm>
        </p:spPr>
        <p:txBody>
          <a:bodyPr/>
          <a:lstStyle/>
          <a:p>
            <a:endParaRPr lang="da-DK" dirty="0"/>
          </a:p>
        </p:txBody>
      </p:sp>
    </p:spTree>
    <p:extLst>
      <p:ext uri="{BB962C8B-B14F-4D97-AF65-F5344CB8AC3E}">
        <p14:creationId xmlns:p14="http://schemas.microsoft.com/office/powerpoint/2010/main" val="1605754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3"/>
          <p:cNvSpPr>
            <a:spLocks noGrp="1"/>
          </p:cNvSpPr>
          <p:nvPr>
            <p:ph type="title"/>
          </p:nvPr>
        </p:nvSpPr>
        <p:spPr/>
        <p:txBody>
          <a:bodyPr/>
          <a:lstStyle/>
          <a:p>
            <a:pPr eaLnBrk="1" hangingPunct="1"/>
            <a:r>
              <a:rPr lang="da-DK" sz="3200" dirty="0">
                <a:latin typeface="Georgia" panose="02040502050405020303" pitchFamily="18" charset="0"/>
              </a:rPr>
              <a:t>Zambia = kobber</a:t>
            </a:r>
          </a:p>
        </p:txBody>
      </p:sp>
      <p:pic>
        <p:nvPicPr>
          <p:cNvPr id="7" name="Pladsholder til indhold 6" descr="IMG_2775.JPG"/>
          <p:cNvPicPr>
            <a:picLocks noGrp="1" noChangeAspect="1"/>
          </p:cNvPicPr>
          <p:nvPr>
            <p:ph sz="half" idx="2"/>
          </p:nvPr>
        </p:nvPicPr>
        <p:blipFill>
          <a:blip r:embed="rId2" cstate="print"/>
          <a:stretch>
            <a:fillRect/>
          </a:stretch>
        </p:blipFill>
        <p:spPr>
          <a:xfrm>
            <a:off x="7740352" y="5373216"/>
            <a:ext cx="1018309" cy="764771"/>
          </a:xfrm>
          <a:effectLst>
            <a:glow rad="101600">
              <a:srgbClr val="FF0000">
                <a:alpha val="40000"/>
              </a:srgbClr>
            </a:glow>
            <a:outerShdw blurRad="50800" dist="38100" dir="18900000" algn="bl" rotWithShape="0">
              <a:prstClr val="black">
                <a:alpha val="40000"/>
              </a:prstClr>
            </a:outerShdw>
          </a:effectLst>
        </p:spPr>
      </p:pic>
      <p:sp>
        <p:nvSpPr>
          <p:cNvPr id="4" name="Pladsholder til indhold 3">
            <a:extLst>
              <a:ext uri="{FF2B5EF4-FFF2-40B4-BE49-F238E27FC236}">
                <a16:creationId xmlns:a16="http://schemas.microsoft.com/office/drawing/2014/main" id="{B04019BF-C497-4707-9D1D-75D011F81619}"/>
              </a:ext>
            </a:extLst>
          </p:cNvPr>
          <p:cNvSpPr>
            <a:spLocks noGrp="1"/>
          </p:cNvSpPr>
          <p:nvPr>
            <p:ph sz="half" idx="1"/>
          </p:nvPr>
        </p:nvSpPr>
        <p:spPr/>
        <p:txBody>
          <a:bodyPr/>
          <a:lstStyle/>
          <a:p>
            <a:endParaRPr lang="da-DK"/>
          </a:p>
        </p:txBody>
      </p:sp>
    </p:spTree>
    <p:extLst>
      <p:ext uri="{BB962C8B-B14F-4D97-AF65-F5344CB8AC3E}">
        <p14:creationId xmlns:p14="http://schemas.microsoft.com/office/powerpoint/2010/main" val="3014927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3"/>
          <p:cNvSpPr>
            <a:spLocks noGrp="1"/>
          </p:cNvSpPr>
          <p:nvPr>
            <p:ph type="title"/>
          </p:nvPr>
        </p:nvSpPr>
        <p:spPr/>
        <p:txBody>
          <a:bodyPr/>
          <a:lstStyle/>
          <a:p>
            <a:pPr eaLnBrk="1" hangingPunct="1"/>
            <a:r>
              <a:rPr lang="da-DK" sz="3200" dirty="0">
                <a:latin typeface="Georgia" panose="02040502050405020303" pitchFamily="18" charset="0"/>
              </a:rPr>
              <a:t>Kendetegn 1: Tålmodighed</a:t>
            </a:r>
          </a:p>
        </p:txBody>
      </p:sp>
      <p:pic>
        <p:nvPicPr>
          <p:cNvPr id="3" name="Pladsholder til indhold 2">
            <a:extLst>
              <a:ext uri="{FF2B5EF4-FFF2-40B4-BE49-F238E27FC236}">
                <a16:creationId xmlns:a16="http://schemas.microsoft.com/office/drawing/2014/main" id="{63B0DD85-8DCE-4552-B4FD-49D986B1EFC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60664" y="1844824"/>
            <a:ext cx="6915245" cy="4309907"/>
          </a:xfrm>
        </p:spPr>
      </p:pic>
      <p:pic>
        <p:nvPicPr>
          <p:cNvPr id="7" name="Pladsholder til indhold 6" descr="IMG_2775.JPG"/>
          <p:cNvPicPr>
            <a:picLocks noGrp="1" noChangeAspect="1"/>
          </p:cNvPicPr>
          <p:nvPr>
            <p:ph sz="half" idx="2"/>
          </p:nvPr>
        </p:nvPicPr>
        <p:blipFill>
          <a:blip r:embed="rId3" cstate="print"/>
          <a:stretch>
            <a:fillRect/>
          </a:stretch>
        </p:blipFill>
        <p:spPr>
          <a:xfrm>
            <a:off x="7740352" y="5373216"/>
            <a:ext cx="1018309" cy="764771"/>
          </a:xfrm>
          <a:effectLst>
            <a:glow rad="101600">
              <a:srgbClr val="FF0000">
                <a:alpha val="40000"/>
              </a:srgbClr>
            </a:glow>
            <a:outerShdw blurRad="50800" dist="38100" dir="18900000" algn="bl" rotWithShape="0">
              <a:prstClr val="black">
                <a:alpha val="40000"/>
              </a:prstClr>
            </a:outerShdw>
          </a:effectLst>
        </p:spPr>
      </p:pic>
    </p:spTree>
    <p:extLst>
      <p:ext uri="{BB962C8B-B14F-4D97-AF65-F5344CB8AC3E}">
        <p14:creationId xmlns:p14="http://schemas.microsoft.com/office/powerpoint/2010/main" val="271397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3"/>
          <p:cNvSpPr>
            <a:spLocks noGrp="1"/>
          </p:cNvSpPr>
          <p:nvPr>
            <p:ph type="title"/>
          </p:nvPr>
        </p:nvSpPr>
        <p:spPr/>
        <p:txBody>
          <a:bodyPr/>
          <a:lstStyle/>
          <a:p>
            <a:pPr eaLnBrk="1" hangingPunct="1"/>
            <a:br>
              <a:rPr lang="da-DK" sz="3200" dirty="0">
                <a:latin typeface="Georgia" panose="02040502050405020303" pitchFamily="18" charset="0"/>
              </a:rPr>
            </a:br>
            <a:r>
              <a:rPr lang="da-DK" sz="3200" dirty="0">
                <a:latin typeface="Georgia" panose="02040502050405020303" pitchFamily="18" charset="0"/>
              </a:rPr>
              <a:t>Kendetegn 2:  De statslige firmaer </a:t>
            </a:r>
            <a:br>
              <a:rPr lang="da-DK" sz="3200" dirty="0">
                <a:latin typeface="Georgia" panose="02040502050405020303" pitchFamily="18" charset="0"/>
              </a:rPr>
            </a:br>
            <a:r>
              <a:rPr lang="da-DK" sz="3200" dirty="0">
                <a:latin typeface="Georgia" panose="02040502050405020303" pitchFamily="18" charset="0"/>
              </a:rPr>
              <a:t>og de ikke-så-private firmaer</a:t>
            </a:r>
            <a:br>
              <a:rPr lang="da-DK" sz="3200" dirty="0">
                <a:latin typeface="Georgia" panose="02040502050405020303" pitchFamily="18" charset="0"/>
              </a:rPr>
            </a:br>
            <a:endParaRPr lang="da-DK" sz="3200" dirty="0">
              <a:latin typeface="Georgia" panose="02040502050405020303" pitchFamily="18" charset="0"/>
            </a:endParaRPr>
          </a:p>
        </p:txBody>
      </p:sp>
      <p:pic>
        <p:nvPicPr>
          <p:cNvPr id="3" name="Pladsholder til indhold 2">
            <a:extLst>
              <a:ext uri="{FF2B5EF4-FFF2-40B4-BE49-F238E27FC236}">
                <a16:creationId xmlns:a16="http://schemas.microsoft.com/office/drawing/2014/main" id="{63B0DD85-8DCE-4552-B4FD-49D986B1EFC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60664" y="1844824"/>
            <a:ext cx="6915245" cy="4309907"/>
          </a:xfrm>
        </p:spPr>
      </p:pic>
      <p:pic>
        <p:nvPicPr>
          <p:cNvPr id="7" name="Pladsholder til indhold 6" descr="IMG_2775.JPG"/>
          <p:cNvPicPr>
            <a:picLocks noGrp="1" noChangeAspect="1"/>
          </p:cNvPicPr>
          <p:nvPr>
            <p:ph sz="half" idx="2"/>
          </p:nvPr>
        </p:nvPicPr>
        <p:blipFill>
          <a:blip r:embed="rId3" cstate="print"/>
          <a:stretch>
            <a:fillRect/>
          </a:stretch>
        </p:blipFill>
        <p:spPr>
          <a:xfrm>
            <a:off x="7740352" y="5373216"/>
            <a:ext cx="1018309" cy="764771"/>
          </a:xfrm>
          <a:effectLst>
            <a:glow rad="101600">
              <a:srgbClr val="FF0000">
                <a:alpha val="40000"/>
              </a:srgbClr>
            </a:glow>
            <a:outerShdw blurRad="50800" dist="38100" dir="18900000" algn="bl" rotWithShape="0">
              <a:prstClr val="black">
                <a:alpha val="40000"/>
              </a:prstClr>
            </a:outerShdw>
          </a:effectLst>
        </p:spPr>
      </p:pic>
    </p:spTree>
    <p:extLst>
      <p:ext uri="{BB962C8B-B14F-4D97-AF65-F5344CB8AC3E}">
        <p14:creationId xmlns:p14="http://schemas.microsoft.com/office/powerpoint/2010/main" val="111610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3"/>
          <p:cNvSpPr>
            <a:spLocks noGrp="1"/>
          </p:cNvSpPr>
          <p:nvPr>
            <p:ph type="title"/>
          </p:nvPr>
        </p:nvSpPr>
        <p:spPr/>
        <p:txBody>
          <a:bodyPr/>
          <a:lstStyle/>
          <a:p>
            <a:pPr eaLnBrk="1" hangingPunct="1"/>
            <a:r>
              <a:rPr lang="da-DK" sz="3200" dirty="0">
                <a:latin typeface="Georgia" panose="02040502050405020303" pitchFamily="18" charset="0"/>
              </a:rPr>
              <a:t>Kendetegn 3: Ledelse og arbejdsmiljø</a:t>
            </a:r>
          </a:p>
        </p:txBody>
      </p:sp>
      <p:pic>
        <p:nvPicPr>
          <p:cNvPr id="3" name="Pladsholder til indhold 2">
            <a:extLst>
              <a:ext uri="{FF2B5EF4-FFF2-40B4-BE49-F238E27FC236}">
                <a16:creationId xmlns:a16="http://schemas.microsoft.com/office/drawing/2014/main" id="{63B0DD85-8DCE-4552-B4FD-49D986B1EFC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60664" y="1844824"/>
            <a:ext cx="6915245" cy="4309907"/>
          </a:xfrm>
        </p:spPr>
      </p:pic>
      <p:pic>
        <p:nvPicPr>
          <p:cNvPr id="7" name="Pladsholder til indhold 6" descr="IMG_2775.JPG"/>
          <p:cNvPicPr>
            <a:picLocks noGrp="1" noChangeAspect="1"/>
          </p:cNvPicPr>
          <p:nvPr>
            <p:ph sz="half" idx="2"/>
          </p:nvPr>
        </p:nvPicPr>
        <p:blipFill>
          <a:blip r:embed="rId4" cstate="print"/>
          <a:stretch>
            <a:fillRect/>
          </a:stretch>
        </p:blipFill>
        <p:spPr>
          <a:xfrm>
            <a:off x="7740352" y="5373216"/>
            <a:ext cx="1018309" cy="764771"/>
          </a:xfrm>
          <a:effectLst>
            <a:glow rad="101600">
              <a:srgbClr val="FF0000">
                <a:alpha val="40000"/>
              </a:srgbClr>
            </a:glow>
            <a:outerShdw blurRad="50800" dist="38100" dir="18900000" algn="bl" rotWithShape="0">
              <a:prstClr val="black">
                <a:alpha val="40000"/>
              </a:prstClr>
            </a:outerShdw>
          </a:effectLst>
        </p:spPr>
      </p:pic>
    </p:spTree>
    <p:extLst>
      <p:ext uri="{BB962C8B-B14F-4D97-AF65-F5344CB8AC3E}">
        <p14:creationId xmlns:p14="http://schemas.microsoft.com/office/powerpoint/2010/main" val="2887274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3"/>
          <p:cNvSpPr>
            <a:spLocks noGrp="1"/>
          </p:cNvSpPr>
          <p:nvPr>
            <p:ph type="title"/>
          </p:nvPr>
        </p:nvSpPr>
        <p:spPr/>
        <p:txBody>
          <a:bodyPr/>
          <a:lstStyle/>
          <a:p>
            <a:pPr eaLnBrk="1" hangingPunct="1"/>
            <a:r>
              <a:rPr lang="da-DK" sz="3200" dirty="0">
                <a:latin typeface="Georgia" panose="02040502050405020303" pitchFamily="18" charset="0"/>
              </a:rPr>
              <a:t>Zambias kobberbælte</a:t>
            </a:r>
          </a:p>
        </p:txBody>
      </p:sp>
      <p:pic>
        <p:nvPicPr>
          <p:cNvPr id="7" name="Pladsholder til indhold 6" descr="IMG_2775.JPG"/>
          <p:cNvPicPr>
            <a:picLocks noGrp="1" noChangeAspect="1"/>
          </p:cNvPicPr>
          <p:nvPr>
            <p:ph sz="half" idx="2"/>
          </p:nvPr>
        </p:nvPicPr>
        <p:blipFill>
          <a:blip r:embed="rId3" cstate="print"/>
          <a:stretch>
            <a:fillRect/>
          </a:stretch>
        </p:blipFill>
        <p:spPr>
          <a:xfrm>
            <a:off x="7740352" y="5373216"/>
            <a:ext cx="1018309" cy="764771"/>
          </a:xfrm>
          <a:effectLst>
            <a:glow rad="101600">
              <a:srgbClr val="FF0000">
                <a:alpha val="40000"/>
              </a:srgbClr>
            </a:glow>
            <a:outerShdw blurRad="50800" dist="38100" dir="18900000" algn="bl" rotWithShape="0">
              <a:prstClr val="black">
                <a:alpha val="40000"/>
              </a:prstClr>
            </a:outerShdw>
          </a:effectLst>
        </p:spPr>
      </p:pic>
      <p:sp>
        <p:nvSpPr>
          <p:cNvPr id="4" name="Pladsholder til indhold 3">
            <a:extLst>
              <a:ext uri="{FF2B5EF4-FFF2-40B4-BE49-F238E27FC236}">
                <a16:creationId xmlns:a16="http://schemas.microsoft.com/office/drawing/2014/main" id="{401A2474-C33E-43C0-BC9B-C79DABFA9FB6}"/>
              </a:ext>
            </a:extLst>
          </p:cNvPr>
          <p:cNvSpPr>
            <a:spLocks noGrp="1"/>
          </p:cNvSpPr>
          <p:nvPr>
            <p:ph sz="half" idx="1"/>
          </p:nvPr>
        </p:nvSpPr>
        <p:spPr/>
        <p:txBody>
          <a:bodyPr/>
          <a:lstStyle/>
          <a:p>
            <a:endParaRPr lang="da-DK"/>
          </a:p>
        </p:txBody>
      </p:sp>
    </p:spTree>
    <p:extLst>
      <p:ext uri="{BB962C8B-B14F-4D97-AF65-F5344CB8AC3E}">
        <p14:creationId xmlns:p14="http://schemas.microsoft.com/office/powerpoint/2010/main" val="3078718836"/>
      </p:ext>
    </p:extLst>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6957</TotalTime>
  <Words>397</Words>
  <Application>Microsoft Office PowerPoint</Application>
  <PresentationFormat>Skærmshow (4:3)</PresentationFormat>
  <Paragraphs>72</Paragraphs>
  <Slides>40</Slides>
  <Notes>15</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40</vt:i4>
      </vt:variant>
    </vt:vector>
  </HeadingPairs>
  <TitlesOfParts>
    <vt:vector size="46" baseType="lpstr">
      <vt:lpstr>Arial</vt:lpstr>
      <vt:lpstr>Calibri</vt:lpstr>
      <vt:lpstr>Franklin Gothic Book</vt:lpstr>
      <vt:lpstr>Georgia</vt:lpstr>
      <vt:lpstr>Wingdings 2</vt:lpstr>
      <vt:lpstr>Technic</vt:lpstr>
      <vt:lpstr>Kina i Afrika - udvikling eller ny afhængighed IDA Global Development                                               7. maj 2019</vt:lpstr>
      <vt:lpstr>Reportage- og studietur til Zambia 2011</vt:lpstr>
      <vt:lpstr> Jan Larsen  Kina korrespondent for DR 2005-11   </vt:lpstr>
      <vt:lpstr>     Zambia - Kina</vt:lpstr>
      <vt:lpstr>Zambia = kobber</vt:lpstr>
      <vt:lpstr>Kendetegn 1: Tålmodighed</vt:lpstr>
      <vt:lpstr> Kendetegn 2:  De statslige firmaer  og de ikke-så-private firmaer </vt:lpstr>
      <vt:lpstr>Kendetegn 3: Ledelse og arbejdsmiljø</vt:lpstr>
      <vt:lpstr>Zambias kobberbælte</vt:lpstr>
      <vt:lpstr>Om løn og arbejdsforhold</vt:lpstr>
      <vt:lpstr>Arbejdsmiljøet</vt:lpstr>
      <vt:lpstr>(Tidligere) ansat hos kinesisk firma</vt:lpstr>
      <vt:lpstr>Skaber kineserne job til de lokale ?</vt:lpstr>
      <vt:lpstr>PowerPoint-præsentation</vt:lpstr>
      <vt:lpstr>Mistillid   -   de 40 procent</vt:lpstr>
      <vt:lpstr>Videnserfaring til afrikanerne</vt:lpstr>
      <vt:lpstr>Integration  </vt:lpstr>
      <vt:lpstr>Bag murene: Et kinesisk samfund i mini udgave</vt:lpstr>
      <vt:lpstr>Kinas Ambassadør      Zambias Udenrigsminister Zhou Yuxiao                 Givin Lubinda </vt:lpstr>
      <vt:lpstr>Zhou Yuxiao   Kina´s ambassadør i Zambia </vt:lpstr>
      <vt:lpstr>”We are do´ers – not talkers” </vt:lpstr>
      <vt:lpstr>PowerPoint-præsentation</vt:lpstr>
      <vt:lpstr>Ambassadør Zhou´s hovedpointer</vt:lpstr>
      <vt:lpstr>Ambassadør Zhou´s fif: </vt:lpstr>
      <vt:lpstr>Flere af amb. Zhou´s fif:</vt:lpstr>
      <vt:lpstr>Udenrigsminister Givin Lubinda   Foto Jan Larsen</vt:lpstr>
      <vt:lpstr>”No strings attached er en meget attraktiv opskrift for mange lande”</vt:lpstr>
      <vt:lpstr>Hambantota havnen, Sri Lanka</vt:lpstr>
      <vt:lpstr>Afhængigheden af Kina </vt:lpstr>
      <vt:lpstr>Ambassadør Zhou´s senere projekter </vt:lpstr>
      <vt:lpstr>De tre kinesiske bølger</vt:lpstr>
      <vt:lpstr>Varerne på markederne - næste alt ”Made in China”</vt:lpstr>
      <vt:lpstr>Zambias tekstilindustri produktion ligger nu i Kina</vt:lpstr>
      <vt:lpstr>PowerPoint-præsentation</vt:lpstr>
      <vt:lpstr>Ambassadør Zhou´s industrizone  er nu vokset til fem stk.</vt:lpstr>
      <vt:lpstr>Ny terminal i Lusaka Airport</vt:lpstr>
      <vt:lpstr>Kinesiske TopStar ejer nu Zambias nationale Radio/TV station</vt:lpstr>
      <vt:lpstr>20.000 kinesere i Zambia - eller er det 200.000 ….</vt:lpstr>
      <vt:lpstr>Hvad følger ellers med ….</vt:lpstr>
      <vt:lpstr>PowerPoint-præsentation</vt:lpstr>
    </vt:vector>
  </TitlesOfParts>
  <Company>DR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Jan Larsen</dc:creator>
  <cp:lastModifiedBy>Jan</cp:lastModifiedBy>
  <cp:revision>624</cp:revision>
  <dcterms:created xsi:type="dcterms:W3CDTF">2013-08-17T06:24:50Z</dcterms:created>
  <dcterms:modified xsi:type="dcterms:W3CDTF">2019-05-08T04:44:54Z</dcterms:modified>
</cp:coreProperties>
</file>