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5.jpg" ContentType="image/jpeg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1" r:id="rId5"/>
    <p:sldMasterId id="2147483744" r:id="rId6"/>
  </p:sldMasterIdLst>
  <p:notesMasterIdLst>
    <p:notesMasterId r:id="rId20"/>
  </p:notesMasterIdLst>
  <p:handoutMasterIdLst>
    <p:handoutMasterId r:id="rId21"/>
  </p:handoutMasterIdLst>
  <p:sldIdLst>
    <p:sldId id="268" r:id="rId7"/>
    <p:sldId id="383" r:id="rId8"/>
    <p:sldId id="271" r:id="rId9"/>
    <p:sldId id="272" r:id="rId10"/>
    <p:sldId id="273" r:id="rId11"/>
    <p:sldId id="278" r:id="rId12"/>
    <p:sldId id="279" r:id="rId13"/>
    <p:sldId id="384" r:id="rId14"/>
    <p:sldId id="280" r:id="rId15"/>
    <p:sldId id="385" r:id="rId16"/>
    <p:sldId id="356" r:id="rId17"/>
    <p:sldId id="276" r:id="rId18"/>
    <p:sldId id="386" r:id="rId19"/>
  </p:sldIdLst>
  <p:sldSz cx="12192000" cy="6858000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SSMANN Yannik" initials="SY" lastIdx="1" clrIdx="0"/>
  <p:cmAuthor id="1" name="HAINSWORTH Edward, DCD/MOPAN" initials="HED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F86"/>
    <a:srgbClr val="A78400"/>
    <a:srgbClr val="555972"/>
    <a:srgbClr val="596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86387" autoAdjust="0"/>
  </p:normalViewPr>
  <p:slideViewPr>
    <p:cSldViewPr snapToGrid="0" snapToObjects="1">
      <p:cViewPr varScale="1">
        <p:scale>
          <a:sx n="90" d="100"/>
          <a:sy n="90" d="100"/>
        </p:scale>
        <p:origin x="-120" y="-15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60" d="100"/>
          <a:sy n="60" d="100"/>
        </p:scale>
        <p:origin x="4356" y="42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F65B4-BB52-40D8-8AF7-C75A31DC8A5B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2" csCatId="accent3" phldr="1"/>
      <dgm:spPr/>
    </dgm:pt>
    <dgm:pt modelId="{BD0C3802-9DE4-4258-9E30-94D9FFE48609}">
      <dgm:prSet phldrT="[Text]"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</a:rPr>
            <a:t>Meet members’ accountability needs</a:t>
          </a:r>
          <a:endParaRPr lang="en-US" sz="1500" dirty="0">
            <a:solidFill>
              <a:schemeClr val="tx1"/>
            </a:solidFill>
          </a:endParaRPr>
        </a:p>
      </dgm:t>
    </dgm:pt>
    <dgm:pt modelId="{35A921B4-F095-4799-A135-4742C3820489}" type="parTrans" cxnId="{28BF559C-2DBF-4533-A50E-8D7C99BBC864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9D69FF6D-75C0-4BFE-8009-548BC3694F29}" type="sibTrans" cxnId="{28BF559C-2DBF-4533-A50E-8D7C99BBC864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367A5E79-450E-4CB4-BAFF-3C4B846C62C0}">
      <dgm:prSet phldrT="[Text]"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</a:rPr>
            <a:t>Institutional Assessment Reports</a:t>
          </a:r>
          <a:endParaRPr lang="en-US" sz="1500" dirty="0">
            <a:solidFill>
              <a:schemeClr val="tx1"/>
            </a:solidFill>
          </a:endParaRPr>
        </a:p>
      </dgm:t>
    </dgm:pt>
    <dgm:pt modelId="{D1384891-6985-4CF1-8D4D-AA07A8C42CCE}" type="parTrans" cxnId="{083F340B-7152-441F-A1A7-963120C0DC76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86905652-C403-4782-B25E-12B155289D92}" type="sibTrans" cxnId="{083F340B-7152-441F-A1A7-963120C0DC76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CE00CB3E-1B8B-4C0C-A139-A1E627DFA000}">
      <dgm:prSet phldrT="[Text]"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</a:rPr>
            <a:t> 31 MOs assessed under MOPAN 3.0  </a:t>
          </a:r>
          <a:endParaRPr lang="en-US" sz="1500" dirty="0">
            <a:solidFill>
              <a:schemeClr val="tx1"/>
            </a:solidFill>
          </a:endParaRPr>
        </a:p>
      </dgm:t>
    </dgm:pt>
    <dgm:pt modelId="{76C6856F-C78F-4C92-920A-3ED2647C8AB8}" type="parTrans" cxnId="{1D9D7B62-4BC2-4252-87F0-C21BA6ACFD80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C7A36741-88D2-438B-8602-AF6D3F486D51}" type="sibTrans" cxnId="{1D9D7B62-4BC2-4252-87F0-C21BA6ACFD80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4557ABE9-5E46-4E38-B3BC-781B726A952C}">
      <dgm:prSet phldrT="[Text]"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</a:rPr>
            <a:t>Information for policy / decision-making</a:t>
          </a:r>
          <a:endParaRPr lang="en-US" sz="1500" dirty="0">
            <a:solidFill>
              <a:schemeClr val="tx1"/>
            </a:solidFill>
          </a:endParaRPr>
        </a:p>
      </dgm:t>
    </dgm:pt>
    <dgm:pt modelId="{3EA6FED4-46ED-4338-BC1D-FAC97ACE579E}" type="parTrans" cxnId="{E55748B6-D450-4EBF-8D30-89E09CABC8C3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EBF6485E-1430-4746-8F5C-297A9B194014}" type="sibTrans" cxnId="{E55748B6-D450-4EBF-8D30-89E09CABC8C3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D53A13E5-D0C6-4A84-B943-08B161CDDD8E}" type="pres">
      <dgm:prSet presAssocID="{C52F65B4-BB52-40D8-8AF7-C75A31DC8A5B}" presName="Name0" presStyleCnt="0">
        <dgm:presLayoutVars>
          <dgm:chMax val="7"/>
          <dgm:chPref val="7"/>
          <dgm:dir/>
        </dgm:presLayoutVars>
      </dgm:prSet>
      <dgm:spPr/>
    </dgm:pt>
    <dgm:pt modelId="{1862BFFC-C830-457B-8D37-ED7FD63259DF}" type="pres">
      <dgm:prSet presAssocID="{C52F65B4-BB52-40D8-8AF7-C75A31DC8A5B}" presName="Name1" presStyleCnt="0"/>
      <dgm:spPr/>
    </dgm:pt>
    <dgm:pt modelId="{8DEA53FC-9379-429C-8EE1-AFF2224989C5}" type="pres">
      <dgm:prSet presAssocID="{C52F65B4-BB52-40D8-8AF7-C75A31DC8A5B}" presName="cycle" presStyleCnt="0"/>
      <dgm:spPr/>
    </dgm:pt>
    <dgm:pt modelId="{AC95A263-FA9F-4C93-BCB4-B10FF2DB0CB8}" type="pres">
      <dgm:prSet presAssocID="{C52F65B4-BB52-40D8-8AF7-C75A31DC8A5B}" presName="srcNode" presStyleLbl="node1" presStyleIdx="0" presStyleCnt="4"/>
      <dgm:spPr/>
    </dgm:pt>
    <dgm:pt modelId="{8203145B-F1D5-4FDC-B3EC-7D384419A8D9}" type="pres">
      <dgm:prSet presAssocID="{C52F65B4-BB52-40D8-8AF7-C75A31DC8A5B}" presName="conn" presStyleLbl="parChTrans1D2" presStyleIdx="0" presStyleCnt="1"/>
      <dgm:spPr/>
      <dgm:t>
        <a:bodyPr/>
        <a:lstStyle/>
        <a:p>
          <a:endParaRPr lang="en-US"/>
        </a:p>
      </dgm:t>
    </dgm:pt>
    <dgm:pt modelId="{2F98E80D-7E62-48AD-B048-61B08C2AAF63}" type="pres">
      <dgm:prSet presAssocID="{C52F65B4-BB52-40D8-8AF7-C75A31DC8A5B}" presName="extraNode" presStyleLbl="node1" presStyleIdx="0" presStyleCnt="4"/>
      <dgm:spPr/>
    </dgm:pt>
    <dgm:pt modelId="{3C1E3E65-BCCC-4988-A5C0-6A98BA3700BC}" type="pres">
      <dgm:prSet presAssocID="{C52F65B4-BB52-40D8-8AF7-C75A31DC8A5B}" presName="dstNode" presStyleLbl="node1" presStyleIdx="0" presStyleCnt="4"/>
      <dgm:spPr/>
    </dgm:pt>
    <dgm:pt modelId="{3A643F9A-77A5-4FA8-8233-55AD04326F06}" type="pres">
      <dgm:prSet presAssocID="{BD0C3802-9DE4-4258-9E30-94D9FFE4860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454D9-B1FF-4595-8B7D-3A699E9A5329}" type="pres">
      <dgm:prSet presAssocID="{BD0C3802-9DE4-4258-9E30-94D9FFE48609}" presName="accent_1" presStyleCnt="0"/>
      <dgm:spPr/>
    </dgm:pt>
    <dgm:pt modelId="{3A8464AF-6591-421C-AC51-4D42C0A3F8D4}" type="pres">
      <dgm:prSet presAssocID="{BD0C3802-9DE4-4258-9E30-94D9FFE48609}" presName="accentRepeatNode" presStyleLbl="solidFgAcc1" presStyleIdx="0" presStyleCnt="4"/>
      <dgm:spPr/>
    </dgm:pt>
    <dgm:pt modelId="{C3ABD597-F003-43C9-8D17-381A64550824}" type="pres">
      <dgm:prSet presAssocID="{367A5E79-450E-4CB4-BAFF-3C4B846C62C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4695B-F673-46C9-A5B2-8FAEF1BAEF7D}" type="pres">
      <dgm:prSet presAssocID="{367A5E79-450E-4CB4-BAFF-3C4B846C62C0}" presName="accent_2" presStyleCnt="0"/>
      <dgm:spPr/>
    </dgm:pt>
    <dgm:pt modelId="{2159E034-AF8F-47C6-90A1-37C4D322C771}" type="pres">
      <dgm:prSet presAssocID="{367A5E79-450E-4CB4-BAFF-3C4B846C62C0}" presName="accentRepeatNode" presStyleLbl="solidFgAcc1" presStyleIdx="1" presStyleCnt="4"/>
      <dgm:spPr/>
    </dgm:pt>
    <dgm:pt modelId="{CD212BD1-F71D-42AB-BCD6-DBF5EF8B3F02}" type="pres">
      <dgm:prSet presAssocID="{CE00CB3E-1B8B-4C0C-A139-A1E627DFA00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C171A-3C3E-4DE5-A170-ACFE064DFC90}" type="pres">
      <dgm:prSet presAssocID="{CE00CB3E-1B8B-4C0C-A139-A1E627DFA000}" presName="accent_3" presStyleCnt="0"/>
      <dgm:spPr/>
    </dgm:pt>
    <dgm:pt modelId="{261595A1-54D6-4819-8733-E3C6C5BB0910}" type="pres">
      <dgm:prSet presAssocID="{CE00CB3E-1B8B-4C0C-A139-A1E627DFA000}" presName="accentRepeatNode" presStyleLbl="solidFgAcc1" presStyleIdx="2" presStyleCnt="4"/>
      <dgm:spPr/>
    </dgm:pt>
    <dgm:pt modelId="{2C2E033A-7F67-480C-B0C6-167827519A2F}" type="pres">
      <dgm:prSet presAssocID="{4557ABE9-5E46-4E38-B3BC-781B726A952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65729-BDED-48CF-B313-E45564057A6F}" type="pres">
      <dgm:prSet presAssocID="{4557ABE9-5E46-4E38-B3BC-781B726A952C}" presName="accent_4" presStyleCnt="0"/>
      <dgm:spPr/>
    </dgm:pt>
    <dgm:pt modelId="{2C565213-0250-4CC0-B4FC-3EA237C3D306}" type="pres">
      <dgm:prSet presAssocID="{4557ABE9-5E46-4E38-B3BC-781B726A952C}" presName="accentRepeatNode" presStyleLbl="solidFgAcc1" presStyleIdx="3" presStyleCnt="4"/>
      <dgm:spPr/>
    </dgm:pt>
  </dgm:ptLst>
  <dgm:cxnLst>
    <dgm:cxn modelId="{28BF559C-2DBF-4533-A50E-8D7C99BBC864}" srcId="{C52F65B4-BB52-40D8-8AF7-C75A31DC8A5B}" destId="{BD0C3802-9DE4-4258-9E30-94D9FFE48609}" srcOrd="0" destOrd="0" parTransId="{35A921B4-F095-4799-A135-4742C3820489}" sibTransId="{9D69FF6D-75C0-4BFE-8009-548BC3694F29}"/>
    <dgm:cxn modelId="{8EA8404E-B7F4-4C1B-911F-2DABDB2E2C77}" type="presOf" srcId="{4557ABE9-5E46-4E38-B3BC-781B726A952C}" destId="{2C2E033A-7F67-480C-B0C6-167827519A2F}" srcOrd="0" destOrd="0" presId="urn:microsoft.com/office/officeart/2008/layout/VerticalCurvedList"/>
    <dgm:cxn modelId="{083F340B-7152-441F-A1A7-963120C0DC76}" srcId="{C52F65B4-BB52-40D8-8AF7-C75A31DC8A5B}" destId="{367A5E79-450E-4CB4-BAFF-3C4B846C62C0}" srcOrd="1" destOrd="0" parTransId="{D1384891-6985-4CF1-8D4D-AA07A8C42CCE}" sibTransId="{86905652-C403-4782-B25E-12B155289D92}"/>
    <dgm:cxn modelId="{815710A8-064A-460F-976E-C9314CEEE7E2}" type="presOf" srcId="{C52F65B4-BB52-40D8-8AF7-C75A31DC8A5B}" destId="{D53A13E5-D0C6-4A84-B943-08B161CDDD8E}" srcOrd="0" destOrd="0" presId="urn:microsoft.com/office/officeart/2008/layout/VerticalCurvedList"/>
    <dgm:cxn modelId="{F500498E-B119-4D5E-A04E-9219A38B911E}" type="presOf" srcId="{9D69FF6D-75C0-4BFE-8009-548BC3694F29}" destId="{8203145B-F1D5-4FDC-B3EC-7D384419A8D9}" srcOrd="0" destOrd="0" presId="urn:microsoft.com/office/officeart/2008/layout/VerticalCurvedList"/>
    <dgm:cxn modelId="{E55748B6-D450-4EBF-8D30-89E09CABC8C3}" srcId="{C52F65B4-BB52-40D8-8AF7-C75A31DC8A5B}" destId="{4557ABE9-5E46-4E38-B3BC-781B726A952C}" srcOrd="3" destOrd="0" parTransId="{3EA6FED4-46ED-4338-BC1D-FAC97ACE579E}" sibTransId="{EBF6485E-1430-4746-8F5C-297A9B194014}"/>
    <dgm:cxn modelId="{C52B2EBA-82D1-42FC-86F0-0C6D57CE37AF}" type="presOf" srcId="{BD0C3802-9DE4-4258-9E30-94D9FFE48609}" destId="{3A643F9A-77A5-4FA8-8233-55AD04326F06}" srcOrd="0" destOrd="0" presId="urn:microsoft.com/office/officeart/2008/layout/VerticalCurvedList"/>
    <dgm:cxn modelId="{C8BFB111-8E6A-46BB-80E2-526BD8870EDB}" type="presOf" srcId="{CE00CB3E-1B8B-4C0C-A139-A1E627DFA000}" destId="{CD212BD1-F71D-42AB-BCD6-DBF5EF8B3F02}" srcOrd="0" destOrd="0" presId="urn:microsoft.com/office/officeart/2008/layout/VerticalCurvedList"/>
    <dgm:cxn modelId="{1D9D7B62-4BC2-4252-87F0-C21BA6ACFD80}" srcId="{C52F65B4-BB52-40D8-8AF7-C75A31DC8A5B}" destId="{CE00CB3E-1B8B-4C0C-A139-A1E627DFA000}" srcOrd="2" destOrd="0" parTransId="{76C6856F-C78F-4C92-920A-3ED2647C8AB8}" sibTransId="{C7A36741-88D2-438B-8602-AF6D3F486D51}"/>
    <dgm:cxn modelId="{2A25224B-DC57-4CC2-A838-3CF0C55CB903}" type="presOf" srcId="{367A5E79-450E-4CB4-BAFF-3C4B846C62C0}" destId="{C3ABD597-F003-43C9-8D17-381A64550824}" srcOrd="0" destOrd="0" presId="urn:microsoft.com/office/officeart/2008/layout/VerticalCurvedList"/>
    <dgm:cxn modelId="{AC205C5F-03C1-4732-A723-0FF558F47CB4}" type="presParOf" srcId="{D53A13E5-D0C6-4A84-B943-08B161CDDD8E}" destId="{1862BFFC-C830-457B-8D37-ED7FD63259DF}" srcOrd="0" destOrd="0" presId="urn:microsoft.com/office/officeart/2008/layout/VerticalCurvedList"/>
    <dgm:cxn modelId="{FB3D89BA-8C66-421D-A424-3E641773DDAD}" type="presParOf" srcId="{1862BFFC-C830-457B-8D37-ED7FD63259DF}" destId="{8DEA53FC-9379-429C-8EE1-AFF2224989C5}" srcOrd="0" destOrd="0" presId="urn:microsoft.com/office/officeart/2008/layout/VerticalCurvedList"/>
    <dgm:cxn modelId="{D2067B6F-706C-485F-87C0-2FCF791F89E0}" type="presParOf" srcId="{8DEA53FC-9379-429C-8EE1-AFF2224989C5}" destId="{AC95A263-FA9F-4C93-BCB4-B10FF2DB0CB8}" srcOrd="0" destOrd="0" presId="urn:microsoft.com/office/officeart/2008/layout/VerticalCurvedList"/>
    <dgm:cxn modelId="{6179EE68-3DFD-4D08-8EAC-3036D15C8AC0}" type="presParOf" srcId="{8DEA53FC-9379-429C-8EE1-AFF2224989C5}" destId="{8203145B-F1D5-4FDC-B3EC-7D384419A8D9}" srcOrd="1" destOrd="0" presId="urn:microsoft.com/office/officeart/2008/layout/VerticalCurvedList"/>
    <dgm:cxn modelId="{59845DF6-581C-4FD3-98DC-74EDEC5B6B4A}" type="presParOf" srcId="{8DEA53FC-9379-429C-8EE1-AFF2224989C5}" destId="{2F98E80D-7E62-48AD-B048-61B08C2AAF63}" srcOrd="2" destOrd="0" presId="urn:microsoft.com/office/officeart/2008/layout/VerticalCurvedList"/>
    <dgm:cxn modelId="{D1C905DE-E767-427E-8507-97E4DFAF69BA}" type="presParOf" srcId="{8DEA53FC-9379-429C-8EE1-AFF2224989C5}" destId="{3C1E3E65-BCCC-4988-A5C0-6A98BA3700BC}" srcOrd="3" destOrd="0" presId="urn:microsoft.com/office/officeart/2008/layout/VerticalCurvedList"/>
    <dgm:cxn modelId="{6D9F4C3D-487F-4EB9-AEA2-02518CDBA51F}" type="presParOf" srcId="{1862BFFC-C830-457B-8D37-ED7FD63259DF}" destId="{3A643F9A-77A5-4FA8-8233-55AD04326F06}" srcOrd="1" destOrd="0" presId="urn:microsoft.com/office/officeart/2008/layout/VerticalCurvedList"/>
    <dgm:cxn modelId="{31A8D798-2591-43C9-9FEB-9E4FDD5CAEF0}" type="presParOf" srcId="{1862BFFC-C830-457B-8D37-ED7FD63259DF}" destId="{BB0454D9-B1FF-4595-8B7D-3A699E9A5329}" srcOrd="2" destOrd="0" presId="urn:microsoft.com/office/officeart/2008/layout/VerticalCurvedList"/>
    <dgm:cxn modelId="{E6EEA149-D12E-4266-A084-1FFA33925635}" type="presParOf" srcId="{BB0454D9-B1FF-4595-8B7D-3A699E9A5329}" destId="{3A8464AF-6591-421C-AC51-4D42C0A3F8D4}" srcOrd="0" destOrd="0" presId="urn:microsoft.com/office/officeart/2008/layout/VerticalCurvedList"/>
    <dgm:cxn modelId="{81EBA231-27D6-4E69-AB58-360C4488E078}" type="presParOf" srcId="{1862BFFC-C830-457B-8D37-ED7FD63259DF}" destId="{C3ABD597-F003-43C9-8D17-381A64550824}" srcOrd="3" destOrd="0" presId="urn:microsoft.com/office/officeart/2008/layout/VerticalCurvedList"/>
    <dgm:cxn modelId="{7029D799-0856-43B9-A294-30BBEE315B5A}" type="presParOf" srcId="{1862BFFC-C830-457B-8D37-ED7FD63259DF}" destId="{4B34695B-F673-46C9-A5B2-8FAEF1BAEF7D}" srcOrd="4" destOrd="0" presId="urn:microsoft.com/office/officeart/2008/layout/VerticalCurvedList"/>
    <dgm:cxn modelId="{B089D112-5C69-4E49-9118-C583D59C3CFA}" type="presParOf" srcId="{4B34695B-F673-46C9-A5B2-8FAEF1BAEF7D}" destId="{2159E034-AF8F-47C6-90A1-37C4D322C771}" srcOrd="0" destOrd="0" presId="urn:microsoft.com/office/officeart/2008/layout/VerticalCurvedList"/>
    <dgm:cxn modelId="{46D29DDD-6A0E-4430-97B3-943D37F5B221}" type="presParOf" srcId="{1862BFFC-C830-457B-8D37-ED7FD63259DF}" destId="{CD212BD1-F71D-42AB-BCD6-DBF5EF8B3F02}" srcOrd="5" destOrd="0" presId="urn:microsoft.com/office/officeart/2008/layout/VerticalCurvedList"/>
    <dgm:cxn modelId="{C1E9888C-8409-42CD-A94C-8CF3762CD3D9}" type="presParOf" srcId="{1862BFFC-C830-457B-8D37-ED7FD63259DF}" destId="{940C171A-3C3E-4DE5-A170-ACFE064DFC90}" srcOrd="6" destOrd="0" presId="urn:microsoft.com/office/officeart/2008/layout/VerticalCurvedList"/>
    <dgm:cxn modelId="{C2020D8D-2B44-4A22-A4CB-BE8BB68FC2A6}" type="presParOf" srcId="{940C171A-3C3E-4DE5-A170-ACFE064DFC90}" destId="{261595A1-54D6-4819-8733-E3C6C5BB0910}" srcOrd="0" destOrd="0" presId="urn:microsoft.com/office/officeart/2008/layout/VerticalCurvedList"/>
    <dgm:cxn modelId="{FFD522E8-76B0-4BED-BEC6-052DE1086490}" type="presParOf" srcId="{1862BFFC-C830-457B-8D37-ED7FD63259DF}" destId="{2C2E033A-7F67-480C-B0C6-167827519A2F}" srcOrd="7" destOrd="0" presId="urn:microsoft.com/office/officeart/2008/layout/VerticalCurvedList"/>
    <dgm:cxn modelId="{FD86D1E9-0A46-4915-9876-9B8801B6FF21}" type="presParOf" srcId="{1862BFFC-C830-457B-8D37-ED7FD63259DF}" destId="{A0A65729-BDED-48CF-B313-E45564057A6F}" srcOrd="8" destOrd="0" presId="urn:microsoft.com/office/officeart/2008/layout/VerticalCurvedList"/>
    <dgm:cxn modelId="{7821783E-D037-4D13-8365-5958BE7CA281}" type="presParOf" srcId="{A0A65729-BDED-48CF-B313-E45564057A6F}" destId="{2C565213-0250-4CC0-B4FC-3EA237C3D3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2F65B4-BB52-40D8-8AF7-C75A31DC8A5B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2" csCatId="accent3" phldr="1"/>
      <dgm:spPr/>
    </dgm:pt>
    <dgm:pt modelId="{BD0C3802-9DE4-4258-9E30-94D9FFE48609}">
      <dgm:prSet phldrT="[Text]"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</a:rPr>
            <a:t>Identify and share good practice</a:t>
          </a:r>
          <a:endParaRPr lang="en-US" sz="1500" dirty="0">
            <a:solidFill>
              <a:schemeClr val="tx1"/>
            </a:solidFill>
          </a:endParaRPr>
        </a:p>
      </dgm:t>
    </dgm:pt>
    <dgm:pt modelId="{35A921B4-F095-4799-A135-4742C3820489}" type="parTrans" cxnId="{28BF559C-2DBF-4533-A50E-8D7C99BBC864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9D69FF6D-75C0-4BFE-8009-548BC3694F29}" type="sibTrans" cxnId="{28BF559C-2DBF-4533-A50E-8D7C99BBC864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0773544D-670F-495B-A6B6-955DABEF52CF}">
      <dgm:prSet phldrT="[Text]"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</a:rPr>
            <a:t>Provide impetus for self-improvement for organisations</a:t>
          </a:r>
          <a:endParaRPr lang="en-US" sz="1500" dirty="0">
            <a:solidFill>
              <a:schemeClr val="tx1"/>
            </a:solidFill>
          </a:endParaRPr>
        </a:p>
      </dgm:t>
    </dgm:pt>
    <dgm:pt modelId="{68067987-2255-4B36-B03C-B388B74DD1B9}" type="parTrans" cxnId="{6B26672D-9058-41C2-9908-B1B31980B8BA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6DDD9B57-BB93-4C7A-B27F-41F011EF7264}" type="sibTrans" cxnId="{6B26672D-9058-41C2-9908-B1B31980B8BA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AE8F5F5B-4FDA-4C6E-8356-C4373B7C429B}">
      <dgm:prSet custT="1"/>
      <dgm:spPr/>
      <dgm:t>
        <a:bodyPr/>
        <a:lstStyle/>
        <a:p>
          <a:r>
            <a:rPr lang="en-US" sz="1500" baseline="0" dirty="0" smtClean="0">
              <a:solidFill>
                <a:schemeClr val="tx1"/>
              </a:solidFill>
            </a:rPr>
            <a:t>Provide learning opportunities for donors / members</a:t>
          </a:r>
          <a:endParaRPr lang="en-US" sz="1500" baseline="0" dirty="0">
            <a:solidFill>
              <a:schemeClr val="tx1"/>
            </a:solidFill>
          </a:endParaRPr>
        </a:p>
      </dgm:t>
    </dgm:pt>
    <dgm:pt modelId="{4224FA2D-F968-4FBD-9DF0-0E3850FA50D6}" type="parTrans" cxnId="{2E78414D-E78A-444F-98A6-643A27454282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3CD77E8F-9609-4553-916B-0294102B9993}" type="sibTrans" cxnId="{2E78414D-E78A-444F-98A6-643A27454282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3F514E6B-D7D4-4804-919A-2DB621858696}">
      <dgm:prSet phldrT="[Text]"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</a:rPr>
            <a:t>Modality: Case studies, analyses</a:t>
          </a:r>
          <a:endParaRPr lang="en-US" sz="1500" dirty="0">
            <a:solidFill>
              <a:schemeClr val="tx1"/>
            </a:solidFill>
          </a:endParaRPr>
        </a:p>
      </dgm:t>
    </dgm:pt>
    <dgm:pt modelId="{650F6B36-099B-49E3-B9AE-11FD1AF890F8}" type="parTrans" cxnId="{B0843572-26B7-49B3-9523-7837B53DF55C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05551CD7-1ADD-4F57-9C54-3B834CB4F148}" type="sibTrans" cxnId="{B0843572-26B7-49B3-9523-7837B53DF55C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D53A13E5-D0C6-4A84-B943-08B161CDDD8E}" type="pres">
      <dgm:prSet presAssocID="{C52F65B4-BB52-40D8-8AF7-C75A31DC8A5B}" presName="Name0" presStyleCnt="0">
        <dgm:presLayoutVars>
          <dgm:chMax val="7"/>
          <dgm:chPref val="7"/>
          <dgm:dir/>
        </dgm:presLayoutVars>
      </dgm:prSet>
      <dgm:spPr/>
    </dgm:pt>
    <dgm:pt modelId="{1862BFFC-C830-457B-8D37-ED7FD63259DF}" type="pres">
      <dgm:prSet presAssocID="{C52F65B4-BB52-40D8-8AF7-C75A31DC8A5B}" presName="Name1" presStyleCnt="0"/>
      <dgm:spPr/>
    </dgm:pt>
    <dgm:pt modelId="{8DEA53FC-9379-429C-8EE1-AFF2224989C5}" type="pres">
      <dgm:prSet presAssocID="{C52F65B4-BB52-40D8-8AF7-C75A31DC8A5B}" presName="cycle" presStyleCnt="0"/>
      <dgm:spPr/>
    </dgm:pt>
    <dgm:pt modelId="{AC95A263-FA9F-4C93-BCB4-B10FF2DB0CB8}" type="pres">
      <dgm:prSet presAssocID="{C52F65B4-BB52-40D8-8AF7-C75A31DC8A5B}" presName="srcNode" presStyleLbl="node1" presStyleIdx="0" presStyleCnt="4"/>
      <dgm:spPr/>
    </dgm:pt>
    <dgm:pt modelId="{8203145B-F1D5-4FDC-B3EC-7D384419A8D9}" type="pres">
      <dgm:prSet presAssocID="{C52F65B4-BB52-40D8-8AF7-C75A31DC8A5B}" presName="conn" presStyleLbl="parChTrans1D2" presStyleIdx="0" presStyleCnt="1"/>
      <dgm:spPr/>
      <dgm:t>
        <a:bodyPr/>
        <a:lstStyle/>
        <a:p>
          <a:endParaRPr lang="en-US"/>
        </a:p>
      </dgm:t>
    </dgm:pt>
    <dgm:pt modelId="{2F98E80D-7E62-48AD-B048-61B08C2AAF63}" type="pres">
      <dgm:prSet presAssocID="{C52F65B4-BB52-40D8-8AF7-C75A31DC8A5B}" presName="extraNode" presStyleLbl="node1" presStyleIdx="0" presStyleCnt="4"/>
      <dgm:spPr/>
    </dgm:pt>
    <dgm:pt modelId="{3C1E3E65-BCCC-4988-A5C0-6A98BA3700BC}" type="pres">
      <dgm:prSet presAssocID="{C52F65B4-BB52-40D8-8AF7-C75A31DC8A5B}" presName="dstNode" presStyleLbl="node1" presStyleIdx="0" presStyleCnt="4"/>
      <dgm:spPr/>
    </dgm:pt>
    <dgm:pt modelId="{3A643F9A-77A5-4FA8-8233-55AD04326F06}" type="pres">
      <dgm:prSet presAssocID="{BD0C3802-9DE4-4258-9E30-94D9FFE4860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454D9-B1FF-4595-8B7D-3A699E9A5329}" type="pres">
      <dgm:prSet presAssocID="{BD0C3802-9DE4-4258-9E30-94D9FFE48609}" presName="accent_1" presStyleCnt="0"/>
      <dgm:spPr/>
    </dgm:pt>
    <dgm:pt modelId="{3A8464AF-6591-421C-AC51-4D42C0A3F8D4}" type="pres">
      <dgm:prSet presAssocID="{BD0C3802-9DE4-4258-9E30-94D9FFE48609}" presName="accentRepeatNode" presStyleLbl="solidFgAcc1" presStyleIdx="0" presStyleCnt="4"/>
      <dgm:spPr/>
    </dgm:pt>
    <dgm:pt modelId="{EC1EB0B4-375B-4544-AF91-4B008BD6B00C}" type="pres">
      <dgm:prSet presAssocID="{0773544D-670F-495B-A6B6-955DABEF52CF}" presName="text_2" presStyleLbl="node1" presStyleIdx="1" presStyleCnt="4" custLinFactNeighborX="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FE411-FB57-4710-8890-7D7C1A78B31B}" type="pres">
      <dgm:prSet presAssocID="{0773544D-670F-495B-A6B6-955DABEF52CF}" presName="accent_2" presStyleCnt="0"/>
      <dgm:spPr/>
    </dgm:pt>
    <dgm:pt modelId="{A910814A-A525-490E-A867-7695F59484FF}" type="pres">
      <dgm:prSet presAssocID="{0773544D-670F-495B-A6B6-955DABEF52CF}" presName="accentRepeatNode" presStyleLbl="solidFgAcc1" presStyleIdx="1" presStyleCnt="4"/>
      <dgm:spPr/>
    </dgm:pt>
    <dgm:pt modelId="{B9664620-9C4D-4C0C-9C5A-40E9A025F5FA}" type="pres">
      <dgm:prSet presAssocID="{AE8F5F5B-4FDA-4C6E-8356-C4373B7C429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4FC99-7A1E-45B5-AEA8-7AB65C358D01}" type="pres">
      <dgm:prSet presAssocID="{AE8F5F5B-4FDA-4C6E-8356-C4373B7C429B}" presName="accent_3" presStyleCnt="0"/>
      <dgm:spPr/>
    </dgm:pt>
    <dgm:pt modelId="{8E611273-79EF-4EF5-A1A4-CD67B869C7D8}" type="pres">
      <dgm:prSet presAssocID="{AE8F5F5B-4FDA-4C6E-8356-C4373B7C429B}" presName="accentRepeatNode" presStyleLbl="solidFgAcc1" presStyleIdx="2" presStyleCnt="4"/>
      <dgm:spPr/>
    </dgm:pt>
    <dgm:pt modelId="{FFB3EE88-955E-4F46-9E60-E9A016D490C4}" type="pres">
      <dgm:prSet presAssocID="{3F514E6B-D7D4-4804-919A-2DB62185869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76C34-9E7A-49CD-BDC2-717FAF594F52}" type="pres">
      <dgm:prSet presAssocID="{3F514E6B-D7D4-4804-919A-2DB621858696}" presName="accent_4" presStyleCnt="0"/>
      <dgm:spPr/>
    </dgm:pt>
    <dgm:pt modelId="{EA8E8E76-ED42-4F2C-8AF3-97E14075FD2E}" type="pres">
      <dgm:prSet presAssocID="{3F514E6B-D7D4-4804-919A-2DB621858696}" presName="accentRepeatNode" presStyleLbl="solidFgAcc1" presStyleIdx="3" presStyleCnt="4"/>
      <dgm:spPr/>
    </dgm:pt>
  </dgm:ptLst>
  <dgm:cxnLst>
    <dgm:cxn modelId="{75982E96-4CC4-4188-BA31-298F99D07022}" type="presOf" srcId="{3F514E6B-D7D4-4804-919A-2DB621858696}" destId="{FFB3EE88-955E-4F46-9E60-E9A016D490C4}" srcOrd="0" destOrd="0" presId="urn:microsoft.com/office/officeart/2008/layout/VerticalCurvedList"/>
    <dgm:cxn modelId="{0A1D32C7-8B21-4803-B7D2-188513D42E7B}" type="presOf" srcId="{AE8F5F5B-4FDA-4C6E-8356-C4373B7C429B}" destId="{B9664620-9C4D-4C0C-9C5A-40E9A025F5FA}" srcOrd="0" destOrd="0" presId="urn:microsoft.com/office/officeart/2008/layout/VerticalCurvedList"/>
    <dgm:cxn modelId="{815710A8-064A-460F-976E-C9314CEEE7E2}" type="presOf" srcId="{C52F65B4-BB52-40D8-8AF7-C75A31DC8A5B}" destId="{D53A13E5-D0C6-4A84-B943-08B161CDDD8E}" srcOrd="0" destOrd="0" presId="urn:microsoft.com/office/officeart/2008/layout/VerticalCurvedList"/>
    <dgm:cxn modelId="{B0843572-26B7-49B3-9523-7837B53DF55C}" srcId="{C52F65B4-BB52-40D8-8AF7-C75A31DC8A5B}" destId="{3F514E6B-D7D4-4804-919A-2DB621858696}" srcOrd="3" destOrd="0" parTransId="{650F6B36-099B-49E3-B9AE-11FD1AF890F8}" sibTransId="{05551CD7-1ADD-4F57-9C54-3B834CB4F148}"/>
    <dgm:cxn modelId="{2E78414D-E78A-444F-98A6-643A27454282}" srcId="{C52F65B4-BB52-40D8-8AF7-C75A31DC8A5B}" destId="{AE8F5F5B-4FDA-4C6E-8356-C4373B7C429B}" srcOrd="2" destOrd="0" parTransId="{4224FA2D-F968-4FBD-9DF0-0E3850FA50D6}" sibTransId="{3CD77E8F-9609-4553-916B-0294102B9993}"/>
    <dgm:cxn modelId="{28BF559C-2DBF-4533-A50E-8D7C99BBC864}" srcId="{C52F65B4-BB52-40D8-8AF7-C75A31DC8A5B}" destId="{BD0C3802-9DE4-4258-9E30-94D9FFE48609}" srcOrd="0" destOrd="0" parTransId="{35A921B4-F095-4799-A135-4742C3820489}" sibTransId="{9D69FF6D-75C0-4BFE-8009-548BC3694F29}"/>
    <dgm:cxn modelId="{F500498E-B119-4D5E-A04E-9219A38B911E}" type="presOf" srcId="{9D69FF6D-75C0-4BFE-8009-548BC3694F29}" destId="{8203145B-F1D5-4FDC-B3EC-7D384419A8D9}" srcOrd="0" destOrd="0" presId="urn:microsoft.com/office/officeart/2008/layout/VerticalCurvedList"/>
    <dgm:cxn modelId="{57E2076C-3FD0-418D-BBF7-E2CC12F40E3E}" type="presOf" srcId="{0773544D-670F-495B-A6B6-955DABEF52CF}" destId="{EC1EB0B4-375B-4544-AF91-4B008BD6B00C}" srcOrd="0" destOrd="0" presId="urn:microsoft.com/office/officeart/2008/layout/VerticalCurvedList"/>
    <dgm:cxn modelId="{6B26672D-9058-41C2-9908-B1B31980B8BA}" srcId="{C52F65B4-BB52-40D8-8AF7-C75A31DC8A5B}" destId="{0773544D-670F-495B-A6B6-955DABEF52CF}" srcOrd="1" destOrd="0" parTransId="{68067987-2255-4B36-B03C-B388B74DD1B9}" sibTransId="{6DDD9B57-BB93-4C7A-B27F-41F011EF7264}"/>
    <dgm:cxn modelId="{C52B2EBA-82D1-42FC-86F0-0C6D57CE37AF}" type="presOf" srcId="{BD0C3802-9DE4-4258-9E30-94D9FFE48609}" destId="{3A643F9A-77A5-4FA8-8233-55AD04326F06}" srcOrd="0" destOrd="0" presId="urn:microsoft.com/office/officeart/2008/layout/VerticalCurvedList"/>
    <dgm:cxn modelId="{AC205C5F-03C1-4732-A723-0FF558F47CB4}" type="presParOf" srcId="{D53A13E5-D0C6-4A84-B943-08B161CDDD8E}" destId="{1862BFFC-C830-457B-8D37-ED7FD63259DF}" srcOrd="0" destOrd="0" presId="urn:microsoft.com/office/officeart/2008/layout/VerticalCurvedList"/>
    <dgm:cxn modelId="{FB3D89BA-8C66-421D-A424-3E641773DDAD}" type="presParOf" srcId="{1862BFFC-C830-457B-8D37-ED7FD63259DF}" destId="{8DEA53FC-9379-429C-8EE1-AFF2224989C5}" srcOrd="0" destOrd="0" presId="urn:microsoft.com/office/officeart/2008/layout/VerticalCurvedList"/>
    <dgm:cxn modelId="{D2067B6F-706C-485F-87C0-2FCF791F89E0}" type="presParOf" srcId="{8DEA53FC-9379-429C-8EE1-AFF2224989C5}" destId="{AC95A263-FA9F-4C93-BCB4-B10FF2DB0CB8}" srcOrd="0" destOrd="0" presId="urn:microsoft.com/office/officeart/2008/layout/VerticalCurvedList"/>
    <dgm:cxn modelId="{6179EE68-3DFD-4D08-8EAC-3036D15C8AC0}" type="presParOf" srcId="{8DEA53FC-9379-429C-8EE1-AFF2224989C5}" destId="{8203145B-F1D5-4FDC-B3EC-7D384419A8D9}" srcOrd="1" destOrd="0" presId="urn:microsoft.com/office/officeart/2008/layout/VerticalCurvedList"/>
    <dgm:cxn modelId="{59845DF6-581C-4FD3-98DC-74EDEC5B6B4A}" type="presParOf" srcId="{8DEA53FC-9379-429C-8EE1-AFF2224989C5}" destId="{2F98E80D-7E62-48AD-B048-61B08C2AAF63}" srcOrd="2" destOrd="0" presId="urn:microsoft.com/office/officeart/2008/layout/VerticalCurvedList"/>
    <dgm:cxn modelId="{D1C905DE-E767-427E-8507-97E4DFAF69BA}" type="presParOf" srcId="{8DEA53FC-9379-429C-8EE1-AFF2224989C5}" destId="{3C1E3E65-BCCC-4988-A5C0-6A98BA3700BC}" srcOrd="3" destOrd="0" presId="urn:microsoft.com/office/officeart/2008/layout/VerticalCurvedList"/>
    <dgm:cxn modelId="{6D9F4C3D-487F-4EB9-AEA2-02518CDBA51F}" type="presParOf" srcId="{1862BFFC-C830-457B-8D37-ED7FD63259DF}" destId="{3A643F9A-77A5-4FA8-8233-55AD04326F06}" srcOrd="1" destOrd="0" presId="urn:microsoft.com/office/officeart/2008/layout/VerticalCurvedList"/>
    <dgm:cxn modelId="{31A8D798-2591-43C9-9FEB-9E4FDD5CAEF0}" type="presParOf" srcId="{1862BFFC-C830-457B-8D37-ED7FD63259DF}" destId="{BB0454D9-B1FF-4595-8B7D-3A699E9A5329}" srcOrd="2" destOrd="0" presId="urn:microsoft.com/office/officeart/2008/layout/VerticalCurvedList"/>
    <dgm:cxn modelId="{E6EEA149-D12E-4266-A084-1FFA33925635}" type="presParOf" srcId="{BB0454D9-B1FF-4595-8B7D-3A699E9A5329}" destId="{3A8464AF-6591-421C-AC51-4D42C0A3F8D4}" srcOrd="0" destOrd="0" presId="urn:microsoft.com/office/officeart/2008/layout/VerticalCurvedList"/>
    <dgm:cxn modelId="{F638F095-EB50-4C8C-98C1-5FCA2CF7C24D}" type="presParOf" srcId="{1862BFFC-C830-457B-8D37-ED7FD63259DF}" destId="{EC1EB0B4-375B-4544-AF91-4B008BD6B00C}" srcOrd="3" destOrd="0" presId="urn:microsoft.com/office/officeart/2008/layout/VerticalCurvedList"/>
    <dgm:cxn modelId="{1A53ADD6-8CBC-4FE2-95AB-1BC15573CF34}" type="presParOf" srcId="{1862BFFC-C830-457B-8D37-ED7FD63259DF}" destId="{3E1FE411-FB57-4710-8890-7D7C1A78B31B}" srcOrd="4" destOrd="0" presId="urn:microsoft.com/office/officeart/2008/layout/VerticalCurvedList"/>
    <dgm:cxn modelId="{A507AD50-BE2C-431E-99D1-E2C03ADEC438}" type="presParOf" srcId="{3E1FE411-FB57-4710-8890-7D7C1A78B31B}" destId="{A910814A-A525-490E-A867-7695F59484FF}" srcOrd="0" destOrd="0" presId="urn:microsoft.com/office/officeart/2008/layout/VerticalCurvedList"/>
    <dgm:cxn modelId="{93EDAF78-DD12-4C9E-84F7-BA139639751A}" type="presParOf" srcId="{1862BFFC-C830-457B-8D37-ED7FD63259DF}" destId="{B9664620-9C4D-4C0C-9C5A-40E9A025F5FA}" srcOrd="5" destOrd="0" presId="urn:microsoft.com/office/officeart/2008/layout/VerticalCurvedList"/>
    <dgm:cxn modelId="{5B6A3356-E4D7-48EC-844B-F4028935CFA3}" type="presParOf" srcId="{1862BFFC-C830-457B-8D37-ED7FD63259DF}" destId="{4AD4FC99-7A1E-45B5-AEA8-7AB65C358D01}" srcOrd="6" destOrd="0" presId="urn:microsoft.com/office/officeart/2008/layout/VerticalCurvedList"/>
    <dgm:cxn modelId="{837F65D3-3EE1-4100-B95E-E1E320D184EA}" type="presParOf" srcId="{4AD4FC99-7A1E-45B5-AEA8-7AB65C358D01}" destId="{8E611273-79EF-4EF5-A1A4-CD67B869C7D8}" srcOrd="0" destOrd="0" presId="urn:microsoft.com/office/officeart/2008/layout/VerticalCurvedList"/>
    <dgm:cxn modelId="{FD5B179E-FA24-4E72-B859-DC535DF94FF6}" type="presParOf" srcId="{1862BFFC-C830-457B-8D37-ED7FD63259DF}" destId="{FFB3EE88-955E-4F46-9E60-E9A016D490C4}" srcOrd="7" destOrd="0" presId="urn:microsoft.com/office/officeart/2008/layout/VerticalCurvedList"/>
    <dgm:cxn modelId="{168E4D6C-CE73-4FE4-8D11-7FEFEAD18473}" type="presParOf" srcId="{1862BFFC-C830-457B-8D37-ED7FD63259DF}" destId="{B8C76C34-9E7A-49CD-BDC2-717FAF594F52}" srcOrd="8" destOrd="0" presId="urn:microsoft.com/office/officeart/2008/layout/VerticalCurvedList"/>
    <dgm:cxn modelId="{022AE33B-938D-4D0E-B2D6-871AE1833B75}" type="presParOf" srcId="{B8C76C34-9E7A-49CD-BDC2-717FAF594F52}" destId="{EA8E8E76-ED42-4F2C-8AF3-97E14075FD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03678F-99A7-4878-A3C8-15728A3CCD49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4D9FA0E-93F6-4777-A57A-BEACF3EFE4AB}">
      <dgm:prSet phldrT="[Text]" custT="1"/>
      <dgm:spPr/>
      <dgm:t>
        <a:bodyPr anchor="ctr" anchorCtr="1"/>
        <a:lstStyle/>
        <a:p>
          <a:pPr>
            <a:spcAft>
              <a:spcPts val="0"/>
            </a:spcAft>
          </a:pPr>
          <a:r>
            <a:rPr lang="en-US" sz="2400" b="1" u="sng" dirty="0"/>
            <a:t>IF</a:t>
          </a:r>
          <a:r>
            <a:rPr lang="en-US" sz="2400" dirty="0"/>
            <a:t> a multilateral has effective systems, practices and </a:t>
          </a:r>
          <a:r>
            <a:rPr lang="en-US" sz="2400" dirty="0" err="1"/>
            <a:t>behaviours</a:t>
          </a:r>
          <a:r>
            <a:rPr lang="en-US" sz="2400" dirty="0"/>
            <a:t> in place </a:t>
          </a:r>
          <a:r>
            <a:rPr lang="en-US" sz="2400" b="1" dirty="0"/>
            <a:t>…</a:t>
          </a:r>
          <a:r>
            <a:rPr lang="en-US" sz="2400" dirty="0"/>
            <a:t> </a:t>
          </a:r>
        </a:p>
      </dgm:t>
    </dgm:pt>
    <dgm:pt modelId="{1BC873F2-0736-4651-BBC5-006986BD92DB}" type="parTrans" cxnId="{7F4CD741-7E10-466C-BAC3-B3241A3192B2}">
      <dgm:prSet/>
      <dgm:spPr/>
      <dgm:t>
        <a:bodyPr/>
        <a:lstStyle/>
        <a:p>
          <a:endParaRPr lang="en-US"/>
        </a:p>
      </dgm:t>
    </dgm:pt>
    <dgm:pt modelId="{C25307F4-A490-4E44-8CBF-0E8BF12F0024}" type="sibTrans" cxnId="{7F4CD741-7E10-466C-BAC3-B3241A3192B2}">
      <dgm:prSet/>
      <dgm:spPr/>
      <dgm:t>
        <a:bodyPr/>
        <a:lstStyle/>
        <a:p>
          <a:endParaRPr lang="en-US"/>
        </a:p>
      </dgm:t>
    </dgm:pt>
    <dgm:pt modelId="{5E915DB0-8766-4B33-A93B-49A87639A445}">
      <dgm:prSet phldrT="[Text]"/>
      <dgm:spPr/>
      <dgm:t>
        <a:bodyPr/>
        <a:lstStyle/>
        <a:p>
          <a:r>
            <a:rPr lang="en-US" dirty="0"/>
            <a:t>Strategic Management</a:t>
          </a:r>
        </a:p>
      </dgm:t>
    </dgm:pt>
    <dgm:pt modelId="{E40818A4-F6B4-4F31-82BF-1248DE9C871D}" type="parTrans" cxnId="{2C1CFBD1-D556-4265-B46A-3E86CC09D530}">
      <dgm:prSet/>
      <dgm:spPr/>
      <dgm:t>
        <a:bodyPr/>
        <a:lstStyle/>
        <a:p>
          <a:endParaRPr lang="en-US"/>
        </a:p>
      </dgm:t>
    </dgm:pt>
    <dgm:pt modelId="{E55BC156-93EB-46FA-A587-5A8BEB99729B}" type="sibTrans" cxnId="{2C1CFBD1-D556-4265-B46A-3E86CC09D530}">
      <dgm:prSet/>
      <dgm:spPr/>
      <dgm:t>
        <a:bodyPr/>
        <a:lstStyle/>
        <a:p>
          <a:endParaRPr lang="en-US"/>
        </a:p>
      </dgm:t>
    </dgm:pt>
    <dgm:pt modelId="{069B85B3-1990-4864-B7DB-2791E468A3CA}">
      <dgm:prSet phldrT="[Text]"/>
      <dgm:spPr/>
      <dgm:t>
        <a:bodyPr/>
        <a:lstStyle/>
        <a:p>
          <a:r>
            <a:rPr lang="en-US" dirty="0"/>
            <a:t>Performance Management</a:t>
          </a:r>
        </a:p>
      </dgm:t>
    </dgm:pt>
    <dgm:pt modelId="{75B580B1-1BC0-4DA2-996B-C62FDFA8E611}" type="parTrans" cxnId="{C04918CF-C9BD-4B6A-8A90-66AA65196D41}">
      <dgm:prSet/>
      <dgm:spPr/>
      <dgm:t>
        <a:bodyPr/>
        <a:lstStyle/>
        <a:p>
          <a:endParaRPr lang="en-US"/>
        </a:p>
      </dgm:t>
    </dgm:pt>
    <dgm:pt modelId="{64905ADA-45C2-4982-96AC-5CC38FB3FE4D}" type="sibTrans" cxnId="{C04918CF-C9BD-4B6A-8A90-66AA65196D41}">
      <dgm:prSet/>
      <dgm:spPr/>
      <dgm:t>
        <a:bodyPr/>
        <a:lstStyle/>
        <a:p>
          <a:endParaRPr lang="en-US"/>
        </a:p>
      </dgm:t>
    </dgm:pt>
    <dgm:pt modelId="{C52020B0-C01E-4926-9A6F-9C4DF1490C4A}">
      <dgm:prSet phldrT="[Text]" custT="1"/>
      <dgm:spPr/>
      <dgm:t>
        <a:bodyPr/>
        <a:lstStyle/>
        <a:p>
          <a:r>
            <a:rPr lang="en-US" sz="2400" b="1" dirty="0"/>
            <a:t>…</a:t>
          </a:r>
          <a:r>
            <a:rPr lang="en-US" sz="2400" dirty="0"/>
            <a:t> </a:t>
          </a:r>
          <a:r>
            <a:rPr lang="en-US" sz="2400" b="1" u="sng" dirty="0"/>
            <a:t>THEN</a:t>
          </a:r>
          <a:r>
            <a:rPr lang="en-US" sz="2400" dirty="0"/>
            <a:t> its interventions/activities will be more “efficiently delivered”, defined as:</a:t>
          </a:r>
        </a:p>
        <a:p>
          <a:r>
            <a:rPr lang="en-US" sz="1900" i="1" dirty="0"/>
            <a:t>Evidence-based, relevant/appropriate, responding to global normative priorities, efficient, functioning within a coherent partnership, with results reported and accounted for </a:t>
          </a:r>
          <a:r>
            <a:rPr lang="en-US" sz="1900" b="1" i="1" dirty="0"/>
            <a:t>…</a:t>
          </a:r>
        </a:p>
      </dgm:t>
    </dgm:pt>
    <dgm:pt modelId="{7B84836A-8049-42DB-917F-371E201A8CFE}" type="parTrans" cxnId="{0BECB220-79E2-4BCD-BDF2-DA29B204EC81}">
      <dgm:prSet/>
      <dgm:spPr/>
      <dgm:t>
        <a:bodyPr/>
        <a:lstStyle/>
        <a:p>
          <a:endParaRPr lang="en-US"/>
        </a:p>
      </dgm:t>
    </dgm:pt>
    <dgm:pt modelId="{85E6B2D4-DEA1-4B0D-B8B4-81D8C7354012}" type="sibTrans" cxnId="{0BECB220-79E2-4BCD-BDF2-DA29B204EC81}">
      <dgm:prSet/>
      <dgm:spPr/>
      <dgm:t>
        <a:bodyPr/>
        <a:lstStyle/>
        <a:p>
          <a:endParaRPr lang="en-US"/>
        </a:p>
      </dgm:t>
    </dgm:pt>
    <dgm:pt modelId="{564916E7-42B2-4FB8-ABF3-8D9E0E451633}">
      <dgm:prSet phldrT="[Text]" custT="1"/>
      <dgm:spPr>
        <a:solidFill>
          <a:schemeClr val="accent3">
            <a:lumMod val="90000"/>
          </a:schemeClr>
        </a:solidFill>
      </dgm:spPr>
      <dgm:t>
        <a:bodyPr/>
        <a:lstStyle/>
        <a:p>
          <a:r>
            <a:rPr lang="en-US" sz="2400" b="1" dirty="0"/>
            <a:t>… </a:t>
          </a:r>
          <a:r>
            <a:rPr lang="en-US" sz="2400" b="1" u="sng" dirty="0"/>
            <a:t>AND HENCE</a:t>
          </a:r>
          <a:r>
            <a:rPr lang="en-US" sz="2400" dirty="0"/>
            <a:t>, delivery will achieve relevant, inclusive and sustainable contributions to development and humanitarian results in an efficient way.</a:t>
          </a:r>
        </a:p>
      </dgm:t>
    </dgm:pt>
    <dgm:pt modelId="{C41321CC-9E27-42AD-BD57-6BD375D1C0D1}" type="parTrans" cxnId="{8927223A-1759-4E9D-B3FB-7A6CE5F732BD}">
      <dgm:prSet/>
      <dgm:spPr/>
      <dgm:t>
        <a:bodyPr/>
        <a:lstStyle/>
        <a:p>
          <a:endParaRPr lang="en-US"/>
        </a:p>
      </dgm:t>
    </dgm:pt>
    <dgm:pt modelId="{2B1351C9-D94E-4AF3-862E-F761E2615FA4}" type="sibTrans" cxnId="{8927223A-1759-4E9D-B3FB-7A6CE5F732BD}">
      <dgm:prSet/>
      <dgm:spPr/>
      <dgm:t>
        <a:bodyPr/>
        <a:lstStyle/>
        <a:p>
          <a:endParaRPr lang="en-US"/>
        </a:p>
      </dgm:t>
    </dgm:pt>
    <dgm:pt modelId="{1F8E36F7-B1FA-4C8B-90FB-BF00833A9C56}">
      <dgm:prSet phldrT="[Text]"/>
      <dgm:spPr/>
      <dgm:t>
        <a:bodyPr/>
        <a:lstStyle/>
        <a:p>
          <a:r>
            <a:rPr lang="en-US" dirty="0"/>
            <a:t>Operational Management</a:t>
          </a:r>
        </a:p>
      </dgm:t>
    </dgm:pt>
    <dgm:pt modelId="{6FF79CF9-4CB8-4BA7-9E12-B67A3F4CEF4D}" type="parTrans" cxnId="{0CE0663E-1208-4FB3-9471-CE4FAB27C4C7}">
      <dgm:prSet/>
      <dgm:spPr/>
      <dgm:t>
        <a:bodyPr/>
        <a:lstStyle/>
        <a:p>
          <a:endParaRPr lang="en-US"/>
        </a:p>
      </dgm:t>
    </dgm:pt>
    <dgm:pt modelId="{30744CD1-F8F8-41BF-9EDF-4E7D1DF91E95}" type="sibTrans" cxnId="{0CE0663E-1208-4FB3-9471-CE4FAB27C4C7}">
      <dgm:prSet/>
      <dgm:spPr/>
      <dgm:t>
        <a:bodyPr/>
        <a:lstStyle/>
        <a:p>
          <a:endParaRPr lang="en-US"/>
        </a:p>
      </dgm:t>
    </dgm:pt>
    <dgm:pt modelId="{B8A67BD8-909B-42C6-9820-BA398851F753}">
      <dgm:prSet phldrT="[Text]"/>
      <dgm:spPr/>
      <dgm:t>
        <a:bodyPr/>
        <a:lstStyle/>
        <a:p>
          <a:r>
            <a:rPr lang="en-US" dirty="0"/>
            <a:t>Relationship Management</a:t>
          </a:r>
        </a:p>
      </dgm:t>
    </dgm:pt>
    <dgm:pt modelId="{38CBE841-6EB2-4617-82A0-C61B3799CA6F}" type="parTrans" cxnId="{8C0B0F17-48D7-4163-B902-6D7EC2D07FD7}">
      <dgm:prSet/>
      <dgm:spPr/>
      <dgm:t>
        <a:bodyPr/>
        <a:lstStyle/>
        <a:p>
          <a:endParaRPr lang="en-US"/>
        </a:p>
      </dgm:t>
    </dgm:pt>
    <dgm:pt modelId="{D45FB57E-6ECE-4475-B7CF-AA5219ED97B4}" type="sibTrans" cxnId="{8C0B0F17-48D7-4163-B902-6D7EC2D07FD7}">
      <dgm:prSet/>
      <dgm:spPr/>
      <dgm:t>
        <a:bodyPr/>
        <a:lstStyle/>
        <a:p>
          <a:endParaRPr lang="en-US"/>
        </a:p>
      </dgm:t>
    </dgm:pt>
    <dgm:pt modelId="{C036602C-22A7-4819-B098-5951F8242050}" type="pres">
      <dgm:prSet presAssocID="{9803678F-99A7-4878-A3C8-15728A3CCD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B8D269-25C8-495E-A796-4EC8B7D2C489}" type="pres">
      <dgm:prSet presAssocID="{564916E7-42B2-4FB8-ABF3-8D9E0E451633}" presName="boxAndChildren" presStyleCnt="0"/>
      <dgm:spPr/>
    </dgm:pt>
    <dgm:pt modelId="{16214BA5-280C-42DA-8229-714AFF8CE5CF}" type="pres">
      <dgm:prSet presAssocID="{564916E7-42B2-4FB8-ABF3-8D9E0E451633}" presName="parentTextBox" presStyleLbl="node1" presStyleIdx="0" presStyleCnt="3" custScaleY="124905" custLinFactNeighborY="-1430"/>
      <dgm:spPr/>
      <dgm:t>
        <a:bodyPr/>
        <a:lstStyle/>
        <a:p>
          <a:endParaRPr lang="en-US"/>
        </a:p>
      </dgm:t>
    </dgm:pt>
    <dgm:pt modelId="{E088BE3C-BDEB-4344-B1C1-D75C4C40679F}" type="pres">
      <dgm:prSet presAssocID="{85E6B2D4-DEA1-4B0D-B8B4-81D8C7354012}" presName="sp" presStyleCnt="0"/>
      <dgm:spPr/>
    </dgm:pt>
    <dgm:pt modelId="{9A4E02FE-BB34-41A8-B54F-83365A108349}" type="pres">
      <dgm:prSet presAssocID="{C52020B0-C01E-4926-9A6F-9C4DF1490C4A}" presName="arrowAndChildren" presStyleCnt="0"/>
      <dgm:spPr/>
    </dgm:pt>
    <dgm:pt modelId="{C561316F-9368-47F2-8FC8-5FE554749D6A}" type="pres">
      <dgm:prSet presAssocID="{C52020B0-C01E-4926-9A6F-9C4DF1490C4A}" presName="parentTextArrow" presStyleLbl="node1" presStyleIdx="1" presStyleCnt="3" custScaleY="122978"/>
      <dgm:spPr/>
      <dgm:t>
        <a:bodyPr/>
        <a:lstStyle/>
        <a:p>
          <a:endParaRPr lang="en-US"/>
        </a:p>
      </dgm:t>
    </dgm:pt>
    <dgm:pt modelId="{2EF8A9B2-8BAB-4E58-93D0-F7DA624D58F1}" type="pres">
      <dgm:prSet presAssocID="{C25307F4-A490-4E44-8CBF-0E8BF12F0024}" presName="sp" presStyleCnt="0"/>
      <dgm:spPr/>
    </dgm:pt>
    <dgm:pt modelId="{6A9537ED-6300-424A-9C73-A3462B083C83}" type="pres">
      <dgm:prSet presAssocID="{44D9FA0E-93F6-4777-A57A-BEACF3EFE4AB}" presName="arrowAndChildren" presStyleCnt="0"/>
      <dgm:spPr/>
    </dgm:pt>
    <dgm:pt modelId="{8F41F9B7-3B91-4AAD-9106-5C104C29A223}" type="pres">
      <dgm:prSet presAssocID="{44D9FA0E-93F6-4777-A57A-BEACF3EFE4AB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D0C6DC99-B7A1-4042-A497-588306312AC2}" type="pres">
      <dgm:prSet presAssocID="{44D9FA0E-93F6-4777-A57A-BEACF3EFE4AB}" presName="arrow" presStyleLbl="node1" presStyleIdx="2" presStyleCnt="3" custScaleY="125099"/>
      <dgm:spPr/>
      <dgm:t>
        <a:bodyPr/>
        <a:lstStyle/>
        <a:p>
          <a:endParaRPr lang="en-US"/>
        </a:p>
      </dgm:t>
    </dgm:pt>
    <dgm:pt modelId="{E2713846-A8CE-473F-87FD-EDB0FAF14728}" type="pres">
      <dgm:prSet presAssocID="{44D9FA0E-93F6-4777-A57A-BEACF3EFE4AB}" presName="descendantArrow" presStyleCnt="0"/>
      <dgm:spPr/>
    </dgm:pt>
    <dgm:pt modelId="{F0840397-641F-4332-B0E0-B9EC74A4EF2D}" type="pres">
      <dgm:prSet presAssocID="{5E915DB0-8766-4B33-A93B-49A87639A445}" presName="childTextArrow" presStyleLbl="fgAccFollowNode1" presStyleIdx="0" presStyleCnt="4" custLinFactNeighborY="10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7C9E0-F01D-4D63-A513-99120BC20B7A}" type="pres">
      <dgm:prSet presAssocID="{1F8E36F7-B1FA-4C8B-90FB-BF00833A9C56}" presName="childTextArrow" presStyleLbl="fgAccFollowNode1" presStyleIdx="1" presStyleCnt="4" custLinFactNeighborY="10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54903-278B-4B92-8908-BE9EB286B3AE}" type="pres">
      <dgm:prSet presAssocID="{B8A67BD8-909B-42C6-9820-BA398851F753}" presName="childTextArrow" presStyleLbl="fgAccFollowNode1" presStyleIdx="2" presStyleCnt="4" custLinFactNeighborY="10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5B767-EB4D-47D7-9191-599204477019}" type="pres">
      <dgm:prSet presAssocID="{069B85B3-1990-4864-B7DB-2791E468A3CA}" presName="childTextArrow" presStyleLbl="fgAccFollowNode1" presStyleIdx="3" presStyleCnt="4" custLinFactNeighborY="10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D86C3B-FA6A-4CA9-92DB-4AA74A2629F5}" type="presOf" srcId="{564916E7-42B2-4FB8-ABF3-8D9E0E451633}" destId="{16214BA5-280C-42DA-8229-714AFF8CE5CF}" srcOrd="0" destOrd="0" presId="urn:microsoft.com/office/officeart/2005/8/layout/process4"/>
    <dgm:cxn modelId="{37702F60-2F25-4954-AA09-E38FDEA99504}" type="presOf" srcId="{5E915DB0-8766-4B33-A93B-49A87639A445}" destId="{F0840397-641F-4332-B0E0-B9EC74A4EF2D}" srcOrd="0" destOrd="0" presId="urn:microsoft.com/office/officeart/2005/8/layout/process4"/>
    <dgm:cxn modelId="{1C899E59-3E4C-4242-B067-37DD40FAFE58}" type="presOf" srcId="{C52020B0-C01E-4926-9A6F-9C4DF1490C4A}" destId="{C561316F-9368-47F2-8FC8-5FE554749D6A}" srcOrd="0" destOrd="0" presId="urn:microsoft.com/office/officeart/2005/8/layout/process4"/>
    <dgm:cxn modelId="{69496520-8C39-442E-AF0F-1A60CC159D9F}" type="presOf" srcId="{069B85B3-1990-4864-B7DB-2791E468A3CA}" destId="{F6C5B767-EB4D-47D7-9191-599204477019}" srcOrd="0" destOrd="0" presId="urn:microsoft.com/office/officeart/2005/8/layout/process4"/>
    <dgm:cxn modelId="{0CE0663E-1208-4FB3-9471-CE4FAB27C4C7}" srcId="{44D9FA0E-93F6-4777-A57A-BEACF3EFE4AB}" destId="{1F8E36F7-B1FA-4C8B-90FB-BF00833A9C56}" srcOrd="1" destOrd="0" parTransId="{6FF79CF9-4CB8-4BA7-9E12-B67A3F4CEF4D}" sibTransId="{30744CD1-F8F8-41BF-9EDF-4E7D1DF91E95}"/>
    <dgm:cxn modelId="{55163211-C73D-4B67-849C-58DA0844D658}" type="presOf" srcId="{B8A67BD8-909B-42C6-9820-BA398851F753}" destId="{E9754903-278B-4B92-8908-BE9EB286B3AE}" srcOrd="0" destOrd="0" presId="urn:microsoft.com/office/officeart/2005/8/layout/process4"/>
    <dgm:cxn modelId="{0BECB220-79E2-4BCD-BDF2-DA29B204EC81}" srcId="{9803678F-99A7-4878-A3C8-15728A3CCD49}" destId="{C52020B0-C01E-4926-9A6F-9C4DF1490C4A}" srcOrd="1" destOrd="0" parTransId="{7B84836A-8049-42DB-917F-371E201A8CFE}" sibTransId="{85E6B2D4-DEA1-4B0D-B8B4-81D8C7354012}"/>
    <dgm:cxn modelId="{D95763E5-1F1E-45C9-80B5-7487BD5EED42}" type="presOf" srcId="{44D9FA0E-93F6-4777-A57A-BEACF3EFE4AB}" destId="{D0C6DC99-B7A1-4042-A497-588306312AC2}" srcOrd="1" destOrd="0" presId="urn:microsoft.com/office/officeart/2005/8/layout/process4"/>
    <dgm:cxn modelId="{2C1CFBD1-D556-4265-B46A-3E86CC09D530}" srcId="{44D9FA0E-93F6-4777-A57A-BEACF3EFE4AB}" destId="{5E915DB0-8766-4B33-A93B-49A87639A445}" srcOrd="0" destOrd="0" parTransId="{E40818A4-F6B4-4F31-82BF-1248DE9C871D}" sibTransId="{E55BC156-93EB-46FA-A587-5A8BEB99729B}"/>
    <dgm:cxn modelId="{4959F86B-4B35-4C5E-B4F4-995B640D35D5}" type="presOf" srcId="{44D9FA0E-93F6-4777-A57A-BEACF3EFE4AB}" destId="{8F41F9B7-3B91-4AAD-9106-5C104C29A223}" srcOrd="0" destOrd="0" presId="urn:microsoft.com/office/officeart/2005/8/layout/process4"/>
    <dgm:cxn modelId="{E1EE1D4E-356B-466E-A67D-F556607C5919}" type="presOf" srcId="{9803678F-99A7-4878-A3C8-15728A3CCD49}" destId="{C036602C-22A7-4819-B098-5951F8242050}" srcOrd="0" destOrd="0" presId="urn:microsoft.com/office/officeart/2005/8/layout/process4"/>
    <dgm:cxn modelId="{C04918CF-C9BD-4B6A-8A90-66AA65196D41}" srcId="{44D9FA0E-93F6-4777-A57A-BEACF3EFE4AB}" destId="{069B85B3-1990-4864-B7DB-2791E468A3CA}" srcOrd="3" destOrd="0" parTransId="{75B580B1-1BC0-4DA2-996B-C62FDFA8E611}" sibTransId="{64905ADA-45C2-4982-96AC-5CC38FB3FE4D}"/>
    <dgm:cxn modelId="{36984C5F-CA3A-4785-8F5F-C5119FDB3917}" type="presOf" srcId="{1F8E36F7-B1FA-4C8B-90FB-BF00833A9C56}" destId="{E6E7C9E0-F01D-4D63-A513-99120BC20B7A}" srcOrd="0" destOrd="0" presId="urn:microsoft.com/office/officeart/2005/8/layout/process4"/>
    <dgm:cxn modelId="{8C0B0F17-48D7-4163-B902-6D7EC2D07FD7}" srcId="{44D9FA0E-93F6-4777-A57A-BEACF3EFE4AB}" destId="{B8A67BD8-909B-42C6-9820-BA398851F753}" srcOrd="2" destOrd="0" parTransId="{38CBE841-6EB2-4617-82A0-C61B3799CA6F}" sibTransId="{D45FB57E-6ECE-4475-B7CF-AA5219ED97B4}"/>
    <dgm:cxn modelId="{8927223A-1759-4E9D-B3FB-7A6CE5F732BD}" srcId="{9803678F-99A7-4878-A3C8-15728A3CCD49}" destId="{564916E7-42B2-4FB8-ABF3-8D9E0E451633}" srcOrd="2" destOrd="0" parTransId="{C41321CC-9E27-42AD-BD57-6BD375D1C0D1}" sibTransId="{2B1351C9-D94E-4AF3-862E-F761E2615FA4}"/>
    <dgm:cxn modelId="{7F4CD741-7E10-466C-BAC3-B3241A3192B2}" srcId="{9803678F-99A7-4878-A3C8-15728A3CCD49}" destId="{44D9FA0E-93F6-4777-A57A-BEACF3EFE4AB}" srcOrd="0" destOrd="0" parTransId="{1BC873F2-0736-4651-BBC5-006986BD92DB}" sibTransId="{C25307F4-A490-4E44-8CBF-0E8BF12F0024}"/>
    <dgm:cxn modelId="{4D946C9A-0161-4047-9688-9ED54250B25C}" type="presParOf" srcId="{C036602C-22A7-4819-B098-5951F8242050}" destId="{EEB8D269-25C8-495E-A796-4EC8B7D2C489}" srcOrd="0" destOrd="0" presId="urn:microsoft.com/office/officeart/2005/8/layout/process4"/>
    <dgm:cxn modelId="{8DD2C75C-ED46-4B9A-AB01-5ED7018B0129}" type="presParOf" srcId="{EEB8D269-25C8-495E-A796-4EC8B7D2C489}" destId="{16214BA5-280C-42DA-8229-714AFF8CE5CF}" srcOrd="0" destOrd="0" presId="urn:microsoft.com/office/officeart/2005/8/layout/process4"/>
    <dgm:cxn modelId="{AE3A9B2F-4A96-417A-A445-2178E70C0C5D}" type="presParOf" srcId="{C036602C-22A7-4819-B098-5951F8242050}" destId="{E088BE3C-BDEB-4344-B1C1-D75C4C40679F}" srcOrd="1" destOrd="0" presId="urn:microsoft.com/office/officeart/2005/8/layout/process4"/>
    <dgm:cxn modelId="{1C25BE0C-6267-4F68-846A-636BDFCB260E}" type="presParOf" srcId="{C036602C-22A7-4819-B098-5951F8242050}" destId="{9A4E02FE-BB34-41A8-B54F-83365A108349}" srcOrd="2" destOrd="0" presId="urn:microsoft.com/office/officeart/2005/8/layout/process4"/>
    <dgm:cxn modelId="{1E22B23F-09FA-4B23-8494-78388885809B}" type="presParOf" srcId="{9A4E02FE-BB34-41A8-B54F-83365A108349}" destId="{C561316F-9368-47F2-8FC8-5FE554749D6A}" srcOrd="0" destOrd="0" presId="urn:microsoft.com/office/officeart/2005/8/layout/process4"/>
    <dgm:cxn modelId="{B66BA586-31C0-4EBE-AE8E-B120D29B81D9}" type="presParOf" srcId="{C036602C-22A7-4819-B098-5951F8242050}" destId="{2EF8A9B2-8BAB-4E58-93D0-F7DA624D58F1}" srcOrd="3" destOrd="0" presId="urn:microsoft.com/office/officeart/2005/8/layout/process4"/>
    <dgm:cxn modelId="{22A83942-5B35-46E5-B654-2BC0DC975862}" type="presParOf" srcId="{C036602C-22A7-4819-B098-5951F8242050}" destId="{6A9537ED-6300-424A-9C73-A3462B083C83}" srcOrd="4" destOrd="0" presId="urn:microsoft.com/office/officeart/2005/8/layout/process4"/>
    <dgm:cxn modelId="{C09570DC-3EE0-4E01-A9C5-2C4F6727C098}" type="presParOf" srcId="{6A9537ED-6300-424A-9C73-A3462B083C83}" destId="{8F41F9B7-3B91-4AAD-9106-5C104C29A223}" srcOrd="0" destOrd="0" presId="urn:microsoft.com/office/officeart/2005/8/layout/process4"/>
    <dgm:cxn modelId="{57118F7B-8474-4F3D-8CDE-63C012036D7B}" type="presParOf" srcId="{6A9537ED-6300-424A-9C73-A3462B083C83}" destId="{D0C6DC99-B7A1-4042-A497-588306312AC2}" srcOrd="1" destOrd="0" presId="urn:microsoft.com/office/officeart/2005/8/layout/process4"/>
    <dgm:cxn modelId="{A514717E-7B0E-4EF7-B5C0-8DE29EAF9688}" type="presParOf" srcId="{6A9537ED-6300-424A-9C73-A3462B083C83}" destId="{E2713846-A8CE-473F-87FD-EDB0FAF14728}" srcOrd="2" destOrd="0" presId="urn:microsoft.com/office/officeart/2005/8/layout/process4"/>
    <dgm:cxn modelId="{F5108E65-1486-4AE0-9746-77F636A941FA}" type="presParOf" srcId="{E2713846-A8CE-473F-87FD-EDB0FAF14728}" destId="{F0840397-641F-4332-B0E0-B9EC74A4EF2D}" srcOrd="0" destOrd="0" presId="urn:microsoft.com/office/officeart/2005/8/layout/process4"/>
    <dgm:cxn modelId="{D1A13604-B288-4B26-B879-F33C40AC8FA4}" type="presParOf" srcId="{E2713846-A8CE-473F-87FD-EDB0FAF14728}" destId="{E6E7C9E0-F01D-4D63-A513-99120BC20B7A}" srcOrd="1" destOrd="0" presId="urn:microsoft.com/office/officeart/2005/8/layout/process4"/>
    <dgm:cxn modelId="{01666689-929D-4EC1-9221-6FE1ED05CD36}" type="presParOf" srcId="{E2713846-A8CE-473F-87FD-EDB0FAF14728}" destId="{E9754903-278B-4B92-8908-BE9EB286B3AE}" srcOrd="2" destOrd="0" presId="urn:microsoft.com/office/officeart/2005/8/layout/process4"/>
    <dgm:cxn modelId="{F1717C20-31D2-4051-9CB4-E2AB6CB0AFDF}" type="presParOf" srcId="{E2713846-A8CE-473F-87FD-EDB0FAF14728}" destId="{F6C5B767-EB4D-47D7-9191-599204477019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2F65B4-BB52-40D8-8AF7-C75A31DC8A5B}" type="doc">
      <dgm:prSet loTypeId="urn:microsoft.com/office/officeart/2008/layout/VerticalAccent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6B31C5C-3CD5-4216-9BCA-D72B85AC3A68}">
      <dgm:prSet/>
      <dgm:spPr/>
      <dgm:t>
        <a:bodyPr/>
        <a:lstStyle/>
        <a:p>
          <a:r>
            <a:rPr lang="en-GB" dirty="0" smtClean="0"/>
            <a:t>Collaboration FAO/IFAD/WFP</a:t>
          </a:r>
        </a:p>
      </dgm:t>
    </dgm:pt>
    <dgm:pt modelId="{BC0FBC5D-FFEC-449F-885C-7C5241966327}" type="parTrans" cxnId="{B405A06C-0AC1-42F4-8F88-64D89932880E}">
      <dgm:prSet/>
      <dgm:spPr/>
      <dgm:t>
        <a:bodyPr/>
        <a:lstStyle/>
        <a:p>
          <a:endParaRPr lang="en-US"/>
        </a:p>
      </dgm:t>
    </dgm:pt>
    <dgm:pt modelId="{1EA7C72C-98B6-484E-8BD4-A5C1561D250C}" type="sibTrans" cxnId="{B405A06C-0AC1-42F4-8F88-64D89932880E}">
      <dgm:prSet/>
      <dgm:spPr/>
      <dgm:t>
        <a:bodyPr/>
        <a:lstStyle/>
        <a:p>
          <a:endParaRPr lang="en-US"/>
        </a:p>
      </dgm:t>
    </dgm:pt>
    <dgm:pt modelId="{C9475AEE-2095-46D2-A7A0-AB1ECE54B980}">
      <dgm:prSet/>
      <dgm:spPr/>
      <dgm:t>
        <a:bodyPr/>
        <a:lstStyle/>
        <a:p>
          <a:r>
            <a:rPr lang="en-GB" dirty="0" smtClean="0"/>
            <a:t>2030 Agenda</a:t>
          </a:r>
        </a:p>
      </dgm:t>
    </dgm:pt>
    <dgm:pt modelId="{655CE76A-8D0A-40EB-816B-CC750478E540}" type="parTrans" cxnId="{E20728F9-AAAE-4AD0-B8A6-1E2FB4ACCE93}">
      <dgm:prSet/>
      <dgm:spPr/>
      <dgm:t>
        <a:bodyPr/>
        <a:lstStyle/>
        <a:p>
          <a:endParaRPr lang="en-US"/>
        </a:p>
      </dgm:t>
    </dgm:pt>
    <dgm:pt modelId="{30F4FB13-3485-4F09-81D2-886B2C7CB79F}" type="sibTrans" cxnId="{E20728F9-AAAE-4AD0-B8A6-1E2FB4ACCE93}">
      <dgm:prSet/>
      <dgm:spPr/>
      <dgm:t>
        <a:bodyPr/>
        <a:lstStyle/>
        <a:p>
          <a:endParaRPr lang="en-US"/>
        </a:p>
      </dgm:t>
    </dgm:pt>
    <dgm:pt modelId="{45F76F56-D030-485D-856E-3B66A0B35974}">
      <dgm:prSet/>
      <dgm:spPr/>
      <dgm:t>
        <a:bodyPr/>
        <a:lstStyle/>
        <a:p>
          <a:r>
            <a:rPr lang="en-GB" dirty="0" smtClean="0"/>
            <a:t>UN Reform</a:t>
          </a:r>
        </a:p>
      </dgm:t>
    </dgm:pt>
    <dgm:pt modelId="{1B292B93-458B-46E2-846F-9F3D9769172B}" type="parTrans" cxnId="{E0CAA3B4-9B60-4DE1-AFE9-6ACB7AF55D09}">
      <dgm:prSet/>
      <dgm:spPr/>
      <dgm:t>
        <a:bodyPr/>
        <a:lstStyle/>
        <a:p>
          <a:endParaRPr lang="en-US"/>
        </a:p>
      </dgm:t>
    </dgm:pt>
    <dgm:pt modelId="{4EBCFE09-67A6-49B2-86B9-4878181EC1D8}" type="sibTrans" cxnId="{E0CAA3B4-9B60-4DE1-AFE9-6ACB7AF55D09}">
      <dgm:prSet/>
      <dgm:spPr/>
      <dgm:t>
        <a:bodyPr/>
        <a:lstStyle/>
        <a:p>
          <a:endParaRPr lang="en-US"/>
        </a:p>
      </dgm:t>
    </dgm:pt>
    <dgm:pt modelId="{B6881315-1F9A-4581-9AB0-3E4E7A3F9A21}">
      <dgm:prSet/>
      <dgm:spPr/>
      <dgm:t>
        <a:bodyPr/>
        <a:lstStyle/>
        <a:p>
          <a:r>
            <a:rPr lang="en-GB" dirty="0" smtClean="0"/>
            <a:t>Sexual Exploitation, Abuse and Harassment</a:t>
          </a:r>
        </a:p>
      </dgm:t>
    </dgm:pt>
    <dgm:pt modelId="{4687F721-7DFB-4515-9D93-FCDF70ABEA8A}" type="parTrans" cxnId="{7CE2F6D6-6A60-48C1-A4BA-37473C12AA39}">
      <dgm:prSet/>
      <dgm:spPr/>
      <dgm:t>
        <a:bodyPr/>
        <a:lstStyle/>
        <a:p>
          <a:endParaRPr lang="en-US"/>
        </a:p>
      </dgm:t>
    </dgm:pt>
    <dgm:pt modelId="{61BB8E63-386A-4DAB-A95A-8E1F45280FB0}" type="sibTrans" cxnId="{7CE2F6D6-6A60-48C1-A4BA-37473C12AA39}">
      <dgm:prSet/>
      <dgm:spPr/>
      <dgm:t>
        <a:bodyPr/>
        <a:lstStyle/>
        <a:p>
          <a:endParaRPr lang="en-US"/>
        </a:p>
      </dgm:t>
    </dgm:pt>
    <dgm:pt modelId="{E8CC2ACC-27C3-4BF5-B21C-C435BAECF180}">
      <dgm:prSet/>
      <dgm:spPr/>
      <dgm:t>
        <a:bodyPr/>
        <a:lstStyle/>
        <a:p>
          <a:r>
            <a:rPr lang="en-GB" dirty="0" smtClean="0"/>
            <a:t>Review of MOPAN’s results framework</a:t>
          </a:r>
        </a:p>
      </dgm:t>
    </dgm:pt>
    <dgm:pt modelId="{DCB5D6F1-6199-4501-B74A-A1A7283E5C7F}" type="parTrans" cxnId="{143E10C1-E66D-467E-9163-506A5740197A}">
      <dgm:prSet/>
      <dgm:spPr/>
      <dgm:t>
        <a:bodyPr/>
        <a:lstStyle/>
        <a:p>
          <a:endParaRPr lang="en-US"/>
        </a:p>
      </dgm:t>
    </dgm:pt>
    <dgm:pt modelId="{8B4EAFEE-9E0D-476B-8346-0002887E2ED2}" type="sibTrans" cxnId="{143E10C1-E66D-467E-9163-506A5740197A}">
      <dgm:prSet/>
      <dgm:spPr/>
      <dgm:t>
        <a:bodyPr/>
        <a:lstStyle/>
        <a:p>
          <a:endParaRPr lang="en-US"/>
        </a:p>
      </dgm:t>
    </dgm:pt>
    <dgm:pt modelId="{7F6427E2-3794-4A50-993B-4574FEF62BD6}">
      <dgm:prSet/>
      <dgm:spPr/>
      <dgm:t>
        <a:bodyPr/>
        <a:lstStyle/>
        <a:p>
          <a:r>
            <a:rPr lang="en-GB" dirty="0" smtClean="0"/>
            <a:t>Differentiating MOPAN’s approach</a:t>
          </a:r>
          <a:endParaRPr lang="en-GB" dirty="0"/>
        </a:p>
      </dgm:t>
    </dgm:pt>
    <dgm:pt modelId="{5C5BBD34-4B08-4535-8FED-4F827DB9718B}" type="parTrans" cxnId="{69C47275-88EF-4042-BEBC-CDE4F0E446CA}">
      <dgm:prSet/>
      <dgm:spPr/>
      <dgm:t>
        <a:bodyPr/>
        <a:lstStyle/>
        <a:p>
          <a:endParaRPr lang="en-US"/>
        </a:p>
      </dgm:t>
    </dgm:pt>
    <dgm:pt modelId="{F88F8BEF-5AA4-4E06-8F48-60E5CC2D8D1F}" type="sibTrans" cxnId="{69C47275-88EF-4042-BEBC-CDE4F0E446CA}">
      <dgm:prSet/>
      <dgm:spPr/>
      <dgm:t>
        <a:bodyPr/>
        <a:lstStyle/>
        <a:p>
          <a:endParaRPr lang="en-US"/>
        </a:p>
      </dgm:t>
    </dgm:pt>
    <dgm:pt modelId="{903DEA57-0F22-4F2D-876D-07892B9E38C2}" type="pres">
      <dgm:prSet presAssocID="{C52F65B4-BB52-40D8-8AF7-C75A31DC8A5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D68721F1-044D-4D12-A9E2-FECC20738633}" type="pres">
      <dgm:prSet presAssocID="{A6B31C5C-3CD5-4216-9BCA-D72B85AC3A68}" presName="parenttextcomposite" presStyleCnt="0"/>
      <dgm:spPr/>
    </dgm:pt>
    <dgm:pt modelId="{C9AB59C8-46AC-4071-AB46-80DC0BEE56E3}" type="pres">
      <dgm:prSet presAssocID="{A6B31C5C-3CD5-4216-9BCA-D72B85AC3A68}" presName="parenttext" presStyleLbl="revTx" presStyleIdx="0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171EA-22B6-44DE-AE58-7D9591DF95BE}" type="pres">
      <dgm:prSet presAssocID="{A6B31C5C-3CD5-4216-9BCA-D72B85AC3A68}" presName="parallelogramComposite" presStyleCnt="0"/>
      <dgm:spPr/>
    </dgm:pt>
    <dgm:pt modelId="{D12564A7-3400-44CD-B7C6-5862FCF4FCD5}" type="pres">
      <dgm:prSet presAssocID="{A6B31C5C-3CD5-4216-9BCA-D72B85AC3A68}" presName="parallelogram1" presStyleLbl="alignNode1" presStyleIdx="0" presStyleCnt="42"/>
      <dgm:spPr/>
    </dgm:pt>
    <dgm:pt modelId="{A0328557-7652-419C-AD2E-F5C028DEC8C7}" type="pres">
      <dgm:prSet presAssocID="{A6B31C5C-3CD5-4216-9BCA-D72B85AC3A68}" presName="parallelogram2" presStyleLbl="alignNode1" presStyleIdx="1" presStyleCnt="42"/>
      <dgm:spPr/>
    </dgm:pt>
    <dgm:pt modelId="{B0C7B363-4CB6-4790-B37F-1BC5A1326C7F}" type="pres">
      <dgm:prSet presAssocID="{A6B31C5C-3CD5-4216-9BCA-D72B85AC3A68}" presName="parallelogram3" presStyleLbl="alignNode1" presStyleIdx="2" presStyleCnt="42"/>
      <dgm:spPr/>
    </dgm:pt>
    <dgm:pt modelId="{4432B6E3-1682-4241-BA30-60A95E604577}" type="pres">
      <dgm:prSet presAssocID="{A6B31C5C-3CD5-4216-9BCA-D72B85AC3A68}" presName="parallelogram4" presStyleLbl="alignNode1" presStyleIdx="3" presStyleCnt="42"/>
      <dgm:spPr/>
    </dgm:pt>
    <dgm:pt modelId="{2F34D540-AC3E-49F8-9FB0-4753495CDC53}" type="pres">
      <dgm:prSet presAssocID="{A6B31C5C-3CD5-4216-9BCA-D72B85AC3A68}" presName="parallelogram5" presStyleLbl="alignNode1" presStyleIdx="4" presStyleCnt="42"/>
      <dgm:spPr/>
    </dgm:pt>
    <dgm:pt modelId="{D5EB988A-7399-4399-A77B-A9612E7A7FE0}" type="pres">
      <dgm:prSet presAssocID="{A6B31C5C-3CD5-4216-9BCA-D72B85AC3A68}" presName="parallelogram6" presStyleLbl="alignNode1" presStyleIdx="5" presStyleCnt="42"/>
      <dgm:spPr/>
    </dgm:pt>
    <dgm:pt modelId="{D0B2C13F-2E81-4986-9D41-9CA2ED7EEDE9}" type="pres">
      <dgm:prSet presAssocID="{A6B31C5C-3CD5-4216-9BCA-D72B85AC3A68}" presName="parallelogram7" presStyleLbl="alignNode1" presStyleIdx="6" presStyleCnt="42"/>
      <dgm:spPr/>
    </dgm:pt>
    <dgm:pt modelId="{126C3D0A-4A68-4917-8E4C-378A4A1B3168}" type="pres">
      <dgm:prSet presAssocID="{1EA7C72C-98B6-484E-8BD4-A5C1561D250C}" presName="sibTrans" presStyleCnt="0"/>
      <dgm:spPr/>
    </dgm:pt>
    <dgm:pt modelId="{5B17540E-F062-4FF2-B267-545E8DC2F808}" type="pres">
      <dgm:prSet presAssocID="{C9475AEE-2095-46D2-A7A0-AB1ECE54B980}" presName="parenttextcomposite" presStyleCnt="0"/>
      <dgm:spPr/>
    </dgm:pt>
    <dgm:pt modelId="{F2717C20-94D8-4DBD-806D-2C9E39385C5E}" type="pres">
      <dgm:prSet presAssocID="{C9475AEE-2095-46D2-A7A0-AB1ECE54B980}" presName="parenttext" presStyleLbl="revTx" presStyleIdx="1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D2D08-B060-409C-8931-36B01A0BA095}" type="pres">
      <dgm:prSet presAssocID="{C9475AEE-2095-46D2-A7A0-AB1ECE54B980}" presName="parallelogramComposite" presStyleCnt="0"/>
      <dgm:spPr/>
    </dgm:pt>
    <dgm:pt modelId="{9C1D2E84-6107-45C4-AF11-B46E160302C5}" type="pres">
      <dgm:prSet presAssocID="{C9475AEE-2095-46D2-A7A0-AB1ECE54B980}" presName="parallelogram1" presStyleLbl="alignNode1" presStyleIdx="7" presStyleCnt="42"/>
      <dgm:spPr/>
    </dgm:pt>
    <dgm:pt modelId="{8F6B8A58-4F62-4E94-9275-91D2573CEF1D}" type="pres">
      <dgm:prSet presAssocID="{C9475AEE-2095-46D2-A7A0-AB1ECE54B980}" presName="parallelogram2" presStyleLbl="alignNode1" presStyleIdx="8" presStyleCnt="42"/>
      <dgm:spPr/>
    </dgm:pt>
    <dgm:pt modelId="{6EB0502B-E609-4639-82CF-E0C9F70C0F5D}" type="pres">
      <dgm:prSet presAssocID="{C9475AEE-2095-46D2-A7A0-AB1ECE54B980}" presName="parallelogram3" presStyleLbl="alignNode1" presStyleIdx="9" presStyleCnt="42"/>
      <dgm:spPr/>
    </dgm:pt>
    <dgm:pt modelId="{B119F7DD-C66E-4E99-895A-7AD8EA0A0089}" type="pres">
      <dgm:prSet presAssocID="{C9475AEE-2095-46D2-A7A0-AB1ECE54B980}" presName="parallelogram4" presStyleLbl="alignNode1" presStyleIdx="10" presStyleCnt="42"/>
      <dgm:spPr/>
    </dgm:pt>
    <dgm:pt modelId="{66010073-188F-4072-ABEB-EB4569CFFA78}" type="pres">
      <dgm:prSet presAssocID="{C9475AEE-2095-46D2-A7A0-AB1ECE54B980}" presName="parallelogram5" presStyleLbl="alignNode1" presStyleIdx="11" presStyleCnt="42"/>
      <dgm:spPr/>
    </dgm:pt>
    <dgm:pt modelId="{590D77FC-A363-4523-AE1A-CCC8B9BEC32C}" type="pres">
      <dgm:prSet presAssocID="{C9475AEE-2095-46D2-A7A0-AB1ECE54B980}" presName="parallelogram6" presStyleLbl="alignNode1" presStyleIdx="12" presStyleCnt="42"/>
      <dgm:spPr/>
    </dgm:pt>
    <dgm:pt modelId="{B367C489-10E1-4CBE-94AA-79B0CDE7ACBC}" type="pres">
      <dgm:prSet presAssocID="{C9475AEE-2095-46D2-A7A0-AB1ECE54B980}" presName="parallelogram7" presStyleLbl="alignNode1" presStyleIdx="13" presStyleCnt="42"/>
      <dgm:spPr/>
    </dgm:pt>
    <dgm:pt modelId="{527B3DA3-EDF2-4DB3-A580-842521DD380D}" type="pres">
      <dgm:prSet presAssocID="{30F4FB13-3485-4F09-81D2-886B2C7CB79F}" presName="sibTrans" presStyleCnt="0"/>
      <dgm:spPr/>
    </dgm:pt>
    <dgm:pt modelId="{F9C900E6-7841-4AD2-AEAD-442E968D2D98}" type="pres">
      <dgm:prSet presAssocID="{45F76F56-D030-485D-856E-3B66A0B35974}" presName="parenttextcomposite" presStyleCnt="0"/>
      <dgm:spPr/>
    </dgm:pt>
    <dgm:pt modelId="{37854485-9A3C-47F4-A1EC-357DC0A9C0CA}" type="pres">
      <dgm:prSet presAssocID="{45F76F56-D030-485D-856E-3B66A0B35974}" presName="parenttext" presStyleLbl="revTx" presStyleIdx="2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C26CD-6AD9-48FC-A172-415CAEE66315}" type="pres">
      <dgm:prSet presAssocID="{45F76F56-D030-485D-856E-3B66A0B35974}" presName="parallelogramComposite" presStyleCnt="0"/>
      <dgm:spPr/>
    </dgm:pt>
    <dgm:pt modelId="{ABF65D69-C7C1-4D41-BAB4-6B145773357D}" type="pres">
      <dgm:prSet presAssocID="{45F76F56-D030-485D-856E-3B66A0B35974}" presName="parallelogram1" presStyleLbl="alignNode1" presStyleIdx="14" presStyleCnt="42"/>
      <dgm:spPr/>
    </dgm:pt>
    <dgm:pt modelId="{702E4EFA-BBD9-43E9-BAA4-7D378F2CFAE0}" type="pres">
      <dgm:prSet presAssocID="{45F76F56-D030-485D-856E-3B66A0B35974}" presName="parallelogram2" presStyleLbl="alignNode1" presStyleIdx="15" presStyleCnt="42"/>
      <dgm:spPr/>
    </dgm:pt>
    <dgm:pt modelId="{58164285-A5CF-4AF0-8AD4-F952AFB467A9}" type="pres">
      <dgm:prSet presAssocID="{45F76F56-D030-485D-856E-3B66A0B35974}" presName="parallelogram3" presStyleLbl="alignNode1" presStyleIdx="16" presStyleCnt="42"/>
      <dgm:spPr/>
    </dgm:pt>
    <dgm:pt modelId="{2EC4FFAB-0261-46B0-8C9B-4E5AFBB31EBD}" type="pres">
      <dgm:prSet presAssocID="{45F76F56-D030-485D-856E-3B66A0B35974}" presName="parallelogram4" presStyleLbl="alignNode1" presStyleIdx="17" presStyleCnt="42"/>
      <dgm:spPr/>
    </dgm:pt>
    <dgm:pt modelId="{52095C18-AF28-4A86-B03C-E9AA0BC76CC6}" type="pres">
      <dgm:prSet presAssocID="{45F76F56-D030-485D-856E-3B66A0B35974}" presName="parallelogram5" presStyleLbl="alignNode1" presStyleIdx="18" presStyleCnt="42"/>
      <dgm:spPr/>
    </dgm:pt>
    <dgm:pt modelId="{C23EA7F5-CD2B-4C48-973E-3B5B16820E78}" type="pres">
      <dgm:prSet presAssocID="{45F76F56-D030-485D-856E-3B66A0B35974}" presName="parallelogram6" presStyleLbl="alignNode1" presStyleIdx="19" presStyleCnt="42"/>
      <dgm:spPr/>
    </dgm:pt>
    <dgm:pt modelId="{88CFA3A2-1F3A-4B71-A1DD-624456E4681E}" type="pres">
      <dgm:prSet presAssocID="{45F76F56-D030-485D-856E-3B66A0B35974}" presName="parallelogram7" presStyleLbl="alignNode1" presStyleIdx="20" presStyleCnt="42"/>
      <dgm:spPr/>
    </dgm:pt>
    <dgm:pt modelId="{8C18A7AF-4160-4879-9840-6C166CEAFFB9}" type="pres">
      <dgm:prSet presAssocID="{4EBCFE09-67A6-49B2-86B9-4878181EC1D8}" presName="sibTrans" presStyleCnt="0"/>
      <dgm:spPr/>
    </dgm:pt>
    <dgm:pt modelId="{464DF501-617F-49DF-9E58-77C960DAD169}" type="pres">
      <dgm:prSet presAssocID="{B6881315-1F9A-4581-9AB0-3E4E7A3F9A21}" presName="parenttextcomposite" presStyleCnt="0"/>
      <dgm:spPr/>
    </dgm:pt>
    <dgm:pt modelId="{8F0ED29B-150A-4124-91DC-607B5E33A195}" type="pres">
      <dgm:prSet presAssocID="{B6881315-1F9A-4581-9AB0-3E4E7A3F9A21}" presName="parenttext" presStyleLbl="revTx" presStyleIdx="3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E48A3-36DD-48D5-AF85-D38F95111F51}" type="pres">
      <dgm:prSet presAssocID="{B6881315-1F9A-4581-9AB0-3E4E7A3F9A21}" presName="parallelogramComposite" presStyleCnt="0"/>
      <dgm:spPr/>
    </dgm:pt>
    <dgm:pt modelId="{AAE90BBE-3B63-49E8-AD2D-5058AD4416EB}" type="pres">
      <dgm:prSet presAssocID="{B6881315-1F9A-4581-9AB0-3E4E7A3F9A21}" presName="parallelogram1" presStyleLbl="alignNode1" presStyleIdx="21" presStyleCnt="42"/>
      <dgm:spPr/>
    </dgm:pt>
    <dgm:pt modelId="{F75FB548-864B-447C-ADFD-671E3A29C0A1}" type="pres">
      <dgm:prSet presAssocID="{B6881315-1F9A-4581-9AB0-3E4E7A3F9A21}" presName="parallelogram2" presStyleLbl="alignNode1" presStyleIdx="22" presStyleCnt="42"/>
      <dgm:spPr/>
    </dgm:pt>
    <dgm:pt modelId="{121BB506-F324-4293-8CEB-CFEE8066DF96}" type="pres">
      <dgm:prSet presAssocID="{B6881315-1F9A-4581-9AB0-3E4E7A3F9A21}" presName="parallelogram3" presStyleLbl="alignNode1" presStyleIdx="23" presStyleCnt="42"/>
      <dgm:spPr/>
    </dgm:pt>
    <dgm:pt modelId="{A5A10947-32B5-4B83-817F-82E3336B1697}" type="pres">
      <dgm:prSet presAssocID="{B6881315-1F9A-4581-9AB0-3E4E7A3F9A21}" presName="parallelogram4" presStyleLbl="alignNode1" presStyleIdx="24" presStyleCnt="42"/>
      <dgm:spPr/>
    </dgm:pt>
    <dgm:pt modelId="{FE0743BB-87A5-4A33-91E8-7A89ADE6CDF5}" type="pres">
      <dgm:prSet presAssocID="{B6881315-1F9A-4581-9AB0-3E4E7A3F9A21}" presName="parallelogram5" presStyleLbl="alignNode1" presStyleIdx="25" presStyleCnt="42"/>
      <dgm:spPr/>
    </dgm:pt>
    <dgm:pt modelId="{CFA2AB41-E1A1-43A0-AA8E-D4AB68367680}" type="pres">
      <dgm:prSet presAssocID="{B6881315-1F9A-4581-9AB0-3E4E7A3F9A21}" presName="parallelogram6" presStyleLbl="alignNode1" presStyleIdx="26" presStyleCnt="42"/>
      <dgm:spPr/>
    </dgm:pt>
    <dgm:pt modelId="{466DAE0C-ECB6-49F1-8842-221973E30FAA}" type="pres">
      <dgm:prSet presAssocID="{B6881315-1F9A-4581-9AB0-3E4E7A3F9A21}" presName="parallelogram7" presStyleLbl="alignNode1" presStyleIdx="27" presStyleCnt="42"/>
      <dgm:spPr/>
    </dgm:pt>
    <dgm:pt modelId="{3832A5D9-9B50-4693-AC56-5176EA70C40A}" type="pres">
      <dgm:prSet presAssocID="{61BB8E63-386A-4DAB-A95A-8E1F45280FB0}" presName="sibTrans" presStyleCnt="0"/>
      <dgm:spPr/>
    </dgm:pt>
    <dgm:pt modelId="{BD754D89-2008-4D76-9C9C-65F961D059AF}" type="pres">
      <dgm:prSet presAssocID="{E8CC2ACC-27C3-4BF5-B21C-C435BAECF180}" presName="parenttextcomposite" presStyleCnt="0"/>
      <dgm:spPr/>
    </dgm:pt>
    <dgm:pt modelId="{9C3B70E6-EA9F-43D3-B644-6B758F08F733}" type="pres">
      <dgm:prSet presAssocID="{E8CC2ACC-27C3-4BF5-B21C-C435BAECF180}" presName="parenttext" presStyleLbl="revTx" presStyleIdx="4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FBA8B-4F16-4C60-8F80-EF9402D1AAF9}" type="pres">
      <dgm:prSet presAssocID="{E8CC2ACC-27C3-4BF5-B21C-C435BAECF180}" presName="parallelogramComposite" presStyleCnt="0"/>
      <dgm:spPr/>
    </dgm:pt>
    <dgm:pt modelId="{AA2044D4-6D71-47AE-B884-50737899862D}" type="pres">
      <dgm:prSet presAssocID="{E8CC2ACC-27C3-4BF5-B21C-C435BAECF180}" presName="parallelogram1" presStyleLbl="alignNode1" presStyleIdx="28" presStyleCnt="42"/>
      <dgm:spPr/>
    </dgm:pt>
    <dgm:pt modelId="{F1FCD819-CAA0-4D8F-AF6E-CAAB2F8C4C56}" type="pres">
      <dgm:prSet presAssocID="{E8CC2ACC-27C3-4BF5-B21C-C435BAECF180}" presName="parallelogram2" presStyleLbl="alignNode1" presStyleIdx="29" presStyleCnt="42"/>
      <dgm:spPr/>
    </dgm:pt>
    <dgm:pt modelId="{6C3431AF-6528-43A8-8EE0-A34EA0BE1D7B}" type="pres">
      <dgm:prSet presAssocID="{E8CC2ACC-27C3-4BF5-B21C-C435BAECF180}" presName="parallelogram3" presStyleLbl="alignNode1" presStyleIdx="30" presStyleCnt="42"/>
      <dgm:spPr/>
    </dgm:pt>
    <dgm:pt modelId="{D9D8C4A2-6CB2-46EE-8D1E-C1608F501ED5}" type="pres">
      <dgm:prSet presAssocID="{E8CC2ACC-27C3-4BF5-B21C-C435BAECF180}" presName="parallelogram4" presStyleLbl="alignNode1" presStyleIdx="31" presStyleCnt="42"/>
      <dgm:spPr/>
    </dgm:pt>
    <dgm:pt modelId="{6D7A02C2-6E02-46D5-998C-3ED171A266B0}" type="pres">
      <dgm:prSet presAssocID="{E8CC2ACC-27C3-4BF5-B21C-C435BAECF180}" presName="parallelogram5" presStyleLbl="alignNode1" presStyleIdx="32" presStyleCnt="42"/>
      <dgm:spPr/>
    </dgm:pt>
    <dgm:pt modelId="{A4FC0D26-25AF-4685-BA1C-BB5A1E735F9F}" type="pres">
      <dgm:prSet presAssocID="{E8CC2ACC-27C3-4BF5-B21C-C435BAECF180}" presName="parallelogram6" presStyleLbl="alignNode1" presStyleIdx="33" presStyleCnt="42"/>
      <dgm:spPr/>
    </dgm:pt>
    <dgm:pt modelId="{45B4EEBC-5759-47AA-B2FB-5CEA7A48DA27}" type="pres">
      <dgm:prSet presAssocID="{E8CC2ACC-27C3-4BF5-B21C-C435BAECF180}" presName="parallelogram7" presStyleLbl="alignNode1" presStyleIdx="34" presStyleCnt="42"/>
      <dgm:spPr/>
    </dgm:pt>
    <dgm:pt modelId="{FF39FC73-CD5E-454F-96AC-27E4795D5286}" type="pres">
      <dgm:prSet presAssocID="{8B4EAFEE-9E0D-476B-8346-0002887E2ED2}" presName="sibTrans" presStyleCnt="0"/>
      <dgm:spPr/>
    </dgm:pt>
    <dgm:pt modelId="{75E1A5F5-22E1-4EFF-8135-7A6453CFD046}" type="pres">
      <dgm:prSet presAssocID="{7F6427E2-3794-4A50-993B-4574FEF62BD6}" presName="parenttextcomposite" presStyleCnt="0"/>
      <dgm:spPr/>
    </dgm:pt>
    <dgm:pt modelId="{76F2087D-C234-44B7-B2E8-4AA854408A93}" type="pres">
      <dgm:prSet presAssocID="{7F6427E2-3794-4A50-993B-4574FEF62BD6}" presName="parenttext" presStyleLbl="revTx" presStyleIdx="5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807A5-4D55-4A41-A6FD-99F5DC2FED7B}" type="pres">
      <dgm:prSet presAssocID="{7F6427E2-3794-4A50-993B-4574FEF62BD6}" presName="parallelogramComposite" presStyleCnt="0"/>
      <dgm:spPr/>
    </dgm:pt>
    <dgm:pt modelId="{8D7DC949-FB8A-4D89-BD58-3E5D63CA3D88}" type="pres">
      <dgm:prSet presAssocID="{7F6427E2-3794-4A50-993B-4574FEF62BD6}" presName="parallelogram1" presStyleLbl="alignNode1" presStyleIdx="35" presStyleCnt="42"/>
      <dgm:spPr/>
    </dgm:pt>
    <dgm:pt modelId="{A03F9ED2-9687-417E-A290-3669120B9B0C}" type="pres">
      <dgm:prSet presAssocID="{7F6427E2-3794-4A50-993B-4574FEF62BD6}" presName="parallelogram2" presStyleLbl="alignNode1" presStyleIdx="36" presStyleCnt="42"/>
      <dgm:spPr/>
    </dgm:pt>
    <dgm:pt modelId="{B4313160-4980-480E-8A2F-8BB3FDFBE679}" type="pres">
      <dgm:prSet presAssocID="{7F6427E2-3794-4A50-993B-4574FEF62BD6}" presName="parallelogram3" presStyleLbl="alignNode1" presStyleIdx="37" presStyleCnt="42"/>
      <dgm:spPr/>
    </dgm:pt>
    <dgm:pt modelId="{8D83D621-3517-4725-8983-E18A4338A3D3}" type="pres">
      <dgm:prSet presAssocID="{7F6427E2-3794-4A50-993B-4574FEF62BD6}" presName="parallelogram4" presStyleLbl="alignNode1" presStyleIdx="38" presStyleCnt="42"/>
      <dgm:spPr/>
    </dgm:pt>
    <dgm:pt modelId="{E4B64F19-A66F-4AD3-A77E-8D6361DD4A89}" type="pres">
      <dgm:prSet presAssocID="{7F6427E2-3794-4A50-993B-4574FEF62BD6}" presName="parallelogram5" presStyleLbl="alignNode1" presStyleIdx="39" presStyleCnt="42"/>
      <dgm:spPr/>
    </dgm:pt>
    <dgm:pt modelId="{62D290FD-5490-49AE-BE52-1E9D21526BA4}" type="pres">
      <dgm:prSet presAssocID="{7F6427E2-3794-4A50-993B-4574FEF62BD6}" presName="parallelogram6" presStyleLbl="alignNode1" presStyleIdx="40" presStyleCnt="42"/>
      <dgm:spPr/>
    </dgm:pt>
    <dgm:pt modelId="{4CC326E3-C941-4035-82C9-C19616980CC5}" type="pres">
      <dgm:prSet presAssocID="{7F6427E2-3794-4A50-993B-4574FEF62BD6}" presName="parallelogram7" presStyleLbl="alignNode1" presStyleIdx="41" presStyleCnt="42"/>
      <dgm:spPr/>
    </dgm:pt>
  </dgm:ptLst>
  <dgm:cxnLst>
    <dgm:cxn modelId="{B405A06C-0AC1-42F4-8F88-64D89932880E}" srcId="{C52F65B4-BB52-40D8-8AF7-C75A31DC8A5B}" destId="{A6B31C5C-3CD5-4216-9BCA-D72B85AC3A68}" srcOrd="0" destOrd="0" parTransId="{BC0FBC5D-FFEC-449F-885C-7C5241966327}" sibTransId="{1EA7C72C-98B6-484E-8BD4-A5C1561D250C}"/>
    <dgm:cxn modelId="{D7D072C0-E234-40C3-8DDE-D66A2DC971B7}" type="presOf" srcId="{7F6427E2-3794-4A50-993B-4574FEF62BD6}" destId="{76F2087D-C234-44B7-B2E8-4AA854408A93}" srcOrd="0" destOrd="0" presId="urn:microsoft.com/office/officeart/2008/layout/VerticalAccentList"/>
    <dgm:cxn modelId="{2F15B48A-1BD7-48B0-B5E5-F2BA166D1F87}" type="presOf" srcId="{A6B31C5C-3CD5-4216-9BCA-D72B85AC3A68}" destId="{C9AB59C8-46AC-4071-AB46-80DC0BEE56E3}" srcOrd="0" destOrd="0" presId="urn:microsoft.com/office/officeart/2008/layout/VerticalAccentList"/>
    <dgm:cxn modelId="{143E10C1-E66D-467E-9163-506A5740197A}" srcId="{C52F65B4-BB52-40D8-8AF7-C75A31DC8A5B}" destId="{E8CC2ACC-27C3-4BF5-B21C-C435BAECF180}" srcOrd="4" destOrd="0" parTransId="{DCB5D6F1-6199-4501-B74A-A1A7283E5C7F}" sibTransId="{8B4EAFEE-9E0D-476B-8346-0002887E2ED2}"/>
    <dgm:cxn modelId="{7CE2F6D6-6A60-48C1-A4BA-37473C12AA39}" srcId="{C52F65B4-BB52-40D8-8AF7-C75A31DC8A5B}" destId="{B6881315-1F9A-4581-9AB0-3E4E7A3F9A21}" srcOrd="3" destOrd="0" parTransId="{4687F721-7DFB-4515-9D93-FCDF70ABEA8A}" sibTransId="{61BB8E63-386A-4DAB-A95A-8E1F45280FB0}"/>
    <dgm:cxn modelId="{E20728F9-AAAE-4AD0-B8A6-1E2FB4ACCE93}" srcId="{C52F65B4-BB52-40D8-8AF7-C75A31DC8A5B}" destId="{C9475AEE-2095-46D2-A7A0-AB1ECE54B980}" srcOrd="1" destOrd="0" parTransId="{655CE76A-8D0A-40EB-816B-CC750478E540}" sibTransId="{30F4FB13-3485-4F09-81D2-886B2C7CB79F}"/>
    <dgm:cxn modelId="{FE1B9C79-51EA-4C49-90AE-607DB42CD29C}" type="presOf" srcId="{C52F65B4-BB52-40D8-8AF7-C75A31DC8A5B}" destId="{903DEA57-0F22-4F2D-876D-07892B9E38C2}" srcOrd="0" destOrd="0" presId="urn:microsoft.com/office/officeart/2008/layout/VerticalAccentList"/>
    <dgm:cxn modelId="{E0CAA3B4-9B60-4DE1-AFE9-6ACB7AF55D09}" srcId="{C52F65B4-BB52-40D8-8AF7-C75A31DC8A5B}" destId="{45F76F56-D030-485D-856E-3B66A0B35974}" srcOrd="2" destOrd="0" parTransId="{1B292B93-458B-46E2-846F-9F3D9769172B}" sibTransId="{4EBCFE09-67A6-49B2-86B9-4878181EC1D8}"/>
    <dgm:cxn modelId="{69C47275-88EF-4042-BEBC-CDE4F0E446CA}" srcId="{C52F65B4-BB52-40D8-8AF7-C75A31DC8A5B}" destId="{7F6427E2-3794-4A50-993B-4574FEF62BD6}" srcOrd="5" destOrd="0" parTransId="{5C5BBD34-4B08-4535-8FED-4F827DB9718B}" sibTransId="{F88F8BEF-5AA4-4E06-8F48-60E5CC2D8D1F}"/>
    <dgm:cxn modelId="{5E7E1229-DA92-45B4-BA92-6046EEC32DB4}" type="presOf" srcId="{B6881315-1F9A-4581-9AB0-3E4E7A3F9A21}" destId="{8F0ED29B-150A-4124-91DC-607B5E33A195}" srcOrd="0" destOrd="0" presId="urn:microsoft.com/office/officeart/2008/layout/VerticalAccentList"/>
    <dgm:cxn modelId="{529EBA12-3BE9-43E9-82D7-FA53CDBA4EEB}" type="presOf" srcId="{C9475AEE-2095-46D2-A7A0-AB1ECE54B980}" destId="{F2717C20-94D8-4DBD-806D-2C9E39385C5E}" srcOrd="0" destOrd="0" presId="urn:microsoft.com/office/officeart/2008/layout/VerticalAccentList"/>
    <dgm:cxn modelId="{4C4227B4-790C-47CE-AF19-52725A770A41}" type="presOf" srcId="{45F76F56-D030-485D-856E-3B66A0B35974}" destId="{37854485-9A3C-47F4-A1EC-357DC0A9C0CA}" srcOrd="0" destOrd="0" presId="urn:microsoft.com/office/officeart/2008/layout/VerticalAccentList"/>
    <dgm:cxn modelId="{3A8388E6-A611-461E-A427-77425975BD57}" type="presOf" srcId="{E8CC2ACC-27C3-4BF5-B21C-C435BAECF180}" destId="{9C3B70E6-EA9F-43D3-B644-6B758F08F733}" srcOrd="0" destOrd="0" presId="urn:microsoft.com/office/officeart/2008/layout/VerticalAccentList"/>
    <dgm:cxn modelId="{A0729AD1-201C-4C9B-88F5-5B7E36EC21CB}" type="presParOf" srcId="{903DEA57-0F22-4F2D-876D-07892B9E38C2}" destId="{D68721F1-044D-4D12-A9E2-FECC20738633}" srcOrd="0" destOrd="0" presId="urn:microsoft.com/office/officeart/2008/layout/VerticalAccentList"/>
    <dgm:cxn modelId="{C5296DE3-BD3D-4033-BACA-6364905442A6}" type="presParOf" srcId="{D68721F1-044D-4D12-A9E2-FECC20738633}" destId="{C9AB59C8-46AC-4071-AB46-80DC0BEE56E3}" srcOrd="0" destOrd="0" presId="urn:microsoft.com/office/officeart/2008/layout/VerticalAccentList"/>
    <dgm:cxn modelId="{8E36F228-6F0A-442F-8822-03E39F870229}" type="presParOf" srcId="{903DEA57-0F22-4F2D-876D-07892B9E38C2}" destId="{FCB171EA-22B6-44DE-AE58-7D9591DF95BE}" srcOrd="1" destOrd="0" presId="urn:microsoft.com/office/officeart/2008/layout/VerticalAccentList"/>
    <dgm:cxn modelId="{D3F0BA33-7954-438F-8933-F2CC8930C9D6}" type="presParOf" srcId="{FCB171EA-22B6-44DE-AE58-7D9591DF95BE}" destId="{D12564A7-3400-44CD-B7C6-5862FCF4FCD5}" srcOrd="0" destOrd="0" presId="urn:microsoft.com/office/officeart/2008/layout/VerticalAccentList"/>
    <dgm:cxn modelId="{66CD5210-B00F-4445-BFD7-31B99D22DECD}" type="presParOf" srcId="{FCB171EA-22B6-44DE-AE58-7D9591DF95BE}" destId="{A0328557-7652-419C-AD2E-F5C028DEC8C7}" srcOrd="1" destOrd="0" presId="urn:microsoft.com/office/officeart/2008/layout/VerticalAccentList"/>
    <dgm:cxn modelId="{DEEA0BC9-333A-4E80-AC5A-6B0C7B1FC452}" type="presParOf" srcId="{FCB171EA-22B6-44DE-AE58-7D9591DF95BE}" destId="{B0C7B363-4CB6-4790-B37F-1BC5A1326C7F}" srcOrd="2" destOrd="0" presId="urn:microsoft.com/office/officeart/2008/layout/VerticalAccentList"/>
    <dgm:cxn modelId="{C672880A-131F-457F-B210-A33A1828A151}" type="presParOf" srcId="{FCB171EA-22B6-44DE-AE58-7D9591DF95BE}" destId="{4432B6E3-1682-4241-BA30-60A95E604577}" srcOrd="3" destOrd="0" presId="urn:microsoft.com/office/officeart/2008/layout/VerticalAccentList"/>
    <dgm:cxn modelId="{CDC7284F-E02A-4041-B52E-BADE2E9BDBDF}" type="presParOf" srcId="{FCB171EA-22B6-44DE-AE58-7D9591DF95BE}" destId="{2F34D540-AC3E-49F8-9FB0-4753495CDC53}" srcOrd="4" destOrd="0" presId="urn:microsoft.com/office/officeart/2008/layout/VerticalAccentList"/>
    <dgm:cxn modelId="{4260C1FD-4338-4C35-B0A6-2D03401C0667}" type="presParOf" srcId="{FCB171EA-22B6-44DE-AE58-7D9591DF95BE}" destId="{D5EB988A-7399-4399-A77B-A9612E7A7FE0}" srcOrd="5" destOrd="0" presId="urn:microsoft.com/office/officeart/2008/layout/VerticalAccentList"/>
    <dgm:cxn modelId="{4CF1B0E9-8878-4801-8521-C9A1DA0CA998}" type="presParOf" srcId="{FCB171EA-22B6-44DE-AE58-7D9591DF95BE}" destId="{D0B2C13F-2E81-4986-9D41-9CA2ED7EEDE9}" srcOrd="6" destOrd="0" presId="urn:microsoft.com/office/officeart/2008/layout/VerticalAccentList"/>
    <dgm:cxn modelId="{24A4A6F1-7A34-4DEE-8C08-E6CC54B4D3E8}" type="presParOf" srcId="{903DEA57-0F22-4F2D-876D-07892B9E38C2}" destId="{126C3D0A-4A68-4917-8E4C-378A4A1B3168}" srcOrd="2" destOrd="0" presId="urn:microsoft.com/office/officeart/2008/layout/VerticalAccentList"/>
    <dgm:cxn modelId="{8EB19B6A-9D43-4019-8EB8-A57C68B85DC0}" type="presParOf" srcId="{903DEA57-0F22-4F2D-876D-07892B9E38C2}" destId="{5B17540E-F062-4FF2-B267-545E8DC2F808}" srcOrd="3" destOrd="0" presId="urn:microsoft.com/office/officeart/2008/layout/VerticalAccentList"/>
    <dgm:cxn modelId="{FE57BAEF-875D-49ED-B79D-C3B62FB55DB7}" type="presParOf" srcId="{5B17540E-F062-4FF2-B267-545E8DC2F808}" destId="{F2717C20-94D8-4DBD-806D-2C9E39385C5E}" srcOrd="0" destOrd="0" presId="urn:microsoft.com/office/officeart/2008/layout/VerticalAccentList"/>
    <dgm:cxn modelId="{C90EF75E-24F8-415A-9D7A-ABF83E0A8B6B}" type="presParOf" srcId="{903DEA57-0F22-4F2D-876D-07892B9E38C2}" destId="{0E2D2D08-B060-409C-8931-36B01A0BA095}" srcOrd="4" destOrd="0" presId="urn:microsoft.com/office/officeart/2008/layout/VerticalAccentList"/>
    <dgm:cxn modelId="{DEEA3B55-F159-4B6E-BFFC-764107C9F6B7}" type="presParOf" srcId="{0E2D2D08-B060-409C-8931-36B01A0BA095}" destId="{9C1D2E84-6107-45C4-AF11-B46E160302C5}" srcOrd="0" destOrd="0" presId="urn:microsoft.com/office/officeart/2008/layout/VerticalAccentList"/>
    <dgm:cxn modelId="{C48F7187-A721-4895-85E0-A67557EA36B9}" type="presParOf" srcId="{0E2D2D08-B060-409C-8931-36B01A0BA095}" destId="{8F6B8A58-4F62-4E94-9275-91D2573CEF1D}" srcOrd="1" destOrd="0" presId="urn:microsoft.com/office/officeart/2008/layout/VerticalAccentList"/>
    <dgm:cxn modelId="{18FF9B91-3F36-4AE3-B1BC-9FEE4D9BFC99}" type="presParOf" srcId="{0E2D2D08-B060-409C-8931-36B01A0BA095}" destId="{6EB0502B-E609-4639-82CF-E0C9F70C0F5D}" srcOrd="2" destOrd="0" presId="urn:microsoft.com/office/officeart/2008/layout/VerticalAccentList"/>
    <dgm:cxn modelId="{37463085-758B-4790-8539-99A28ED71113}" type="presParOf" srcId="{0E2D2D08-B060-409C-8931-36B01A0BA095}" destId="{B119F7DD-C66E-4E99-895A-7AD8EA0A0089}" srcOrd="3" destOrd="0" presId="urn:microsoft.com/office/officeart/2008/layout/VerticalAccentList"/>
    <dgm:cxn modelId="{38124AC5-B3C8-42C7-8EE9-40EDA999A971}" type="presParOf" srcId="{0E2D2D08-B060-409C-8931-36B01A0BA095}" destId="{66010073-188F-4072-ABEB-EB4569CFFA78}" srcOrd="4" destOrd="0" presId="urn:microsoft.com/office/officeart/2008/layout/VerticalAccentList"/>
    <dgm:cxn modelId="{0EAFF38D-98E9-43B8-B646-17AD88EE096E}" type="presParOf" srcId="{0E2D2D08-B060-409C-8931-36B01A0BA095}" destId="{590D77FC-A363-4523-AE1A-CCC8B9BEC32C}" srcOrd="5" destOrd="0" presId="urn:microsoft.com/office/officeart/2008/layout/VerticalAccentList"/>
    <dgm:cxn modelId="{CEF20E07-86D1-4A99-8BC0-D66BDC24A6EA}" type="presParOf" srcId="{0E2D2D08-B060-409C-8931-36B01A0BA095}" destId="{B367C489-10E1-4CBE-94AA-79B0CDE7ACBC}" srcOrd="6" destOrd="0" presId="urn:microsoft.com/office/officeart/2008/layout/VerticalAccentList"/>
    <dgm:cxn modelId="{4D3F5F0D-0796-42B5-93B2-32BB7C554E2F}" type="presParOf" srcId="{903DEA57-0F22-4F2D-876D-07892B9E38C2}" destId="{527B3DA3-EDF2-4DB3-A580-842521DD380D}" srcOrd="5" destOrd="0" presId="urn:microsoft.com/office/officeart/2008/layout/VerticalAccentList"/>
    <dgm:cxn modelId="{F79DBBC4-B220-4CB4-93D7-47E2EB23C1D0}" type="presParOf" srcId="{903DEA57-0F22-4F2D-876D-07892B9E38C2}" destId="{F9C900E6-7841-4AD2-AEAD-442E968D2D98}" srcOrd="6" destOrd="0" presId="urn:microsoft.com/office/officeart/2008/layout/VerticalAccentList"/>
    <dgm:cxn modelId="{7E0DA9EA-F7B6-405F-86E7-83D1977204A5}" type="presParOf" srcId="{F9C900E6-7841-4AD2-AEAD-442E968D2D98}" destId="{37854485-9A3C-47F4-A1EC-357DC0A9C0CA}" srcOrd="0" destOrd="0" presId="urn:microsoft.com/office/officeart/2008/layout/VerticalAccentList"/>
    <dgm:cxn modelId="{708196B8-52A1-4EB0-B4B0-17EE31ABA361}" type="presParOf" srcId="{903DEA57-0F22-4F2D-876D-07892B9E38C2}" destId="{C58C26CD-6AD9-48FC-A172-415CAEE66315}" srcOrd="7" destOrd="0" presId="urn:microsoft.com/office/officeart/2008/layout/VerticalAccentList"/>
    <dgm:cxn modelId="{139E0B13-5D4E-427F-9A19-9E0FC186539B}" type="presParOf" srcId="{C58C26CD-6AD9-48FC-A172-415CAEE66315}" destId="{ABF65D69-C7C1-4D41-BAB4-6B145773357D}" srcOrd="0" destOrd="0" presId="urn:microsoft.com/office/officeart/2008/layout/VerticalAccentList"/>
    <dgm:cxn modelId="{5C3FC727-8EF3-412C-9ACC-9E97DA64AD5D}" type="presParOf" srcId="{C58C26CD-6AD9-48FC-A172-415CAEE66315}" destId="{702E4EFA-BBD9-43E9-BAA4-7D378F2CFAE0}" srcOrd="1" destOrd="0" presId="urn:microsoft.com/office/officeart/2008/layout/VerticalAccentList"/>
    <dgm:cxn modelId="{58FF862C-89B9-4408-A6F1-C60485EF6E96}" type="presParOf" srcId="{C58C26CD-6AD9-48FC-A172-415CAEE66315}" destId="{58164285-A5CF-4AF0-8AD4-F952AFB467A9}" srcOrd="2" destOrd="0" presId="urn:microsoft.com/office/officeart/2008/layout/VerticalAccentList"/>
    <dgm:cxn modelId="{8B2DE0AF-DD7F-421B-A889-153F497F2B9A}" type="presParOf" srcId="{C58C26CD-6AD9-48FC-A172-415CAEE66315}" destId="{2EC4FFAB-0261-46B0-8C9B-4E5AFBB31EBD}" srcOrd="3" destOrd="0" presId="urn:microsoft.com/office/officeart/2008/layout/VerticalAccentList"/>
    <dgm:cxn modelId="{3E662743-FE40-4083-9B91-7DDB281524EB}" type="presParOf" srcId="{C58C26CD-6AD9-48FC-A172-415CAEE66315}" destId="{52095C18-AF28-4A86-B03C-E9AA0BC76CC6}" srcOrd="4" destOrd="0" presId="urn:microsoft.com/office/officeart/2008/layout/VerticalAccentList"/>
    <dgm:cxn modelId="{E39801BF-2F1E-4FBD-9C60-67F6D0B056F8}" type="presParOf" srcId="{C58C26CD-6AD9-48FC-A172-415CAEE66315}" destId="{C23EA7F5-CD2B-4C48-973E-3B5B16820E78}" srcOrd="5" destOrd="0" presId="urn:microsoft.com/office/officeart/2008/layout/VerticalAccentList"/>
    <dgm:cxn modelId="{C32442CA-EAB3-4630-8BA3-A5B46884A2F9}" type="presParOf" srcId="{C58C26CD-6AD9-48FC-A172-415CAEE66315}" destId="{88CFA3A2-1F3A-4B71-A1DD-624456E4681E}" srcOrd="6" destOrd="0" presId="urn:microsoft.com/office/officeart/2008/layout/VerticalAccentList"/>
    <dgm:cxn modelId="{285D1528-43C4-47DA-BB76-30EC42E88CBC}" type="presParOf" srcId="{903DEA57-0F22-4F2D-876D-07892B9E38C2}" destId="{8C18A7AF-4160-4879-9840-6C166CEAFFB9}" srcOrd="8" destOrd="0" presId="urn:microsoft.com/office/officeart/2008/layout/VerticalAccentList"/>
    <dgm:cxn modelId="{D7D0B049-334E-47DE-981C-7C2B06674390}" type="presParOf" srcId="{903DEA57-0F22-4F2D-876D-07892B9E38C2}" destId="{464DF501-617F-49DF-9E58-77C960DAD169}" srcOrd="9" destOrd="0" presId="urn:microsoft.com/office/officeart/2008/layout/VerticalAccentList"/>
    <dgm:cxn modelId="{BB0271D9-45D1-48C8-802E-AF7EE5E2E518}" type="presParOf" srcId="{464DF501-617F-49DF-9E58-77C960DAD169}" destId="{8F0ED29B-150A-4124-91DC-607B5E33A195}" srcOrd="0" destOrd="0" presId="urn:microsoft.com/office/officeart/2008/layout/VerticalAccentList"/>
    <dgm:cxn modelId="{E2101E01-8FF1-4A3B-9B48-EBFE14282879}" type="presParOf" srcId="{903DEA57-0F22-4F2D-876D-07892B9E38C2}" destId="{A4CE48A3-36DD-48D5-AF85-D38F95111F51}" srcOrd="10" destOrd="0" presId="urn:microsoft.com/office/officeart/2008/layout/VerticalAccentList"/>
    <dgm:cxn modelId="{2F919E48-7FC2-466D-9A6C-87C202AE9CD9}" type="presParOf" srcId="{A4CE48A3-36DD-48D5-AF85-D38F95111F51}" destId="{AAE90BBE-3B63-49E8-AD2D-5058AD4416EB}" srcOrd="0" destOrd="0" presId="urn:microsoft.com/office/officeart/2008/layout/VerticalAccentList"/>
    <dgm:cxn modelId="{9594DBD2-4F79-45FE-A3B3-47E6CA05135B}" type="presParOf" srcId="{A4CE48A3-36DD-48D5-AF85-D38F95111F51}" destId="{F75FB548-864B-447C-ADFD-671E3A29C0A1}" srcOrd="1" destOrd="0" presId="urn:microsoft.com/office/officeart/2008/layout/VerticalAccentList"/>
    <dgm:cxn modelId="{9EAB22F4-2885-4CB0-8ADC-E662D0DB813C}" type="presParOf" srcId="{A4CE48A3-36DD-48D5-AF85-D38F95111F51}" destId="{121BB506-F324-4293-8CEB-CFEE8066DF96}" srcOrd="2" destOrd="0" presId="urn:microsoft.com/office/officeart/2008/layout/VerticalAccentList"/>
    <dgm:cxn modelId="{66A2C37B-41A9-47FA-B2D7-90DDBAA1E9E7}" type="presParOf" srcId="{A4CE48A3-36DD-48D5-AF85-D38F95111F51}" destId="{A5A10947-32B5-4B83-817F-82E3336B1697}" srcOrd="3" destOrd="0" presId="urn:microsoft.com/office/officeart/2008/layout/VerticalAccentList"/>
    <dgm:cxn modelId="{63ECE67F-0FE7-49FE-A4C3-43219E715B50}" type="presParOf" srcId="{A4CE48A3-36DD-48D5-AF85-D38F95111F51}" destId="{FE0743BB-87A5-4A33-91E8-7A89ADE6CDF5}" srcOrd="4" destOrd="0" presId="urn:microsoft.com/office/officeart/2008/layout/VerticalAccentList"/>
    <dgm:cxn modelId="{57DE2A29-4210-4E8C-BFB2-5E3F364E8CCF}" type="presParOf" srcId="{A4CE48A3-36DD-48D5-AF85-D38F95111F51}" destId="{CFA2AB41-E1A1-43A0-AA8E-D4AB68367680}" srcOrd="5" destOrd="0" presId="urn:microsoft.com/office/officeart/2008/layout/VerticalAccentList"/>
    <dgm:cxn modelId="{B24B4A2A-F7C8-4E14-BC92-737AE76C171F}" type="presParOf" srcId="{A4CE48A3-36DD-48D5-AF85-D38F95111F51}" destId="{466DAE0C-ECB6-49F1-8842-221973E30FAA}" srcOrd="6" destOrd="0" presId="urn:microsoft.com/office/officeart/2008/layout/VerticalAccentList"/>
    <dgm:cxn modelId="{F44172E4-4B51-4BC1-8684-75F1011F3E8D}" type="presParOf" srcId="{903DEA57-0F22-4F2D-876D-07892B9E38C2}" destId="{3832A5D9-9B50-4693-AC56-5176EA70C40A}" srcOrd="11" destOrd="0" presId="urn:microsoft.com/office/officeart/2008/layout/VerticalAccentList"/>
    <dgm:cxn modelId="{1757A916-47FB-478C-A9CF-1B3D47A47598}" type="presParOf" srcId="{903DEA57-0F22-4F2D-876D-07892B9E38C2}" destId="{BD754D89-2008-4D76-9C9C-65F961D059AF}" srcOrd="12" destOrd="0" presId="urn:microsoft.com/office/officeart/2008/layout/VerticalAccentList"/>
    <dgm:cxn modelId="{B7A4523A-C7CC-4803-A546-59120AF17B56}" type="presParOf" srcId="{BD754D89-2008-4D76-9C9C-65F961D059AF}" destId="{9C3B70E6-EA9F-43D3-B644-6B758F08F733}" srcOrd="0" destOrd="0" presId="urn:microsoft.com/office/officeart/2008/layout/VerticalAccentList"/>
    <dgm:cxn modelId="{B75E2A12-85A3-49DE-84A1-3C268816A7B8}" type="presParOf" srcId="{903DEA57-0F22-4F2D-876D-07892B9E38C2}" destId="{1C3FBA8B-4F16-4C60-8F80-EF9402D1AAF9}" srcOrd="13" destOrd="0" presId="urn:microsoft.com/office/officeart/2008/layout/VerticalAccentList"/>
    <dgm:cxn modelId="{398A3C3C-7F85-4C4C-B336-FA9DF731D870}" type="presParOf" srcId="{1C3FBA8B-4F16-4C60-8F80-EF9402D1AAF9}" destId="{AA2044D4-6D71-47AE-B884-50737899862D}" srcOrd="0" destOrd="0" presId="urn:microsoft.com/office/officeart/2008/layout/VerticalAccentList"/>
    <dgm:cxn modelId="{F41FB4D9-842C-4557-95D2-336B165DEC8B}" type="presParOf" srcId="{1C3FBA8B-4F16-4C60-8F80-EF9402D1AAF9}" destId="{F1FCD819-CAA0-4D8F-AF6E-CAAB2F8C4C56}" srcOrd="1" destOrd="0" presId="urn:microsoft.com/office/officeart/2008/layout/VerticalAccentList"/>
    <dgm:cxn modelId="{92518D9E-5DEB-4E71-891A-D2A642130825}" type="presParOf" srcId="{1C3FBA8B-4F16-4C60-8F80-EF9402D1AAF9}" destId="{6C3431AF-6528-43A8-8EE0-A34EA0BE1D7B}" srcOrd="2" destOrd="0" presId="urn:microsoft.com/office/officeart/2008/layout/VerticalAccentList"/>
    <dgm:cxn modelId="{73102051-548F-4FF2-9C2E-F8077F976A55}" type="presParOf" srcId="{1C3FBA8B-4F16-4C60-8F80-EF9402D1AAF9}" destId="{D9D8C4A2-6CB2-46EE-8D1E-C1608F501ED5}" srcOrd="3" destOrd="0" presId="urn:microsoft.com/office/officeart/2008/layout/VerticalAccentList"/>
    <dgm:cxn modelId="{B335911C-E8E7-4EC8-A173-8B299B6C6CD2}" type="presParOf" srcId="{1C3FBA8B-4F16-4C60-8F80-EF9402D1AAF9}" destId="{6D7A02C2-6E02-46D5-998C-3ED171A266B0}" srcOrd="4" destOrd="0" presId="urn:microsoft.com/office/officeart/2008/layout/VerticalAccentList"/>
    <dgm:cxn modelId="{7A221105-B8EA-41DF-A01F-AFD17F7BE80A}" type="presParOf" srcId="{1C3FBA8B-4F16-4C60-8F80-EF9402D1AAF9}" destId="{A4FC0D26-25AF-4685-BA1C-BB5A1E735F9F}" srcOrd="5" destOrd="0" presId="urn:microsoft.com/office/officeart/2008/layout/VerticalAccentList"/>
    <dgm:cxn modelId="{DB1A20A0-A2A7-4136-8D35-137CB5A9FC9E}" type="presParOf" srcId="{1C3FBA8B-4F16-4C60-8F80-EF9402D1AAF9}" destId="{45B4EEBC-5759-47AA-B2FB-5CEA7A48DA27}" srcOrd="6" destOrd="0" presId="urn:microsoft.com/office/officeart/2008/layout/VerticalAccentList"/>
    <dgm:cxn modelId="{CDA5ACFE-F07F-4B72-A59B-39B5ED720A8F}" type="presParOf" srcId="{903DEA57-0F22-4F2D-876D-07892B9E38C2}" destId="{FF39FC73-CD5E-454F-96AC-27E4795D5286}" srcOrd="14" destOrd="0" presId="urn:microsoft.com/office/officeart/2008/layout/VerticalAccentList"/>
    <dgm:cxn modelId="{E0354D88-D8E1-450E-9BE3-CC36A59D8F64}" type="presParOf" srcId="{903DEA57-0F22-4F2D-876D-07892B9E38C2}" destId="{75E1A5F5-22E1-4EFF-8135-7A6453CFD046}" srcOrd="15" destOrd="0" presId="urn:microsoft.com/office/officeart/2008/layout/VerticalAccentList"/>
    <dgm:cxn modelId="{B0DAB357-AF9B-49FC-96ED-120F2BAB1F89}" type="presParOf" srcId="{75E1A5F5-22E1-4EFF-8135-7A6453CFD046}" destId="{76F2087D-C234-44B7-B2E8-4AA854408A93}" srcOrd="0" destOrd="0" presId="urn:microsoft.com/office/officeart/2008/layout/VerticalAccentList"/>
    <dgm:cxn modelId="{BE7BD7B6-7946-4B07-A074-88548C64DB86}" type="presParOf" srcId="{903DEA57-0F22-4F2D-876D-07892B9E38C2}" destId="{90C807A5-4D55-4A41-A6FD-99F5DC2FED7B}" srcOrd="16" destOrd="0" presId="urn:microsoft.com/office/officeart/2008/layout/VerticalAccentList"/>
    <dgm:cxn modelId="{D7E558C0-6CE8-4F26-A1DC-70FE53DCB46A}" type="presParOf" srcId="{90C807A5-4D55-4A41-A6FD-99F5DC2FED7B}" destId="{8D7DC949-FB8A-4D89-BD58-3E5D63CA3D88}" srcOrd="0" destOrd="0" presId="urn:microsoft.com/office/officeart/2008/layout/VerticalAccentList"/>
    <dgm:cxn modelId="{82F5F537-15F2-4F96-BBFD-6D20B77345A1}" type="presParOf" srcId="{90C807A5-4D55-4A41-A6FD-99F5DC2FED7B}" destId="{A03F9ED2-9687-417E-A290-3669120B9B0C}" srcOrd="1" destOrd="0" presId="urn:microsoft.com/office/officeart/2008/layout/VerticalAccentList"/>
    <dgm:cxn modelId="{DE96BBB9-CE2B-4EAE-A786-CB72A5F75925}" type="presParOf" srcId="{90C807A5-4D55-4A41-A6FD-99F5DC2FED7B}" destId="{B4313160-4980-480E-8A2F-8BB3FDFBE679}" srcOrd="2" destOrd="0" presId="urn:microsoft.com/office/officeart/2008/layout/VerticalAccentList"/>
    <dgm:cxn modelId="{C354E04F-9C4B-481D-9C1E-7D4C1536A6CC}" type="presParOf" srcId="{90C807A5-4D55-4A41-A6FD-99F5DC2FED7B}" destId="{8D83D621-3517-4725-8983-E18A4338A3D3}" srcOrd="3" destOrd="0" presId="urn:microsoft.com/office/officeart/2008/layout/VerticalAccentList"/>
    <dgm:cxn modelId="{40C7789E-B139-4A08-8C86-871CDB077D4D}" type="presParOf" srcId="{90C807A5-4D55-4A41-A6FD-99F5DC2FED7B}" destId="{E4B64F19-A66F-4AD3-A77E-8D6361DD4A89}" srcOrd="4" destOrd="0" presId="urn:microsoft.com/office/officeart/2008/layout/VerticalAccentList"/>
    <dgm:cxn modelId="{18433657-15FC-4E41-84C2-6713D2F71537}" type="presParOf" srcId="{90C807A5-4D55-4A41-A6FD-99F5DC2FED7B}" destId="{62D290FD-5490-49AE-BE52-1E9D21526BA4}" srcOrd="5" destOrd="0" presId="urn:microsoft.com/office/officeart/2008/layout/VerticalAccentList"/>
    <dgm:cxn modelId="{8E08D37C-BC56-4784-98BF-25A6FD2E3F40}" type="presParOf" srcId="{90C807A5-4D55-4A41-A6FD-99F5DC2FED7B}" destId="{4CC326E3-C941-4035-82C9-C19616980CC5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6D8E77-8749-4D74-9AA3-61F4A7835A85}" type="doc">
      <dgm:prSet loTypeId="urn:microsoft.com/office/officeart/2005/8/layout/hList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9CBC485-5CDA-4A30-92A6-BF8F8F7364D7}">
      <dgm:prSet phldrT="[Text]"/>
      <dgm:spPr/>
      <dgm:t>
        <a:bodyPr/>
        <a:lstStyle/>
        <a:p>
          <a:r>
            <a:rPr lang="en-US" b="1" dirty="0" smtClean="0"/>
            <a:t>2015-16</a:t>
          </a:r>
          <a:endParaRPr lang="en-US" b="1" dirty="0"/>
        </a:p>
      </dgm:t>
    </dgm:pt>
    <dgm:pt modelId="{771BAF12-3DBF-4B05-A4DF-505A20788D71}" type="parTrans" cxnId="{2CC7114F-3CD0-4E36-A805-3167CF901996}">
      <dgm:prSet/>
      <dgm:spPr/>
      <dgm:t>
        <a:bodyPr/>
        <a:lstStyle/>
        <a:p>
          <a:endParaRPr lang="en-US"/>
        </a:p>
      </dgm:t>
    </dgm:pt>
    <dgm:pt modelId="{575F4EEC-C1E7-445C-9886-075B9CAB086F}" type="sibTrans" cxnId="{2CC7114F-3CD0-4E36-A805-3167CF901996}">
      <dgm:prSet/>
      <dgm:spPr/>
      <dgm:t>
        <a:bodyPr/>
        <a:lstStyle/>
        <a:p>
          <a:endParaRPr lang="en-US"/>
        </a:p>
      </dgm:t>
    </dgm:pt>
    <dgm:pt modelId="{826100A8-C568-42E4-BE6F-0EC91B8395B9}">
      <dgm:prSet phldrT="[Text]"/>
      <dgm:spPr/>
      <dgm:t>
        <a:bodyPr/>
        <a:lstStyle/>
        <a:p>
          <a:r>
            <a:rPr lang="en-GB" dirty="0" smtClean="0"/>
            <a:t>AfDB</a:t>
          </a:r>
          <a:endParaRPr lang="en-US" dirty="0"/>
        </a:p>
      </dgm:t>
    </dgm:pt>
    <dgm:pt modelId="{A6F5C482-45D0-4257-A36E-7BF3879D4D2B}" type="parTrans" cxnId="{A0661693-12FA-4A8A-9B80-B11896BE71A3}">
      <dgm:prSet/>
      <dgm:spPr/>
      <dgm:t>
        <a:bodyPr/>
        <a:lstStyle/>
        <a:p>
          <a:endParaRPr lang="en-US"/>
        </a:p>
      </dgm:t>
    </dgm:pt>
    <dgm:pt modelId="{E0670CB6-B5BE-4A85-8D43-0D137CA5A856}" type="sibTrans" cxnId="{A0661693-12FA-4A8A-9B80-B11896BE71A3}">
      <dgm:prSet/>
      <dgm:spPr/>
      <dgm:t>
        <a:bodyPr/>
        <a:lstStyle/>
        <a:p>
          <a:endParaRPr lang="en-US"/>
        </a:p>
      </dgm:t>
    </dgm:pt>
    <dgm:pt modelId="{71F8201E-1562-44FE-A5B0-EDA9F4723B3A}">
      <dgm:prSet phldrT="[Text]"/>
      <dgm:spPr/>
      <dgm:t>
        <a:bodyPr/>
        <a:lstStyle/>
        <a:p>
          <a:r>
            <a:rPr lang="en-US" b="1" dirty="0" smtClean="0"/>
            <a:t>2017-18</a:t>
          </a:r>
          <a:endParaRPr lang="en-US" b="1" dirty="0"/>
        </a:p>
      </dgm:t>
    </dgm:pt>
    <dgm:pt modelId="{4C47A495-934B-411E-8461-37B7203336FE}" type="parTrans" cxnId="{A21AFC6E-997F-44D5-A74B-27DF68D50EF9}">
      <dgm:prSet/>
      <dgm:spPr/>
      <dgm:t>
        <a:bodyPr/>
        <a:lstStyle/>
        <a:p>
          <a:endParaRPr lang="en-US"/>
        </a:p>
      </dgm:t>
    </dgm:pt>
    <dgm:pt modelId="{065D602C-073A-4596-8CC7-4540CC9E784A}" type="sibTrans" cxnId="{A21AFC6E-997F-44D5-A74B-27DF68D50EF9}">
      <dgm:prSet/>
      <dgm:spPr/>
      <dgm:t>
        <a:bodyPr/>
        <a:lstStyle/>
        <a:p>
          <a:endParaRPr lang="en-US"/>
        </a:p>
      </dgm:t>
    </dgm:pt>
    <dgm:pt modelId="{30E9062B-9764-4BC0-99A5-C2A3CC3C23BF}">
      <dgm:prSet phldrT="[Text]"/>
      <dgm:spPr/>
      <dgm:t>
        <a:bodyPr/>
        <a:lstStyle/>
        <a:p>
          <a:r>
            <a:rPr lang="en-GB" dirty="0" smtClean="0"/>
            <a:t>AsDB</a:t>
          </a:r>
          <a:endParaRPr lang="en-US" dirty="0"/>
        </a:p>
      </dgm:t>
    </dgm:pt>
    <dgm:pt modelId="{C6EA7DA1-C8F5-41E2-88EB-D8CC64BCC499}" type="parTrans" cxnId="{0A10C87F-1F6C-4817-A150-8E9B732DCC16}">
      <dgm:prSet/>
      <dgm:spPr/>
      <dgm:t>
        <a:bodyPr/>
        <a:lstStyle/>
        <a:p>
          <a:endParaRPr lang="en-US"/>
        </a:p>
      </dgm:t>
    </dgm:pt>
    <dgm:pt modelId="{F1876B31-4160-4701-8FEA-D5C3B11B8269}" type="sibTrans" cxnId="{0A10C87F-1F6C-4817-A150-8E9B732DCC16}">
      <dgm:prSet/>
      <dgm:spPr/>
      <dgm:t>
        <a:bodyPr/>
        <a:lstStyle/>
        <a:p>
          <a:endParaRPr lang="en-US"/>
        </a:p>
      </dgm:t>
    </dgm:pt>
    <dgm:pt modelId="{909F819F-1B05-41CD-B348-A472F458D736}">
      <dgm:prSet phldrT="[Text]"/>
      <dgm:spPr/>
      <dgm:t>
        <a:bodyPr/>
        <a:lstStyle/>
        <a:p>
          <a:r>
            <a:rPr lang="en-US" b="1" dirty="0" smtClean="0"/>
            <a:t>2019</a:t>
          </a:r>
          <a:endParaRPr lang="en-US" b="1" dirty="0"/>
        </a:p>
      </dgm:t>
    </dgm:pt>
    <dgm:pt modelId="{7585A3A7-432E-4C17-8339-DA6E90342B2C}" type="parTrans" cxnId="{9A1F44F1-EAB9-4C56-A0BA-FD49EE1C1A3D}">
      <dgm:prSet/>
      <dgm:spPr/>
      <dgm:t>
        <a:bodyPr/>
        <a:lstStyle/>
        <a:p>
          <a:endParaRPr lang="en-US"/>
        </a:p>
      </dgm:t>
    </dgm:pt>
    <dgm:pt modelId="{10950F48-1354-4AF5-8739-2FAE2DBB6799}" type="sibTrans" cxnId="{9A1F44F1-EAB9-4C56-A0BA-FD49EE1C1A3D}">
      <dgm:prSet/>
      <dgm:spPr/>
      <dgm:t>
        <a:bodyPr/>
        <a:lstStyle/>
        <a:p>
          <a:endParaRPr lang="en-US"/>
        </a:p>
      </dgm:t>
    </dgm:pt>
    <dgm:pt modelId="{4A8A7A75-58F9-4570-ACC9-687B00546621}">
      <dgm:prSet phldrT="[Text]"/>
      <dgm:spPr/>
      <dgm:t>
        <a:bodyPr/>
        <a:lstStyle/>
        <a:p>
          <a:r>
            <a:rPr lang="en-GB" dirty="0" smtClean="0"/>
            <a:t>CGIAR</a:t>
          </a:r>
          <a:endParaRPr lang="en-US" dirty="0"/>
        </a:p>
      </dgm:t>
    </dgm:pt>
    <dgm:pt modelId="{D884A9F0-AAB5-4F2D-AD25-3D10B86559E3}" type="parTrans" cxnId="{BDBD2CA0-9FE5-4291-AD7D-4CE08E631881}">
      <dgm:prSet/>
      <dgm:spPr/>
      <dgm:t>
        <a:bodyPr/>
        <a:lstStyle/>
        <a:p>
          <a:endParaRPr lang="en-US"/>
        </a:p>
      </dgm:t>
    </dgm:pt>
    <dgm:pt modelId="{7C10151E-F66F-4E5A-A5A5-EFBB24EECB81}" type="sibTrans" cxnId="{BDBD2CA0-9FE5-4291-AD7D-4CE08E631881}">
      <dgm:prSet/>
      <dgm:spPr/>
      <dgm:t>
        <a:bodyPr/>
        <a:lstStyle/>
        <a:p>
          <a:endParaRPr lang="en-US"/>
        </a:p>
      </dgm:t>
    </dgm:pt>
    <dgm:pt modelId="{417CC7E3-B049-45BC-91E1-3714FEFA7A9E}">
      <dgm:prSet/>
      <dgm:spPr/>
      <dgm:t>
        <a:bodyPr/>
        <a:lstStyle/>
        <a:p>
          <a:r>
            <a:rPr lang="en-GB" dirty="0" smtClean="0"/>
            <a:t>GAVI</a:t>
          </a:r>
          <a:endParaRPr lang="en-GB" dirty="0"/>
        </a:p>
      </dgm:t>
    </dgm:pt>
    <dgm:pt modelId="{5EA9D658-EEB0-4F51-AB1B-3E1EC4BBD755}" type="parTrans" cxnId="{3438ACA9-5D34-4ADE-BB8A-834840694F98}">
      <dgm:prSet/>
      <dgm:spPr/>
      <dgm:t>
        <a:bodyPr/>
        <a:lstStyle/>
        <a:p>
          <a:endParaRPr lang="en-US"/>
        </a:p>
      </dgm:t>
    </dgm:pt>
    <dgm:pt modelId="{5804A95A-0116-4B92-AB02-352744C3E04A}" type="sibTrans" cxnId="{3438ACA9-5D34-4ADE-BB8A-834840694F98}">
      <dgm:prSet/>
      <dgm:spPr/>
      <dgm:t>
        <a:bodyPr/>
        <a:lstStyle/>
        <a:p>
          <a:endParaRPr lang="en-US"/>
        </a:p>
      </dgm:t>
    </dgm:pt>
    <dgm:pt modelId="{F75566BF-01B2-4FAA-9789-F6C8D42F58E3}">
      <dgm:prSet/>
      <dgm:spPr/>
      <dgm:t>
        <a:bodyPr/>
        <a:lstStyle/>
        <a:p>
          <a:r>
            <a:rPr lang="en-GB" dirty="0" smtClean="0"/>
            <a:t>Global Fund</a:t>
          </a:r>
        </a:p>
      </dgm:t>
    </dgm:pt>
    <dgm:pt modelId="{51334862-4EE0-4DB0-B252-88B8A308B331}" type="parTrans" cxnId="{B242245C-B098-454F-B9F9-8B43EE85C446}">
      <dgm:prSet/>
      <dgm:spPr/>
      <dgm:t>
        <a:bodyPr/>
        <a:lstStyle/>
        <a:p>
          <a:endParaRPr lang="en-US"/>
        </a:p>
      </dgm:t>
    </dgm:pt>
    <dgm:pt modelId="{D7B59BD2-1D13-4B96-AAA6-94C50DFAE36B}" type="sibTrans" cxnId="{B242245C-B098-454F-B9F9-8B43EE85C446}">
      <dgm:prSet/>
      <dgm:spPr/>
      <dgm:t>
        <a:bodyPr/>
        <a:lstStyle/>
        <a:p>
          <a:endParaRPr lang="en-US"/>
        </a:p>
      </dgm:t>
    </dgm:pt>
    <dgm:pt modelId="{842EB75E-C5A8-4C73-B269-0ACCD0764881}">
      <dgm:prSet/>
      <dgm:spPr/>
      <dgm:t>
        <a:bodyPr/>
        <a:lstStyle/>
        <a:p>
          <a:r>
            <a:rPr lang="en-GB" dirty="0" smtClean="0"/>
            <a:t>IDB</a:t>
          </a:r>
        </a:p>
      </dgm:t>
    </dgm:pt>
    <dgm:pt modelId="{768A900B-9953-4BC7-90F4-31CE84A401FC}" type="parTrans" cxnId="{857FE90C-6625-47DD-A657-DBD8AD5EE960}">
      <dgm:prSet/>
      <dgm:spPr/>
      <dgm:t>
        <a:bodyPr/>
        <a:lstStyle/>
        <a:p>
          <a:endParaRPr lang="en-US"/>
        </a:p>
      </dgm:t>
    </dgm:pt>
    <dgm:pt modelId="{3ECED739-4D84-43C7-92E9-95BC3AB2751A}" type="sibTrans" cxnId="{857FE90C-6625-47DD-A657-DBD8AD5EE960}">
      <dgm:prSet/>
      <dgm:spPr/>
      <dgm:t>
        <a:bodyPr/>
        <a:lstStyle/>
        <a:p>
          <a:endParaRPr lang="en-US"/>
        </a:p>
      </dgm:t>
    </dgm:pt>
    <dgm:pt modelId="{2296AFDF-438B-4839-8EAF-E54E448499E0}">
      <dgm:prSet/>
      <dgm:spPr/>
      <dgm:t>
        <a:bodyPr/>
        <a:lstStyle/>
        <a:p>
          <a:r>
            <a:rPr lang="en-GB" dirty="0" smtClean="0"/>
            <a:t>ILO</a:t>
          </a:r>
          <a:endParaRPr lang="en-GB" dirty="0"/>
        </a:p>
      </dgm:t>
    </dgm:pt>
    <dgm:pt modelId="{8A77BF62-F635-4D40-80AC-C35FF163EE95}" type="parTrans" cxnId="{597BB747-3982-40ED-86AE-630ACBBE9CC7}">
      <dgm:prSet/>
      <dgm:spPr/>
      <dgm:t>
        <a:bodyPr/>
        <a:lstStyle/>
        <a:p>
          <a:endParaRPr lang="en-US"/>
        </a:p>
      </dgm:t>
    </dgm:pt>
    <dgm:pt modelId="{13F426CC-5B12-4240-A084-C7ADA89D4C19}" type="sibTrans" cxnId="{597BB747-3982-40ED-86AE-630ACBBE9CC7}">
      <dgm:prSet/>
      <dgm:spPr/>
      <dgm:t>
        <a:bodyPr/>
        <a:lstStyle/>
        <a:p>
          <a:endParaRPr lang="en-US"/>
        </a:p>
      </dgm:t>
    </dgm:pt>
    <dgm:pt modelId="{53E911EB-222B-46E8-BB64-801BCA1B573B}">
      <dgm:prSet/>
      <dgm:spPr/>
      <dgm:t>
        <a:bodyPr/>
        <a:lstStyle/>
        <a:p>
          <a:r>
            <a:rPr lang="en-GB" dirty="0" smtClean="0"/>
            <a:t>UN Habitat</a:t>
          </a:r>
          <a:endParaRPr lang="en-GB" dirty="0"/>
        </a:p>
      </dgm:t>
    </dgm:pt>
    <dgm:pt modelId="{7386C332-EB2B-4CF6-96B4-5A4F4C403502}" type="parTrans" cxnId="{1CA64AF1-A9D7-4E22-8316-5E39FBA30A24}">
      <dgm:prSet/>
      <dgm:spPr/>
      <dgm:t>
        <a:bodyPr/>
        <a:lstStyle/>
        <a:p>
          <a:endParaRPr lang="en-US"/>
        </a:p>
      </dgm:t>
    </dgm:pt>
    <dgm:pt modelId="{63CCCA6D-4421-4D49-BA9F-64393B549AC2}" type="sibTrans" cxnId="{1CA64AF1-A9D7-4E22-8316-5E39FBA30A24}">
      <dgm:prSet/>
      <dgm:spPr/>
      <dgm:t>
        <a:bodyPr/>
        <a:lstStyle/>
        <a:p>
          <a:endParaRPr lang="en-US"/>
        </a:p>
      </dgm:t>
    </dgm:pt>
    <dgm:pt modelId="{3C7A4735-9BB9-43E1-885C-AB99B9936FAB}">
      <dgm:prSet/>
      <dgm:spPr/>
      <dgm:t>
        <a:bodyPr/>
        <a:lstStyle/>
        <a:p>
          <a:r>
            <a:rPr lang="en-GB" dirty="0" smtClean="0"/>
            <a:t>UNAIDS</a:t>
          </a:r>
        </a:p>
      </dgm:t>
    </dgm:pt>
    <dgm:pt modelId="{FF091E9B-349C-420C-9704-E1B66006A986}" type="parTrans" cxnId="{E667336B-E056-457B-A460-9CA68BB68274}">
      <dgm:prSet/>
      <dgm:spPr/>
      <dgm:t>
        <a:bodyPr/>
        <a:lstStyle/>
        <a:p>
          <a:endParaRPr lang="en-US"/>
        </a:p>
      </dgm:t>
    </dgm:pt>
    <dgm:pt modelId="{D0350C32-AFE0-40A6-8BEC-A68D2F04E887}" type="sibTrans" cxnId="{E667336B-E056-457B-A460-9CA68BB68274}">
      <dgm:prSet/>
      <dgm:spPr/>
      <dgm:t>
        <a:bodyPr/>
        <a:lstStyle/>
        <a:p>
          <a:endParaRPr lang="en-US"/>
        </a:p>
      </dgm:t>
    </dgm:pt>
    <dgm:pt modelId="{90B29FD8-1FB8-4CC9-AE44-8332212AC5CE}">
      <dgm:prSet/>
      <dgm:spPr/>
      <dgm:t>
        <a:bodyPr/>
        <a:lstStyle/>
        <a:p>
          <a:r>
            <a:rPr lang="en-GB" dirty="0" smtClean="0"/>
            <a:t>UNDP</a:t>
          </a:r>
          <a:endParaRPr lang="en-GB" dirty="0"/>
        </a:p>
      </dgm:t>
    </dgm:pt>
    <dgm:pt modelId="{55B6D687-06EA-4D00-B635-D1784664EE44}" type="parTrans" cxnId="{09E2FBC3-22BD-4055-9414-D82D2BB5B790}">
      <dgm:prSet/>
      <dgm:spPr/>
      <dgm:t>
        <a:bodyPr/>
        <a:lstStyle/>
        <a:p>
          <a:endParaRPr lang="en-US"/>
        </a:p>
      </dgm:t>
    </dgm:pt>
    <dgm:pt modelId="{3E538522-D157-4B94-B958-64DF4BA15297}" type="sibTrans" cxnId="{09E2FBC3-22BD-4055-9414-D82D2BB5B790}">
      <dgm:prSet/>
      <dgm:spPr/>
      <dgm:t>
        <a:bodyPr/>
        <a:lstStyle/>
        <a:p>
          <a:endParaRPr lang="en-US"/>
        </a:p>
      </dgm:t>
    </dgm:pt>
    <dgm:pt modelId="{83E0C2AC-D379-4E16-993C-26D1A5943A4A}">
      <dgm:prSet/>
      <dgm:spPr/>
      <dgm:t>
        <a:bodyPr/>
        <a:lstStyle/>
        <a:p>
          <a:r>
            <a:rPr lang="en-GB" dirty="0" smtClean="0"/>
            <a:t>UNEP</a:t>
          </a:r>
        </a:p>
      </dgm:t>
    </dgm:pt>
    <dgm:pt modelId="{8632C7B8-EFC0-4260-B5D5-92EC2BB20AFB}" type="parTrans" cxnId="{4C51CC9B-402F-46C2-96CE-C17BCD3F8949}">
      <dgm:prSet/>
      <dgm:spPr/>
      <dgm:t>
        <a:bodyPr/>
        <a:lstStyle/>
        <a:p>
          <a:endParaRPr lang="en-US"/>
        </a:p>
      </dgm:t>
    </dgm:pt>
    <dgm:pt modelId="{20E36CCD-FF30-447A-82F0-B7D8EE20F744}" type="sibTrans" cxnId="{4C51CC9B-402F-46C2-96CE-C17BCD3F8949}">
      <dgm:prSet/>
      <dgm:spPr/>
      <dgm:t>
        <a:bodyPr/>
        <a:lstStyle/>
        <a:p>
          <a:endParaRPr lang="en-US"/>
        </a:p>
      </dgm:t>
    </dgm:pt>
    <dgm:pt modelId="{9C4E254A-8821-4678-A1C4-82D659232CF5}">
      <dgm:prSet/>
      <dgm:spPr/>
      <dgm:t>
        <a:bodyPr/>
        <a:lstStyle/>
        <a:p>
          <a:r>
            <a:rPr lang="en-GB" dirty="0" smtClean="0"/>
            <a:t>UNICEF</a:t>
          </a:r>
          <a:endParaRPr lang="en-GB" dirty="0"/>
        </a:p>
      </dgm:t>
    </dgm:pt>
    <dgm:pt modelId="{D9D34668-A04F-4419-BBB2-D51073E497DA}" type="parTrans" cxnId="{0C1ADB07-E144-4ECF-BD2A-D668BB03A90D}">
      <dgm:prSet/>
      <dgm:spPr/>
      <dgm:t>
        <a:bodyPr/>
        <a:lstStyle/>
        <a:p>
          <a:endParaRPr lang="en-US"/>
        </a:p>
      </dgm:t>
    </dgm:pt>
    <dgm:pt modelId="{A641B79A-4449-469B-866E-43703ACB194D}" type="sibTrans" cxnId="{0C1ADB07-E144-4ECF-BD2A-D668BB03A90D}">
      <dgm:prSet/>
      <dgm:spPr/>
      <dgm:t>
        <a:bodyPr/>
        <a:lstStyle/>
        <a:p>
          <a:endParaRPr lang="en-US"/>
        </a:p>
      </dgm:t>
    </dgm:pt>
    <dgm:pt modelId="{AD2D89A3-F6DF-4D88-B8EB-1FA1D6EB83F1}">
      <dgm:prSet/>
      <dgm:spPr/>
      <dgm:t>
        <a:bodyPr/>
        <a:lstStyle/>
        <a:p>
          <a:r>
            <a:rPr lang="en-GB" dirty="0" smtClean="0"/>
            <a:t>UNOCHA</a:t>
          </a:r>
        </a:p>
      </dgm:t>
    </dgm:pt>
    <dgm:pt modelId="{F21C80FA-E92E-4F9A-979C-301D528BA167}" type="parTrans" cxnId="{3424F816-E4F3-4149-9C35-8739711F76C3}">
      <dgm:prSet/>
      <dgm:spPr/>
      <dgm:t>
        <a:bodyPr/>
        <a:lstStyle/>
        <a:p>
          <a:endParaRPr lang="en-US"/>
        </a:p>
      </dgm:t>
    </dgm:pt>
    <dgm:pt modelId="{0CF61E4C-DD17-4797-992E-BCE5201D3357}" type="sibTrans" cxnId="{3424F816-E4F3-4149-9C35-8739711F76C3}">
      <dgm:prSet/>
      <dgm:spPr/>
      <dgm:t>
        <a:bodyPr/>
        <a:lstStyle/>
        <a:p>
          <a:endParaRPr lang="en-US"/>
        </a:p>
      </dgm:t>
    </dgm:pt>
    <dgm:pt modelId="{462A2DE1-7D03-47C4-BF60-FD449E5A6DFF}">
      <dgm:prSet/>
      <dgm:spPr/>
      <dgm:t>
        <a:bodyPr/>
        <a:lstStyle/>
        <a:p>
          <a:r>
            <a:rPr lang="en-GB" dirty="0" smtClean="0"/>
            <a:t>World Bank</a:t>
          </a:r>
          <a:endParaRPr lang="en-GB" dirty="0"/>
        </a:p>
      </dgm:t>
    </dgm:pt>
    <dgm:pt modelId="{929D0B5C-0C81-4A03-9779-A7C40E128C0E}" type="parTrans" cxnId="{6B5C9EAF-6E30-4090-9FF6-F530C53B0B84}">
      <dgm:prSet/>
      <dgm:spPr/>
      <dgm:t>
        <a:bodyPr/>
        <a:lstStyle/>
        <a:p>
          <a:endParaRPr lang="en-US"/>
        </a:p>
      </dgm:t>
    </dgm:pt>
    <dgm:pt modelId="{BDCAFAFE-F910-422D-A33D-FF067D4A0967}" type="sibTrans" cxnId="{6B5C9EAF-6E30-4090-9FF6-F530C53B0B84}">
      <dgm:prSet/>
      <dgm:spPr/>
      <dgm:t>
        <a:bodyPr/>
        <a:lstStyle/>
        <a:p>
          <a:endParaRPr lang="en-US"/>
        </a:p>
      </dgm:t>
    </dgm:pt>
    <dgm:pt modelId="{2AB42D9F-BB43-40A8-A69F-C4A14FFA5A76}">
      <dgm:prSet/>
      <dgm:spPr/>
      <dgm:t>
        <a:bodyPr/>
        <a:lstStyle/>
        <a:p>
          <a:r>
            <a:rPr lang="en-GB" dirty="0" smtClean="0"/>
            <a:t>FAO</a:t>
          </a:r>
          <a:endParaRPr lang="en-GB" dirty="0"/>
        </a:p>
      </dgm:t>
    </dgm:pt>
    <dgm:pt modelId="{5F6B13AE-FCE4-4059-801A-DC18553AED86}" type="parTrans" cxnId="{39D18A2D-8068-4E2C-95C1-A78E0A660FB9}">
      <dgm:prSet/>
      <dgm:spPr/>
      <dgm:t>
        <a:bodyPr/>
        <a:lstStyle/>
        <a:p>
          <a:endParaRPr lang="en-US"/>
        </a:p>
      </dgm:t>
    </dgm:pt>
    <dgm:pt modelId="{DAB88F2A-6FE2-4050-A592-E2009744ECC7}" type="sibTrans" cxnId="{39D18A2D-8068-4E2C-95C1-A78E0A660FB9}">
      <dgm:prSet/>
      <dgm:spPr/>
      <dgm:t>
        <a:bodyPr/>
        <a:lstStyle/>
        <a:p>
          <a:endParaRPr lang="en-US"/>
        </a:p>
      </dgm:t>
    </dgm:pt>
    <dgm:pt modelId="{A25507BA-B3B5-4ACC-AE49-FB6EAE1CF968}">
      <dgm:prSet/>
      <dgm:spPr/>
      <dgm:t>
        <a:bodyPr/>
        <a:lstStyle/>
        <a:p>
          <a:r>
            <a:rPr lang="en-GB" dirty="0" smtClean="0"/>
            <a:t>GEF</a:t>
          </a:r>
        </a:p>
      </dgm:t>
    </dgm:pt>
    <dgm:pt modelId="{D29ECA17-AC67-4121-81B3-C53B7DCEABE9}" type="parTrans" cxnId="{570FB3BA-A0DC-4D7B-99F5-A43F7B6955AE}">
      <dgm:prSet/>
      <dgm:spPr/>
      <dgm:t>
        <a:bodyPr/>
        <a:lstStyle/>
        <a:p>
          <a:endParaRPr lang="en-US"/>
        </a:p>
      </dgm:t>
    </dgm:pt>
    <dgm:pt modelId="{8D00C53C-1EF4-4526-BB17-F158825369F6}" type="sibTrans" cxnId="{570FB3BA-A0DC-4D7B-99F5-A43F7B6955AE}">
      <dgm:prSet/>
      <dgm:spPr/>
      <dgm:t>
        <a:bodyPr/>
        <a:lstStyle/>
        <a:p>
          <a:endParaRPr lang="en-US"/>
        </a:p>
      </dgm:t>
    </dgm:pt>
    <dgm:pt modelId="{4D19BE23-8376-46E2-9777-E13C93A62A16}">
      <dgm:prSet/>
      <dgm:spPr/>
      <dgm:t>
        <a:bodyPr/>
        <a:lstStyle/>
        <a:p>
          <a:r>
            <a:rPr lang="en-GB" dirty="0" smtClean="0"/>
            <a:t>GPE</a:t>
          </a:r>
        </a:p>
      </dgm:t>
    </dgm:pt>
    <dgm:pt modelId="{572B5E81-C8BB-49EC-B25E-DE518B0DC4DD}" type="parTrans" cxnId="{9308A0D0-CD0F-477F-9C19-688C770583B3}">
      <dgm:prSet/>
      <dgm:spPr/>
      <dgm:t>
        <a:bodyPr/>
        <a:lstStyle/>
        <a:p>
          <a:endParaRPr lang="en-US"/>
        </a:p>
      </dgm:t>
    </dgm:pt>
    <dgm:pt modelId="{46BBC5A7-A611-420A-B88E-43E8E38EA57A}" type="sibTrans" cxnId="{9308A0D0-CD0F-477F-9C19-688C770583B3}">
      <dgm:prSet/>
      <dgm:spPr/>
      <dgm:t>
        <a:bodyPr/>
        <a:lstStyle/>
        <a:p>
          <a:endParaRPr lang="en-US"/>
        </a:p>
      </dgm:t>
    </dgm:pt>
    <dgm:pt modelId="{93EEAFB4-C601-43BF-B27E-37934309BAC7}">
      <dgm:prSet/>
      <dgm:spPr/>
      <dgm:t>
        <a:bodyPr/>
        <a:lstStyle/>
        <a:p>
          <a:r>
            <a:rPr lang="en-GB" dirty="0" smtClean="0"/>
            <a:t>IFAD</a:t>
          </a:r>
          <a:endParaRPr lang="en-GB" dirty="0"/>
        </a:p>
      </dgm:t>
    </dgm:pt>
    <dgm:pt modelId="{E8E5268A-E9AD-4EB0-9EE9-375DC92AA41D}" type="parTrans" cxnId="{88241C33-8C1F-48A2-A7AD-D5C54F5E6FD7}">
      <dgm:prSet/>
      <dgm:spPr/>
      <dgm:t>
        <a:bodyPr/>
        <a:lstStyle/>
        <a:p>
          <a:endParaRPr lang="en-US"/>
        </a:p>
      </dgm:t>
    </dgm:pt>
    <dgm:pt modelId="{D398B7DB-E00A-4F9A-9E81-C43333C3A52C}" type="sibTrans" cxnId="{88241C33-8C1F-48A2-A7AD-D5C54F5E6FD7}">
      <dgm:prSet/>
      <dgm:spPr/>
      <dgm:t>
        <a:bodyPr/>
        <a:lstStyle/>
        <a:p>
          <a:endParaRPr lang="en-US"/>
        </a:p>
      </dgm:t>
    </dgm:pt>
    <dgm:pt modelId="{68B0E6E7-B3AB-46E7-A435-8C1E82B2E5A2}">
      <dgm:prSet/>
      <dgm:spPr/>
      <dgm:t>
        <a:bodyPr/>
        <a:lstStyle/>
        <a:p>
          <a:r>
            <a:rPr lang="en-GB" dirty="0" smtClean="0"/>
            <a:t>IOM</a:t>
          </a:r>
          <a:endParaRPr lang="en-GB" dirty="0"/>
        </a:p>
      </dgm:t>
    </dgm:pt>
    <dgm:pt modelId="{E84EF1B4-E8E3-4223-9826-B5FEE10F82BA}" type="parTrans" cxnId="{1A3ECD67-DFCD-4C1F-81CC-7600D6B75D5D}">
      <dgm:prSet/>
      <dgm:spPr/>
      <dgm:t>
        <a:bodyPr/>
        <a:lstStyle/>
        <a:p>
          <a:endParaRPr lang="en-US"/>
        </a:p>
      </dgm:t>
    </dgm:pt>
    <dgm:pt modelId="{39AD854F-4D2E-4E89-8B06-5913A1172DBB}" type="sibTrans" cxnId="{1A3ECD67-DFCD-4C1F-81CC-7600D6B75D5D}">
      <dgm:prSet/>
      <dgm:spPr/>
      <dgm:t>
        <a:bodyPr/>
        <a:lstStyle/>
        <a:p>
          <a:endParaRPr lang="en-US"/>
        </a:p>
      </dgm:t>
    </dgm:pt>
    <dgm:pt modelId="{12FB5C82-4AB1-4A7C-A9F2-B696981635DD}">
      <dgm:prSet/>
      <dgm:spPr/>
      <dgm:t>
        <a:bodyPr/>
        <a:lstStyle/>
        <a:p>
          <a:r>
            <a:rPr lang="en-GB" dirty="0" smtClean="0"/>
            <a:t>OHCHR</a:t>
          </a:r>
        </a:p>
      </dgm:t>
    </dgm:pt>
    <dgm:pt modelId="{846EA1F0-FA6F-4424-8FE9-20CDB4A36F67}" type="parTrans" cxnId="{207390AF-1942-49CB-9C7A-3570669FAA39}">
      <dgm:prSet/>
      <dgm:spPr/>
      <dgm:t>
        <a:bodyPr/>
        <a:lstStyle/>
        <a:p>
          <a:endParaRPr lang="en-US"/>
        </a:p>
      </dgm:t>
    </dgm:pt>
    <dgm:pt modelId="{51A5EA78-84CA-41F8-9985-3D48329EC7E5}" type="sibTrans" cxnId="{207390AF-1942-49CB-9C7A-3570669FAA39}">
      <dgm:prSet/>
      <dgm:spPr/>
      <dgm:t>
        <a:bodyPr/>
        <a:lstStyle/>
        <a:p>
          <a:endParaRPr lang="en-US"/>
        </a:p>
      </dgm:t>
    </dgm:pt>
    <dgm:pt modelId="{6AFD0458-4286-43E7-96D7-16A727DBA748}">
      <dgm:prSet/>
      <dgm:spPr/>
      <dgm:t>
        <a:bodyPr/>
        <a:lstStyle/>
        <a:p>
          <a:r>
            <a:rPr lang="en-GB" dirty="0" smtClean="0"/>
            <a:t>UNESCO</a:t>
          </a:r>
          <a:endParaRPr lang="en-GB" dirty="0"/>
        </a:p>
      </dgm:t>
    </dgm:pt>
    <dgm:pt modelId="{2795B624-9A61-4E64-8059-8E7FB56E98F0}" type="parTrans" cxnId="{68BE0B09-4764-4C20-A218-41DDA3B4BFD0}">
      <dgm:prSet/>
      <dgm:spPr/>
      <dgm:t>
        <a:bodyPr/>
        <a:lstStyle/>
        <a:p>
          <a:endParaRPr lang="en-US"/>
        </a:p>
      </dgm:t>
    </dgm:pt>
    <dgm:pt modelId="{7E1D6F1F-5BA3-42A1-BBEE-DB10512DC4BB}" type="sibTrans" cxnId="{68BE0B09-4764-4C20-A218-41DDA3B4BFD0}">
      <dgm:prSet/>
      <dgm:spPr/>
      <dgm:t>
        <a:bodyPr/>
        <a:lstStyle/>
        <a:p>
          <a:endParaRPr lang="en-US"/>
        </a:p>
      </dgm:t>
    </dgm:pt>
    <dgm:pt modelId="{35EDA47A-05BA-4488-A21D-803C1A76D8D7}">
      <dgm:prSet/>
      <dgm:spPr/>
      <dgm:t>
        <a:bodyPr/>
        <a:lstStyle/>
        <a:p>
          <a:r>
            <a:rPr lang="en-GB" dirty="0" smtClean="0"/>
            <a:t>UNFPA</a:t>
          </a:r>
        </a:p>
      </dgm:t>
    </dgm:pt>
    <dgm:pt modelId="{7EBC6180-35ED-42FB-B94E-9C4D2EB47B7B}" type="parTrans" cxnId="{E29FF14D-A8A6-436F-B4DA-C25FC08FB8A0}">
      <dgm:prSet/>
      <dgm:spPr/>
      <dgm:t>
        <a:bodyPr/>
        <a:lstStyle/>
        <a:p>
          <a:endParaRPr lang="en-US"/>
        </a:p>
      </dgm:t>
    </dgm:pt>
    <dgm:pt modelId="{01ED0E59-B800-4E09-9B0A-1E3C8628B213}" type="sibTrans" cxnId="{E29FF14D-A8A6-436F-B4DA-C25FC08FB8A0}">
      <dgm:prSet/>
      <dgm:spPr/>
      <dgm:t>
        <a:bodyPr/>
        <a:lstStyle/>
        <a:p>
          <a:endParaRPr lang="en-US"/>
        </a:p>
      </dgm:t>
    </dgm:pt>
    <dgm:pt modelId="{4D719934-DFE0-4C93-8693-BB3A8C5E5C76}">
      <dgm:prSet/>
      <dgm:spPr/>
      <dgm:t>
        <a:bodyPr/>
        <a:lstStyle/>
        <a:p>
          <a:r>
            <a:rPr lang="en-GB" dirty="0" smtClean="0"/>
            <a:t>UNHCR</a:t>
          </a:r>
          <a:endParaRPr lang="en-GB" dirty="0"/>
        </a:p>
      </dgm:t>
    </dgm:pt>
    <dgm:pt modelId="{468A42F1-D3A1-4CAE-BC73-CD206A986487}" type="parTrans" cxnId="{6E8A014F-0A4B-4C79-ADA2-BBC9BF2FE9C3}">
      <dgm:prSet/>
      <dgm:spPr/>
      <dgm:t>
        <a:bodyPr/>
        <a:lstStyle/>
        <a:p>
          <a:endParaRPr lang="en-US"/>
        </a:p>
      </dgm:t>
    </dgm:pt>
    <dgm:pt modelId="{6DE4D1D5-DBD4-466B-B2D8-359A0388E83A}" type="sibTrans" cxnId="{6E8A014F-0A4B-4C79-ADA2-BBC9BF2FE9C3}">
      <dgm:prSet/>
      <dgm:spPr/>
      <dgm:t>
        <a:bodyPr/>
        <a:lstStyle/>
        <a:p>
          <a:endParaRPr lang="en-US"/>
        </a:p>
      </dgm:t>
    </dgm:pt>
    <dgm:pt modelId="{373C4095-F897-47F4-AD2E-817AEA0B1748}">
      <dgm:prSet/>
      <dgm:spPr/>
      <dgm:t>
        <a:bodyPr/>
        <a:lstStyle/>
        <a:p>
          <a:r>
            <a:rPr lang="en-GB" dirty="0" smtClean="0"/>
            <a:t>UNRWA</a:t>
          </a:r>
        </a:p>
      </dgm:t>
    </dgm:pt>
    <dgm:pt modelId="{73829556-EF8A-4C0B-A93B-59E06BA46C95}" type="parTrans" cxnId="{3DFCFF71-BB7B-409F-83C4-E934BA018510}">
      <dgm:prSet/>
      <dgm:spPr/>
      <dgm:t>
        <a:bodyPr/>
        <a:lstStyle/>
        <a:p>
          <a:endParaRPr lang="en-US"/>
        </a:p>
      </dgm:t>
    </dgm:pt>
    <dgm:pt modelId="{49DD83E0-EDB2-4A5F-A6C5-8A3A4D0C2E7D}" type="sibTrans" cxnId="{3DFCFF71-BB7B-409F-83C4-E934BA018510}">
      <dgm:prSet/>
      <dgm:spPr/>
      <dgm:t>
        <a:bodyPr/>
        <a:lstStyle/>
        <a:p>
          <a:endParaRPr lang="en-US"/>
        </a:p>
      </dgm:t>
    </dgm:pt>
    <dgm:pt modelId="{0AE4CA23-9A21-402F-B13C-6405B9955CB0}">
      <dgm:prSet/>
      <dgm:spPr/>
      <dgm:t>
        <a:bodyPr/>
        <a:lstStyle/>
        <a:p>
          <a:r>
            <a:rPr lang="en-GB" dirty="0" smtClean="0"/>
            <a:t>UN WOMEN</a:t>
          </a:r>
          <a:endParaRPr lang="en-GB" dirty="0"/>
        </a:p>
      </dgm:t>
    </dgm:pt>
    <dgm:pt modelId="{297B217F-B372-402D-8E21-BFB8EF71E820}" type="parTrans" cxnId="{9E2F81EA-8A7A-4928-8F6A-EC41122A1C8D}">
      <dgm:prSet/>
      <dgm:spPr/>
      <dgm:t>
        <a:bodyPr/>
        <a:lstStyle/>
        <a:p>
          <a:endParaRPr lang="en-US"/>
        </a:p>
      </dgm:t>
    </dgm:pt>
    <dgm:pt modelId="{432B88E9-60AA-46D5-9A2A-7744FBC2C139}" type="sibTrans" cxnId="{9E2F81EA-8A7A-4928-8F6A-EC41122A1C8D}">
      <dgm:prSet/>
      <dgm:spPr/>
      <dgm:t>
        <a:bodyPr/>
        <a:lstStyle/>
        <a:p>
          <a:endParaRPr lang="en-US"/>
        </a:p>
      </dgm:t>
    </dgm:pt>
    <dgm:pt modelId="{2A293AC4-1DB0-4ED0-A959-5B6937D758FA}">
      <dgm:prSet/>
      <dgm:spPr/>
      <dgm:t>
        <a:bodyPr/>
        <a:lstStyle/>
        <a:p>
          <a:r>
            <a:rPr lang="en-GB" dirty="0" smtClean="0"/>
            <a:t>WFP</a:t>
          </a:r>
          <a:endParaRPr lang="en-GB" dirty="0"/>
        </a:p>
      </dgm:t>
    </dgm:pt>
    <dgm:pt modelId="{42F8E7F4-DB8A-4190-A7B8-07C2E6E63A01}" type="parTrans" cxnId="{24E7A1C3-E097-4FCC-9781-477641A3B587}">
      <dgm:prSet/>
      <dgm:spPr/>
      <dgm:t>
        <a:bodyPr/>
        <a:lstStyle/>
        <a:p>
          <a:endParaRPr lang="en-US"/>
        </a:p>
      </dgm:t>
    </dgm:pt>
    <dgm:pt modelId="{93B79E66-7F76-4EEA-89F6-DABE1CEA5F78}" type="sibTrans" cxnId="{24E7A1C3-E097-4FCC-9781-477641A3B587}">
      <dgm:prSet/>
      <dgm:spPr/>
      <dgm:t>
        <a:bodyPr/>
        <a:lstStyle/>
        <a:p>
          <a:endParaRPr lang="en-US"/>
        </a:p>
      </dgm:t>
    </dgm:pt>
    <dgm:pt modelId="{E02C8AA3-D2DD-4879-BDC9-29F8C5B26580}">
      <dgm:prSet/>
      <dgm:spPr/>
      <dgm:t>
        <a:bodyPr/>
        <a:lstStyle/>
        <a:p>
          <a:r>
            <a:rPr lang="en-GB" dirty="0" smtClean="0"/>
            <a:t>WHO</a:t>
          </a:r>
          <a:endParaRPr lang="en-GB" dirty="0"/>
        </a:p>
      </dgm:t>
    </dgm:pt>
    <dgm:pt modelId="{7E2BA594-D5F6-4AA3-B909-32D760396AEE}" type="parTrans" cxnId="{521FD08D-69AD-40D4-BF64-CC221CEA9692}">
      <dgm:prSet/>
      <dgm:spPr/>
      <dgm:t>
        <a:bodyPr/>
        <a:lstStyle/>
        <a:p>
          <a:endParaRPr lang="en-US"/>
        </a:p>
      </dgm:t>
    </dgm:pt>
    <dgm:pt modelId="{4D7AE2F3-D03D-4DE6-957D-5BA43430182E}" type="sibTrans" cxnId="{521FD08D-69AD-40D4-BF64-CC221CEA9692}">
      <dgm:prSet/>
      <dgm:spPr/>
      <dgm:t>
        <a:bodyPr/>
        <a:lstStyle/>
        <a:p>
          <a:endParaRPr lang="en-US"/>
        </a:p>
      </dgm:t>
    </dgm:pt>
    <dgm:pt modelId="{9C5FD76E-E2CC-4A6E-8B8B-161503B35B3F}">
      <dgm:prSet/>
      <dgm:spPr/>
      <dgm:t>
        <a:bodyPr/>
        <a:lstStyle/>
        <a:p>
          <a:r>
            <a:rPr lang="en-GB" dirty="0" smtClean="0"/>
            <a:t>MLF</a:t>
          </a:r>
        </a:p>
      </dgm:t>
    </dgm:pt>
    <dgm:pt modelId="{266AF936-4E58-43EF-BAC7-B9DED1BD8D9C}" type="parTrans" cxnId="{696D6FF1-B3F4-4871-A51F-0E09C81EF3D0}">
      <dgm:prSet/>
      <dgm:spPr/>
      <dgm:t>
        <a:bodyPr/>
        <a:lstStyle/>
        <a:p>
          <a:endParaRPr lang="en-US"/>
        </a:p>
      </dgm:t>
    </dgm:pt>
    <dgm:pt modelId="{0FAF5E73-B43F-4088-A70C-1142A786C6E6}" type="sibTrans" cxnId="{696D6FF1-B3F4-4871-A51F-0E09C81EF3D0}">
      <dgm:prSet/>
      <dgm:spPr/>
      <dgm:t>
        <a:bodyPr/>
        <a:lstStyle/>
        <a:p>
          <a:endParaRPr lang="en-US"/>
        </a:p>
      </dgm:t>
    </dgm:pt>
    <dgm:pt modelId="{1ABE32F0-429C-435E-A4FC-8E0E588E5A99}">
      <dgm:prSet/>
      <dgm:spPr/>
      <dgm:t>
        <a:bodyPr/>
        <a:lstStyle/>
        <a:p>
          <a:r>
            <a:rPr lang="en-GB" dirty="0" smtClean="0"/>
            <a:t>UNCTAD</a:t>
          </a:r>
        </a:p>
      </dgm:t>
    </dgm:pt>
    <dgm:pt modelId="{85AD7867-E6D6-4822-A697-11C5C6418B4D}" type="parTrans" cxnId="{BAE6DAAE-1F17-45EC-9915-DCD488DD0008}">
      <dgm:prSet/>
      <dgm:spPr/>
      <dgm:t>
        <a:bodyPr/>
        <a:lstStyle/>
        <a:p>
          <a:endParaRPr lang="en-US"/>
        </a:p>
      </dgm:t>
    </dgm:pt>
    <dgm:pt modelId="{2BD52494-0A57-431F-A839-06549BBB38CC}" type="sibTrans" cxnId="{BAE6DAAE-1F17-45EC-9915-DCD488DD0008}">
      <dgm:prSet/>
      <dgm:spPr/>
      <dgm:t>
        <a:bodyPr/>
        <a:lstStyle/>
        <a:p>
          <a:endParaRPr lang="en-US"/>
        </a:p>
      </dgm:t>
    </dgm:pt>
    <dgm:pt modelId="{B84F9ED8-C6E0-4363-B76F-F7590812871D}">
      <dgm:prSet/>
      <dgm:spPr/>
      <dgm:t>
        <a:bodyPr/>
        <a:lstStyle/>
        <a:p>
          <a:r>
            <a:rPr lang="en-GB" dirty="0" smtClean="0"/>
            <a:t>UNIDO </a:t>
          </a:r>
        </a:p>
      </dgm:t>
    </dgm:pt>
    <dgm:pt modelId="{BAB0A105-71EB-4E04-8090-79DC5827FCB2}" type="parTrans" cxnId="{DF318089-9DB7-4958-B553-CAD89E59033D}">
      <dgm:prSet/>
      <dgm:spPr/>
      <dgm:t>
        <a:bodyPr/>
        <a:lstStyle/>
        <a:p>
          <a:endParaRPr lang="en-US"/>
        </a:p>
      </dgm:t>
    </dgm:pt>
    <dgm:pt modelId="{042BEB98-E24B-4EF3-BA6F-32D82DAFFF28}" type="sibTrans" cxnId="{DF318089-9DB7-4958-B553-CAD89E59033D}">
      <dgm:prSet/>
      <dgm:spPr/>
      <dgm:t>
        <a:bodyPr/>
        <a:lstStyle/>
        <a:p>
          <a:endParaRPr lang="en-US"/>
        </a:p>
      </dgm:t>
    </dgm:pt>
    <dgm:pt modelId="{7D483D99-5AE5-4877-9353-D0D2B616D8D4}">
      <dgm:prSet/>
      <dgm:spPr/>
      <dgm:t>
        <a:bodyPr/>
        <a:lstStyle/>
        <a:p>
          <a:r>
            <a:rPr lang="en-GB" dirty="0" smtClean="0"/>
            <a:t>UNODC </a:t>
          </a:r>
        </a:p>
      </dgm:t>
    </dgm:pt>
    <dgm:pt modelId="{9500E6B2-9FD7-43BF-A6A0-8311385D4D8C}" type="parTrans" cxnId="{E2DECEB0-ECE7-4517-99C3-7D37D15F0958}">
      <dgm:prSet/>
      <dgm:spPr/>
      <dgm:t>
        <a:bodyPr/>
        <a:lstStyle/>
        <a:p>
          <a:endParaRPr lang="en-US"/>
        </a:p>
      </dgm:t>
    </dgm:pt>
    <dgm:pt modelId="{7B32591A-E423-4CC8-BD90-DB857B740972}" type="sibTrans" cxnId="{E2DECEB0-ECE7-4517-99C3-7D37D15F0958}">
      <dgm:prSet/>
      <dgm:spPr/>
      <dgm:t>
        <a:bodyPr/>
        <a:lstStyle/>
        <a:p>
          <a:endParaRPr lang="en-US"/>
        </a:p>
      </dgm:t>
    </dgm:pt>
    <dgm:pt modelId="{4AAF3786-58E8-4F9D-B0B1-63A252151AF7}" type="pres">
      <dgm:prSet presAssocID="{F56D8E77-8749-4D74-9AA3-61F4A7835A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644135-1471-44AA-99FC-2479624ABD92}" type="pres">
      <dgm:prSet presAssocID="{89CBC485-5CDA-4A30-92A6-BF8F8F7364D7}" presName="composite" presStyleCnt="0"/>
      <dgm:spPr/>
    </dgm:pt>
    <dgm:pt modelId="{A5D0B239-C831-4195-B44E-E9EB36E886A8}" type="pres">
      <dgm:prSet presAssocID="{89CBC485-5CDA-4A30-92A6-BF8F8F7364D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6A9E4-6B7A-4904-BFA1-163C827815E1}" type="pres">
      <dgm:prSet presAssocID="{89CBC485-5CDA-4A30-92A6-BF8F8F7364D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231D2-67CD-46DF-968E-8DDE955B4520}" type="pres">
      <dgm:prSet presAssocID="{575F4EEC-C1E7-445C-9886-075B9CAB086F}" presName="space" presStyleCnt="0"/>
      <dgm:spPr/>
    </dgm:pt>
    <dgm:pt modelId="{8239AC98-A130-42FE-8BE9-BB02BE8A9097}" type="pres">
      <dgm:prSet presAssocID="{71F8201E-1562-44FE-A5B0-EDA9F4723B3A}" presName="composite" presStyleCnt="0"/>
      <dgm:spPr/>
    </dgm:pt>
    <dgm:pt modelId="{79C13CD3-5A5F-4F09-979B-D7B0A6B4B19B}" type="pres">
      <dgm:prSet presAssocID="{71F8201E-1562-44FE-A5B0-EDA9F4723B3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9653F-3FAD-4E57-853F-5151BFF9820C}" type="pres">
      <dgm:prSet presAssocID="{71F8201E-1562-44FE-A5B0-EDA9F4723B3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4ECE2-DCA5-4243-8BA1-389156972AB7}" type="pres">
      <dgm:prSet presAssocID="{065D602C-073A-4596-8CC7-4540CC9E784A}" presName="space" presStyleCnt="0"/>
      <dgm:spPr/>
    </dgm:pt>
    <dgm:pt modelId="{A74CA245-E345-4694-8EDC-4D779F81FFE2}" type="pres">
      <dgm:prSet presAssocID="{909F819F-1B05-41CD-B348-A472F458D736}" presName="composite" presStyleCnt="0"/>
      <dgm:spPr/>
    </dgm:pt>
    <dgm:pt modelId="{AD667A9F-3D03-45BB-84FD-56FB2732A1B4}" type="pres">
      <dgm:prSet presAssocID="{909F819F-1B05-41CD-B348-A472F458D73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AB33C-F449-47DB-A3C5-45B9C1B4D4F2}" type="pres">
      <dgm:prSet presAssocID="{909F819F-1B05-41CD-B348-A472F458D73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DCC59A-B978-44BD-9F80-E43BAF634290}" type="presOf" srcId="{53E911EB-222B-46E8-BB64-801BCA1B573B}" destId="{9576A9E4-6B7A-4904-BFA1-163C827815E1}" srcOrd="0" destOrd="5" presId="urn:microsoft.com/office/officeart/2005/8/layout/hList1"/>
    <dgm:cxn modelId="{E5EF03A3-CBCE-424D-9303-6A856F01C422}" type="presOf" srcId="{35EDA47A-05BA-4488-A21D-803C1A76D8D7}" destId="{CBF9653F-3FAD-4E57-853F-5151BFF9820C}" srcOrd="0" destOrd="8" presId="urn:microsoft.com/office/officeart/2005/8/layout/hList1"/>
    <dgm:cxn modelId="{DF318089-9DB7-4958-B553-CAD89E59033D}" srcId="{909F819F-1B05-41CD-B348-A472F458D736}" destId="{B84F9ED8-C6E0-4363-B76F-F7590812871D}" srcOrd="3" destOrd="0" parTransId="{BAB0A105-71EB-4E04-8090-79DC5827FCB2}" sibTransId="{042BEB98-E24B-4EF3-BA6F-32D82DAFFF28}"/>
    <dgm:cxn modelId="{570FB3BA-A0DC-4D7B-99F5-A43F7B6955AE}" srcId="{71F8201E-1562-44FE-A5B0-EDA9F4723B3A}" destId="{A25507BA-B3B5-4ACC-AE49-FB6EAE1CF968}" srcOrd="2" destOrd="0" parTransId="{D29ECA17-AC67-4121-81B3-C53B7DCEABE9}" sibTransId="{8D00C53C-1EF4-4526-BB17-F158825369F6}"/>
    <dgm:cxn modelId="{24E7A1C3-E097-4FCC-9781-477641A3B587}" srcId="{71F8201E-1562-44FE-A5B0-EDA9F4723B3A}" destId="{2A293AC4-1DB0-4ED0-A959-5B6937D758FA}" srcOrd="12" destOrd="0" parTransId="{42F8E7F4-DB8A-4190-A7B8-07C2E6E63A01}" sibTransId="{93B79E66-7F76-4EEA-89F6-DABE1CEA5F78}"/>
    <dgm:cxn modelId="{9308A0D0-CD0F-477F-9C19-688C770583B3}" srcId="{71F8201E-1562-44FE-A5B0-EDA9F4723B3A}" destId="{4D19BE23-8376-46E2-9777-E13C93A62A16}" srcOrd="3" destOrd="0" parTransId="{572B5E81-C8BB-49EC-B25E-DE518B0DC4DD}" sibTransId="{46BBC5A7-A611-420A-B88E-43E8E38EA57A}"/>
    <dgm:cxn modelId="{4C51CC9B-402F-46C2-96CE-C17BCD3F8949}" srcId="{89CBC485-5CDA-4A30-92A6-BF8F8F7364D7}" destId="{83E0C2AC-D379-4E16-993C-26D1A5943A4A}" srcOrd="8" destOrd="0" parTransId="{8632C7B8-EFC0-4260-B5D5-92EC2BB20AFB}" sibTransId="{20E36CCD-FF30-447A-82F0-B7D8EE20F744}"/>
    <dgm:cxn modelId="{A21AFC6E-997F-44D5-A74B-27DF68D50EF9}" srcId="{F56D8E77-8749-4D74-9AA3-61F4A7835A85}" destId="{71F8201E-1562-44FE-A5B0-EDA9F4723B3A}" srcOrd="1" destOrd="0" parTransId="{4C47A495-934B-411E-8461-37B7203336FE}" sibTransId="{065D602C-073A-4596-8CC7-4540CC9E784A}"/>
    <dgm:cxn modelId="{207390AF-1942-49CB-9C7A-3570669FAA39}" srcId="{71F8201E-1562-44FE-A5B0-EDA9F4723B3A}" destId="{12FB5C82-4AB1-4A7C-A9F2-B696981635DD}" srcOrd="6" destOrd="0" parTransId="{846EA1F0-FA6F-4424-8FE9-20CDB4A36F67}" sibTransId="{51A5EA78-84CA-41F8-9985-3D48329EC7E5}"/>
    <dgm:cxn modelId="{2CC7114F-3CD0-4E36-A805-3167CF901996}" srcId="{F56D8E77-8749-4D74-9AA3-61F4A7835A85}" destId="{89CBC485-5CDA-4A30-92A6-BF8F8F7364D7}" srcOrd="0" destOrd="0" parTransId="{771BAF12-3DBF-4B05-A4DF-505A20788D71}" sibTransId="{575F4EEC-C1E7-445C-9886-075B9CAB086F}"/>
    <dgm:cxn modelId="{AD682ADC-26C0-4488-9291-5E353B6B2865}" type="presOf" srcId="{AD2D89A3-F6DF-4D88-B8EB-1FA1D6EB83F1}" destId="{9576A9E4-6B7A-4904-BFA1-163C827815E1}" srcOrd="0" destOrd="10" presId="urn:microsoft.com/office/officeart/2005/8/layout/hList1"/>
    <dgm:cxn modelId="{46D8AB91-F5AC-4BA7-8248-C4E2C082A7DE}" type="presOf" srcId="{90B29FD8-1FB8-4CC9-AE44-8332212AC5CE}" destId="{9576A9E4-6B7A-4904-BFA1-163C827815E1}" srcOrd="0" destOrd="7" presId="urn:microsoft.com/office/officeart/2005/8/layout/hList1"/>
    <dgm:cxn modelId="{BF724C32-2AB5-4E8B-8DAA-561CF5CEB87A}" type="presOf" srcId="{2296AFDF-438B-4839-8EAF-E54E448499E0}" destId="{9576A9E4-6B7A-4904-BFA1-163C827815E1}" srcOrd="0" destOrd="4" presId="urn:microsoft.com/office/officeart/2005/8/layout/hList1"/>
    <dgm:cxn modelId="{1A3ECD67-DFCD-4C1F-81CC-7600D6B75D5D}" srcId="{71F8201E-1562-44FE-A5B0-EDA9F4723B3A}" destId="{68B0E6E7-B3AB-46E7-A435-8C1E82B2E5A2}" srcOrd="5" destOrd="0" parTransId="{E84EF1B4-E8E3-4223-9826-B5FEE10F82BA}" sibTransId="{39AD854F-4D2E-4E89-8B06-5913A1172DBB}"/>
    <dgm:cxn modelId="{1DBD669A-D582-43A7-A2BF-E4CFCB879F03}" type="presOf" srcId="{2AB42D9F-BB43-40A8-A69F-C4A14FFA5A76}" destId="{CBF9653F-3FAD-4E57-853F-5151BFF9820C}" srcOrd="0" destOrd="1" presId="urn:microsoft.com/office/officeart/2005/8/layout/hList1"/>
    <dgm:cxn modelId="{B242245C-B098-454F-B9F9-8B43EE85C446}" srcId="{89CBC485-5CDA-4A30-92A6-BF8F8F7364D7}" destId="{F75566BF-01B2-4FAA-9789-F6C8D42F58E3}" srcOrd="2" destOrd="0" parTransId="{51334862-4EE0-4DB0-B252-88B8A308B331}" sibTransId="{D7B59BD2-1D13-4B96-AAA6-94C50DFAE36B}"/>
    <dgm:cxn modelId="{CF87FCAD-5B4E-4140-86AA-F299C75997A5}" type="presOf" srcId="{83E0C2AC-D379-4E16-993C-26D1A5943A4A}" destId="{9576A9E4-6B7A-4904-BFA1-163C827815E1}" srcOrd="0" destOrd="8" presId="urn:microsoft.com/office/officeart/2005/8/layout/hList1"/>
    <dgm:cxn modelId="{F754AF19-6E80-47D0-89DC-45C7FA58CA11}" type="presOf" srcId="{4D19BE23-8376-46E2-9777-E13C93A62A16}" destId="{CBF9653F-3FAD-4E57-853F-5151BFF9820C}" srcOrd="0" destOrd="3" presId="urn:microsoft.com/office/officeart/2005/8/layout/hList1"/>
    <dgm:cxn modelId="{E2DECEB0-ECE7-4517-99C3-7D37D15F0958}" srcId="{909F819F-1B05-41CD-B348-A472F458D736}" destId="{7D483D99-5AE5-4877-9353-D0D2B616D8D4}" srcOrd="4" destOrd="0" parTransId="{9500E6B2-9FD7-43BF-A6A0-8311385D4D8C}" sibTransId="{7B32591A-E423-4CC8-BD90-DB857B740972}"/>
    <dgm:cxn modelId="{0F31C71A-7628-4640-911C-589A5486B04C}" type="presOf" srcId="{6AFD0458-4286-43E7-96D7-16A727DBA748}" destId="{CBF9653F-3FAD-4E57-853F-5151BFF9820C}" srcOrd="0" destOrd="7" presId="urn:microsoft.com/office/officeart/2005/8/layout/hList1"/>
    <dgm:cxn modelId="{67785EBD-E790-4948-8664-1138D5822934}" type="presOf" srcId="{373C4095-F897-47F4-AD2E-817AEA0B1748}" destId="{CBF9653F-3FAD-4E57-853F-5151BFF9820C}" srcOrd="0" destOrd="10" presId="urn:microsoft.com/office/officeart/2005/8/layout/hList1"/>
    <dgm:cxn modelId="{9A1F44F1-EAB9-4C56-A0BA-FD49EE1C1A3D}" srcId="{F56D8E77-8749-4D74-9AA3-61F4A7835A85}" destId="{909F819F-1B05-41CD-B348-A472F458D736}" srcOrd="2" destOrd="0" parTransId="{7585A3A7-432E-4C17-8339-DA6E90342B2C}" sibTransId="{10950F48-1354-4AF5-8739-2FAE2DBB6799}"/>
    <dgm:cxn modelId="{BDBD2CA0-9FE5-4291-AD7D-4CE08E631881}" srcId="{909F819F-1B05-41CD-B348-A472F458D736}" destId="{4A8A7A75-58F9-4570-ACC9-687B00546621}" srcOrd="0" destOrd="0" parTransId="{D884A9F0-AAB5-4F2D-AD25-3D10B86559E3}" sibTransId="{7C10151E-F66F-4E5A-A5A5-EFBB24EECB81}"/>
    <dgm:cxn modelId="{0D0745A4-5D39-4BD7-B01D-15C6360F0BAE}" type="presOf" srcId="{417CC7E3-B049-45BC-91E1-3714FEFA7A9E}" destId="{9576A9E4-6B7A-4904-BFA1-163C827815E1}" srcOrd="0" destOrd="1" presId="urn:microsoft.com/office/officeart/2005/8/layout/hList1"/>
    <dgm:cxn modelId="{6B5C9EAF-6E30-4090-9FF6-F530C53B0B84}" srcId="{89CBC485-5CDA-4A30-92A6-BF8F8F7364D7}" destId="{462A2DE1-7D03-47C4-BF60-FD449E5A6DFF}" srcOrd="11" destOrd="0" parTransId="{929D0B5C-0C81-4A03-9779-A7C40E128C0E}" sibTransId="{BDCAFAFE-F910-422D-A33D-FF067D4A0967}"/>
    <dgm:cxn modelId="{A0661693-12FA-4A8A-9B80-B11896BE71A3}" srcId="{89CBC485-5CDA-4A30-92A6-BF8F8F7364D7}" destId="{826100A8-C568-42E4-BE6F-0EC91B8395B9}" srcOrd="0" destOrd="0" parTransId="{A6F5C482-45D0-4257-A36E-7BF3879D4D2B}" sibTransId="{E0670CB6-B5BE-4A85-8D43-0D137CA5A856}"/>
    <dgm:cxn modelId="{6E8A014F-0A4B-4C79-ADA2-BBC9BF2FE9C3}" srcId="{71F8201E-1562-44FE-A5B0-EDA9F4723B3A}" destId="{4D719934-DFE0-4C93-8693-BB3A8C5E5C76}" srcOrd="9" destOrd="0" parTransId="{468A42F1-D3A1-4CAE-BC73-CD206A986487}" sibTransId="{6DE4D1D5-DBD4-466B-B2D8-359A0388E83A}"/>
    <dgm:cxn modelId="{3424F816-E4F3-4149-9C35-8739711F76C3}" srcId="{89CBC485-5CDA-4A30-92A6-BF8F8F7364D7}" destId="{AD2D89A3-F6DF-4D88-B8EB-1FA1D6EB83F1}" srcOrd="10" destOrd="0" parTransId="{F21C80FA-E92E-4F9A-979C-301D528BA167}" sibTransId="{0CF61E4C-DD17-4797-992E-BCE5201D3357}"/>
    <dgm:cxn modelId="{0C3C04BE-FDC7-46F7-B6BA-F397ADD30A92}" type="presOf" srcId="{9C4E254A-8821-4678-A1C4-82D659232CF5}" destId="{9576A9E4-6B7A-4904-BFA1-163C827815E1}" srcOrd="0" destOrd="9" presId="urn:microsoft.com/office/officeart/2005/8/layout/hList1"/>
    <dgm:cxn modelId="{BAE6DAAE-1F17-45EC-9915-DCD488DD0008}" srcId="{909F819F-1B05-41CD-B348-A472F458D736}" destId="{1ABE32F0-429C-435E-A4FC-8E0E588E5A99}" srcOrd="2" destOrd="0" parTransId="{85AD7867-E6D6-4822-A697-11C5C6418B4D}" sibTransId="{2BD52494-0A57-431F-A839-06549BBB38CC}"/>
    <dgm:cxn modelId="{4FC7DB8D-DFA7-46B9-945D-C512ABB0D826}" type="presOf" srcId="{68B0E6E7-B3AB-46E7-A435-8C1E82B2E5A2}" destId="{CBF9653F-3FAD-4E57-853F-5151BFF9820C}" srcOrd="0" destOrd="5" presId="urn:microsoft.com/office/officeart/2005/8/layout/hList1"/>
    <dgm:cxn modelId="{1CA64AF1-A9D7-4E22-8316-5E39FBA30A24}" srcId="{89CBC485-5CDA-4A30-92A6-BF8F8F7364D7}" destId="{53E911EB-222B-46E8-BB64-801BCA1B573B}" srcOrd="5" destOrd="0" parTransId="{7386C332-EB2B-4CF6-96B4-5A4F4C403502}" sibTransId="{63CCCA6D-4421-4D49-BA9F-64393B549AC2}"/>
    <dgm:cxn modelId="{160C3FC9-6402-4067-AC82-6E8CF5B775B3}" type="presOf" srcId="{909F819F-1B05-41CD-B348-A472F458D736}" destId="{AD667A9F-3D03-45BB-84FD-56FB2732A1B4}" srcOrd="0" destOrd="0" presId="urn:microsoft.com/office/officeart/2005/8/layout/hList1"/>
    <dgm:cxn modelId="{5EDB5B4A-E801-4113-B384-5E924A2F06BE}" type="presOf" srcId="{71F8201E-1562-44FE-A5B0-EDA9F4723B3A}" destId="{79C13CD3-5A5F-4F09-979B-D7B0A6B4B19B}" srcOrd="0" destOrd="0" presId="urn:microsoft.com/office/officeart/2005/8/layout/hList1"/>
    <dgm:cxn modelId="{22F0019F-E533-495D-BB03-94920BB2EFEE}" type="presOf" srcId="{F56D8E77-8749-4D74-9AA3-61F4A7835A85}" destId="{4AAF3786-58E8-4F9D-B0B1-63A252151AF7}" srcOrd="0" destOrd="0" presId="urn:microsoft.com/office/officeart/2005/8/layout/hList1"/>
    <dgm:cxn modelId="{68BE0B09-4764-4C20-A218-41DDA3B4BFD0}" srcId="{71F8201E-1562-44FE-A5B0-EDA9F4723B3A}" destId="{6AFD0458-4286-43E7-96D7-16A727DBA748}" srcOrd="7" destOrd="0" parTransId="{2795B624-9A61-4E64-8059-8E7FB56E98F0}" sibTransId="{7E1D6F1F-5BA3-42A1-BBEE-DB10512DC4BB}"/>
    <dgm:cxn modelId="{975C8CBC-5C09-4BE5-9DE1-6D173448B3BC}" type="presOf" srcId="{2A293AC4-1DB0-4ED0-A959-5B6937D758FA}" destId="{CBF9653F-3FAD-4E57-853F-5151BFF9820C}" srcOrd="0" destOrd="12" presId="urn:microsoft.com/office/officeart/2005/8/layout/hList1"/>
    <dgm:cxn modelId="{E29FF14D-A8A6-436F-B4DA-C25FC08FB8A0}" srcId="{71F8201E-1562-44FE-A5B0-EDA9F4723B3A}" destId="{35EDA47A-05BA-4488-A21D-803C1A76D8D7}" srcOrd="8" destOrd="0" parTransId="{7EBC6180-35ED-42FB-B94E-9C4D2EB47B7B}" sibTransId="{01ED0E59-B800-4E09-9B0A-1E3C8628B213}"/>
    <dgm:cxn modelId="{DBC87B6A-68A7-4E1A-A096-8E2B927BCCF2}" type="presOf" srcId="{F75566BF-01B2-4FAA-9789-F6C8D42F58E3}" destId="{9576A9E4-6B7A-4904-BFA1-163C827815E1}" srcOrd="0" destOrd="2" presId="urn:microsoft.com/office/officeart/2005/8/layout/hList1"/>
    <dgm:cxn modelId="{0A10C87F-1F6C-4817-A150-8E9B732DCC16}" srcId="{71F8201E-1562-44FE-A5B0-EDA9F4723B3A}" destId="{30E9062B-9764-4BC0-99A5-C2A3CC3C23BF}" srcOrd="0" destOrd="0" parTransId="{C6EA7DA1-C8F5-41E2-88EB-D8CC64BCC499}" sibTransId="{F1876B31-4160-4701-8FEA-D5C3B11B8269}"/>
    <dgm:cxn modelId="{39D18A2D-8068-4E2C-95C1-A78E0A660FB9}" srcId="{71F8201E-1562-44FE-A5B0-EDA9F4723B3A}" destId="{2AB42D9F-BB43-40A8-A69F-C4A14FFA5A76}" srcOrd="1" destOrd="0" parTransId="{5F6B13AE-FCE4-4059-801A-DC18553AED86}" sibTransId="{DAB88F2A-6FE2-4050-A592-E2009744ECC7}"/>
    <dgm:cxn modelId="{0C1ADB07-E144-4ECF-BD2A-D668BB03A90D}" srcId="{89CBC485-5CDA-4A30-92A6-BF8F8F7364D7}" destId="{9C4E254A-8821-4678-A1C4-82D659232CF5}" srcOrd="9" destOrd="0" parTransId="{D9D34668-A04F-4419-BBB2-D51073E497DA}" sibTransId="{A641B79A-4449-469B-866E-43703ACB194D}"/>
    <dgm:cxn modelId="{C4ABBEFB-84E7-4785-825C-7F3C0CFA29C3}" type="presOf" srcId="{4A8A7A75-58F9-4570-ACC9-687B00546621}" destId="{F4EAB33C-F449-47DB-A3C5-45B9C1B4D4F2}" srcOrd="0" destOrd="0" presId="urn:microsoft.com/office/officeart/2005/8/layout/hList1"/>
    <dgm:cxn modelId="{9E2F81EA-8A7A-4928-8F6A-EC41122A1C8D}" srcId="{71F8201E-1562-44FE-A5B0-EDA9F4723B3A}" destId="{0AE4CA23-9A21-402F-B13C-6405B9955CB0}" srcOrd="11" destOrd="0" parTransId="{297B217F-B372-402D-8E21-BFB8EF71E820}" sibTransId="{432B88E9-60AA-46D5-9A2A-7744FBC2C139}"/>
    <dgm:cxn modelId="{1564D1FD-CF16-4DF1-A9C6-F1C9539B2C58}" type="presOf" srcId="{4D719934-DFE0-4C93-8693-BB3A8C5E5C76}" destId="{CBF9653F-3FAD-4E57-853F-5151BFF9820C}" srcOrd="0" destOrd="9" presId="urn:microsoft.com/office/officeart/2005/8/layout/hList1"/>
    <dgm:cxn modelId="{E667336B-E056-457B-A460-9CA68BB68274}" srcId="{89CBC485-5CDA-4A30-92A6-BF8F8F7364D7}" destId="{3C7A4735-9BB9-43E1-885C-AB99B9936FAB}" srcOrd="6" destOrd="0" parTransId="{FF091E9B-349C-420C-9704-E1B66006A986}" sibTransId="{D0350C32-AFE0-40A6-8BEC-A68D2F04E887}"/>
    <dgm:cxn modelId="{F63C93B1-F511-4D10-A6A8-8B62198319C1}" type="presOf" srcId="{3C7A4735-9BB9-43E1-885C-AB99B9936FAB}" destId="{9576A9E4-6B7A-4904-BFA1-163C827815E1}" srcOrd="0" destOrd="6" presId="urn:microsoft.com/office/officeart/2005/8/layout/hList1"/>
    <dgm:cxn modelId="{3438ACA9-5D34-4ADE-BB8A-834840694F98}" srcId="{89CBC485-5CDA-4A30-92A6-BF8F8F7364D7}" destId="{417CC7E3-B049-45BC-91E1-3714FEFA7A9E}" srcOrd="1" destOrd="0" parTransId="{5EA9D658-EEB0-4F51-AB1B-3E1EC4BBD755}" sibTransId="{5804A95A-0116-4B92-AB02-352744C3E04A}"/>
    <dgm:cxn modelId="{3DFCFF71-BB7B-409F-83C4-E934BA018510}" srcId="{71F8201E-1562-44FE-A5B0-EDA9F4723B3A}" destId="{373C4095-F897-47F4-AD2E-817AEA0B1748}" srcOrd="10" destOrd="0" parTransId="{73829556-EF8A-4C0B-A93B-59E06BA46C95}" sibTransId="{49DD83E0-EDB2-4A5F-A6C5-8A3A4D0C2E7D}"/>
    <dgm:cxn modelId="{4A8DB048-C97C-4E44-AD64-5DDCDAE5541C}" type="presOf" srcId="{E02C8AA3-D2DD-4879-BDC9-29F8C5B26580}" destId="{CBF9653F-3FAD-4E57-853F-5151BFF9820C}" srcOrd="0" destOrd="13" presId="urn:microsoft.com/office/officeart/2005/8/layout/hList1"/>
    <dgm:cxn modelId="{2549637C-E3D9-442B-8547-7CD732061E89}" type="presOf" srcId="{B84F9ED8-C6E0-4363-B76F-F7590812871D}" destId="{F4EAB33C-F449-47DB-A3C5-45B9C1B4D4F2}" srcOrd="0" destOrd="3" presId="urn:microsoft.com/office/officeart/2005/8/layout/hList1"/>
    <dgm:cxn modelId="{94F0B3D2-1310-4E43-9713-197BD67B042B}" type="presOf" srcId="{A25507BA-B3B5-4ACC-AE49-FB6EAE1CF968}" destId="{CBF9653F-3FAD-4E57-853F-5151BFF9820C}" srcOrd="0" destOrd="2" presId="urn:microsoft.com/office/officeart/2005/8/layout/hList1"/>
    <dgm:cxn modelId="{6AEFFC72-4370-4508-84A5-5F1A84D08311}" type="presOf" srcId="{0AE4CA23-9A21-402F-B13C-6405B9955CB0}" destId="{CBF9653F-3FAD-4E57-853F-5151BFF9820C}" srcOrd="0" destOrd="11" presId="urn:microsoft.com/office/officeart/2005/8/layout/hList1"/>
    <dgm:cxn modelId="{FC52E3E6-AC3C-4B8D-85BB-C2EA88CA04D8}" type="presOf" srcId="{89CBC485-5CDA-4A30-92A6-BF8F8F7364D7}" destId="{A5D0B239-C831-4195-B44E-E9EB36E886A8}" srcOrd="0" destOrd="0" presId="urn:microsoft.com/office/officeart/2005/8/layout/hList1"/>
    <dgm:cxn modelId="{521FD08D-69AD-40D4-BF64-CC221CEA9692}" srcId="{71F8201E-1562-44FE-A5B0-EDA9F4723B3A}" destId="{E02C8AA3-D2DD-4879-BDC9-29F8C5B26580}" srcOrd="13" destOrd="0" parTransId="{7E2BA594-D5F6-4AA3-B909-32D760396AEE}" sibTransId="{4D7AE2F3-D03D-4DE6-957D-5BA43430182E}"/>
    <dgm:cxn modelId="{D1573262-9BF5-4F72-AB09-0E4296962B06}" type="presOf" srcId="{826100A8-C568-42E4-BE6F-0EC91B8395B9}" destId="{9576A9E4-6B7A-4904-BFA1-163C827815E1}" srcOrd="0" destOrd="0" presId="urn:microsoft.com/office/officeart/2005/8/layout/hList1"/>
    <dgm:cxn modelId="{A4DE3182-E6BF-4A06-9E94-DCEE112E2890}" type="presOf" srcId="{7D483D99-5AE5-4877-9353-D0D2B616D8D4}" destId="{F4EAB33C-F449-47DB-A3C5-45B9C1B4D4F2}" srcOrd="0" destOrd="4" presId="urn:microsoft.com/office/officeart/2005/8/layout/hList1"/>
    <dgm:cxn modelId="{A20434C2-D0DF-4599-A733-0DD30BEE1C8F}" type="presOf" srcId="{30E9062B-9764-4BC0-99A5-C2A3CC3C23BF}" destId="{CBF9653F-3FAD-4E57-853F-5151BFF9820C}" srcOrd="0" destOrd="0" presId="urn:microsoft.com/office/officeart/2005/8/layout/hList1"/>
    <dgm:cxn modelId="{DE21BC48-9E69-4849-BD9B-209C6DD7343A}" type="presOf" srcId="{842EB75E-C5A8-4C73-B269-0ACCD0764881}" destId="{9576A9E4-6B7A-4904-BFA1-163C827815E1}" srcOrd="0" destOrd="3" presId="urn:microsoft.com/office/officeart/2005/8/layout/hList1"/>
    <dgm:cxn modelId="{52783996-280F-4197-ADDC-6305969FCC3D}" type="presOf" srcId="{12FB5C82-4AB1-4A7C-A9F2-B696981635DD}" destId="{CBF9653F-3FAD-4E57-853F-5151BFF9820C}" srcOrd="0" destOrd="6" presId="urn:microsoft.com/office/officeart/2005/8/layout/hList1"/>
    <dgm:cxn modelId="{597BB747-3982-40ED-86AE-630ACBBE9CC7}" srcId="{89CBC485-5CDA-4A30-92A6-BF8F8F7364D7}" destId="{2296AFDF-438B-4839-8EAF-E54E448499E0}" srcOrd="4" destOrd="0" parTransId="{8A77BF62-F635-4D40-80AC-C35FF163EE95}" sibTransId="{13F426CC-5B12-4240-A084-C7ADA89D4C19}"/>
    <dgm:cxn modelId="{09E2FBC3-22BD-4055-9414-D82D2BB5B790}" srcId="{89CBC485-5CDA-4A30-92A6-BF8F8F7364D7}" destId="{90B29FD8-1FB8-4CC9-AE44-8332212AC5CE}" srcOrd="7" destOrd="0" parTransId="{55B6D687-06EA-4D00-B635-D1784664EE44}" sibTransId="{3E538522-D157-4B94-B958-64DF4BA15297}"/>
    <dgm:cxn modelId="{88241C33-8C1F-48A2-A7AD-D5C54F5E6FD7}" srcId="{71F8201E-1562-44FE-A5B0-EDA9F4723B3A}" destId="{93EEAFB4-C601-43BF-B27E-37934309BAC7}" srcOrd="4" destOrd="0" parTransId="{E8E5268A-E9AD-4EB0-9EE9-375DC92AA41D}" sibTransId="{D398B7DB-E00A-4F9A-9E81-C43333C3A52C}"/>
    <dgm:cxn modelId="{95382E92-AC78-45D8-ADB2-2A0D777938A2}" type="presOf" srcId="{93EEAFB4-C601-43BF-B27E-37934309BAC7}" destId="{CBF9653F-3FAD-4E57-853F-5151BFF9820C}" srcOrd="0" destOrd="4" presId="urn:microsoft.com/office/officeart/2005/8/layout/hList1"/>
    <dgm:cxn modelId="{436320B4-6618-4685-A8B4-C241E126D57B}" type="presOf" srcId="{9C5FD76E-E2CC-4A6E-8B8B-161503B35B3F}" destId="{F4EAB33C-F449-47DB-A3C5-45B9C1B4D4F2}" srcOrd="0" destOrd="1" presId="urn:microsoft.com/office/officeart/2005/8/layout/hList1"/>
    <dgm:cxn modelId="{AE2D51B5-B977-49FD-A989-7CCB390A372E}" type="presOf" srcId="{1ABE32F0-429C-435E-A4FC-8E0E588E5A99}" destId="{F4EAB33C-F449-47DB-A3C5-45B9C1B4D4F2}" srcOrd="0" destOrd="2" presId="urn:microsoft.com/office/officeart/2005/8/layout/hList1"/>
    <dgm:cxn modelId="{FAEE9C82-B060-4404-AC73-29EB19DFF0B9}" type="presOf" srcId="{462A2DE1-7D03-47C4-BF60-FD449E5A6DFF}" destId="{9576A9E4-6B7A-4904-BFA1-163C827815E1}" srcOrd="0" destOrd="11" presId="urn:microsoft.com/office/officeart/2005/8/layout/hList1"/>
    <dgm:cxn modelId="{696D6FF1-B3F4-4871-A51F-0E09C81EF3D0}" srcId="{909F819F-1B05-41CD-B348-A472F458D736}" destId="{9C5FD76E-E2CC-4A6E-8B8B-161503B35B3F}" srcOrd="1" destOrd="0" parTransId="{266AF936-4E58-43EF-BAC7-B9DED1BD8D9C}" sibTransId="{0FAF5E73-B43F-4088-A70C-1142A786C6E6}"/>
    <dgm:cxn modelId="{857FE90C-6625-47DD-A657-DBD8AD5EE960}" srcId="{89CBC485-5CDA-4A30-92A6-BF8F8F7364D7}" destId="{842EB75E-C5A8-4C73-B269-0ACCD0764881}" srcOrd="3" destOrd="0" parTransId="{768A900B-9953-4BC7-90F4-31CE84A401FC}" sibTransId="{3ECED739-4D84-43C7-92E9-95BC3AB2751A}"/>
    <dgm:cxn modelId="{124F0E7A-A39E-44CA-B3E1-5C9FFC1A4755}" type="presParOf" srcId="{4AAF3786-58E8-4F9D-B0B1-63A252151AF7}" destId="{53644135-1471-44AA-99FC-2479624ABD92}" srcOrd="0" destOrd="0" presId="urn:microsoft.com/office/officeart/2005/8/layout/hList1"/>
    <dgm:cxn modelId="{670B83CC-FBB5-4192-815C-17F51B145604}" type="presParOf" srcId="{53644135-1471-44AA-99FC-2479624ABD92}" destId="{A5D0B239-C831-4195-B44E-E9EB36E886A8}" srcOrd="0" destOrd="0" presId="urn:microsoft.com/office/officeart/2005/8/layout/hList1"/>
    <dgm:cxn modelId="{F7C2E258-A056-450C-B130-C8B5FEEA94FA}" type="presParOf" srcId="{53644135-1471-44AA-99FC-2479624ABD92}" destId="{9576A9E4-6B7A-4904-BFA1-163C827815E1}" srcOrd="1" destOrd="0" presId="urn:microsoft.com/office/officeart/2005/8/layout/hList1"/>
    <dgm:cxn modelId="{DA13E944-0EB7-4793-B11D-E3A16B39BA2F}" type="presParOf" srcId="{4AAF3786-58E8-4F9D-B0B1-63A252151AF7}" destId="{588231D2-67CD-46DF-968E-8DDE955B4520}" srcOrd="1" destOrd="0" presId="urn:microsoft.com/office/officeart/2005/8/layout/hList1"/>
    <dgm:cxn modelId="{9404261D-E266-44B9-B254-E8F1BFB5062A}" type="presParOf" srcId="{4AAF3786-58E8-4F9D-B0B1-63A252151AF7}" destId="{8239AC98-A130-42FE-8BE9-BB02BE8A9097}" srcOrd="2" destOrd="0" presId="urn:microsoft.com/office/officeart/2005/8/layout/hList1"/>
    <dgm:cxn modelId="{1CF6B333-384F-4D06-A2C9-0DE59DA3F9D4}" type="presParOf" srcId="{8239AC98-A130-42FE-8BE9-BB02BE8A9097}" destId="{79C13CD3-5A5F-4F09-979B-D7B0A6B4B19B}" srcOrd="0" destOrd="0" presId="urn:microsoft.com/office/officeart/2005/8/layout/hList1"/>
    <dgm:cxn modelId="{BACAFAB4-A700-46A1-B3F1-0CA54A107CF9}" type="presParOf" srcId="{8239AC98-A130-42FE-8BE9-BB02BE8A9097}" destId="{CBF9653F-3FAD-4E57-853F-5151BFF9820C}" srcOrd="1" destOrd="0" presId="urn:microsoft.com/office/officeart/2005/8/layout/hList1"/>
    <dgm:cxn modelId="{AAA3B147-FBC4-458E-8251-69DDE8C518E9}" type="presParOf" srcId="{4AAF3786-58E8-4F9D-B0B1-63A252151AF7}" destId="{B254ECE2-DCA5-4243-8BA1-389156972AB7}" srcOrd="3" destOrd="0" presId="urn:microsoft.com/office/officeart/2005/8/layout/hList1"/>
    <dgm:cxn modelId="{C91B00DB-F340-45E0-BEC8-3AE7883BE6A7}" type="presParOf" srcId="{4AAF3786-58E8-4F9D-B0B1-63A252151AF7}" destId="{A74CA245-E345-4694-8EDC-4D779F81FFE2}" srcOrd="4" destOrd="0" presId="urn:microsoft.com/office/officeart/2005/8/layout/hList1"/>
    <dgm:cxn modelId="{59390817-BF6C-438A-8D1D-EE34A55978DE}" type="presParOf" srcId="{A74CA245-E345-4694-8EDC-4D779F81FFE2}" destId="{AD667A9F-3D03-45BB-84FD-56FB2732A1B4}" srcOrd="0" destOrd="0" presId="urn:microsoft.com/office/officeart/2005/8/layout/hList1"/>
    <dgm:cxn modelId="{8B02AFA2-21D5-4D6D-9890-CD27A24D6FEC}" type="presParOf" srcId="{A74CA245-E345-4694-8EDC-4D779F81FFE2}" destId="{F4EAB33C-F449-47DB-A3C5-45B9C1B4D4F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04BB47-7E42-435F-9F8D-FE66477C154F}" type="doc">
      <dgm:prSet loTypeId="urn:microsoft.com/office/officeart/2005/8/layout/venn3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5D1260-0FAD-408A-97F8-22A63A781946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GB" sz="2100" b="0" baseline="0" dirty="0" smtClean="0"/>
            <a:t>Major methodological leap forward – robustness, evidence base and results, quality</a:t>
          </a:r>
          <a:endParaRPr lang="en-GB" sz="2100" b="0" dirty="0"/>
        </a:p>
      </dgm:t>
    </dgm:pt>
    <dgm:pt modelId="{E61A063B-7F69-4DD0-AA73-743F81A65C07}" type="parTrans" cxnId="{BC478757-EAF3-4577-B8F3-DE83219DFF70}">
      <dgm:prSet/>
      <dgm:spPr/>
      <dgm:t>
        <a:bodyPr/>
        <a:lstStyle/>
        <a:p>
          <a:endParaRPr lang="en-US" sz="2100">
            <a:solidFill>
              <a:srgbClr val="002060"/>
            </a:solidFill>
          </a:endParaRPr>
        </a:p>
      </dgm:t>
    </dgm:pt>
    <dgm:pt modelId="{D7864081-EC75-425C-A95D-FB65D971C8E3}" type="sibTrans" cxnId="{BC478757-EAF3-4577-B8F3-DE83219DFF70}">
      <dgm:prSet/>
      <dgm:spPr/>
      <dgm:t>
        <a:bodyPr/>
        <a:lstStyle/>
        <a:p>
          <a:endParaRPr lang="en-US" sz="2100">
            <a:solidFill>
              <a:srgbClr val="002060"/>
            </a:solidFill>
          </a:endParaRPr>
        </a:p>
      </dgm:t>
    </dgm:pt>
    <dgm:pt modelId="{5C15387E-E5B5-4456-AB51-9A6AAEAD1906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GB" sz="2100" b="0" baseline="0" dirty="0" smtClean="0"/>
            <a:t>Coverage of multilateral system massively increased – 31 organisations over five years</a:t>
          </a:r>
        </a:p>
        <a:p>
          <a:pPr rtl="0">
            <a:lnSpc>
              <a:spcPct val="100000"/>
            </a:lnSpc>
          </a:pPr>
          <a:r>
            <a:rPr lang="en-GB" sz="2100" b="0" baseline="0" dirty="0" smtClean="0"/>
            <a:t>Case studies</a:t>
          </a:r>
          <a:endParaRPr lang="en-GB" sz="2100" b="0" dirty="0"/>
        </a:p>
      </dgm:t>
    </dgm:pt>
    <dgm:pt modelId="{018B3B2D-2517-43E3-B9C4-25837B01CC8C}" type="parTrans" cxnId="{49546CD6-4915-429F-8F83-A9BA0EBC298F}">
      <dgm:prSet/>
      <dgm:spPr/>
      <dgm:t>
        <a:bodyPr/>
        <a:lstStyle/>
        <a:p>
          <a:endParaRPr lang="en-US" sz="2100">
            <a:solidFill>
              <a:srgbClr val="002060"/>
            </a:solidFill>
          </a:endParaRPr>
        </a:p>
      </dgm:t>
    </dgm:pt>
    <dgm:pt modelId="{D963760C-74C6-4793-AA6F-B71E9E7F993E}" type="sibTrans" cxnId="{49546CD6-4915-429F-8F83-A9BA0EBC298F}">
      <dgm:prSet/>
      <dgm:spPr/>
      <dgm:t>
        <a:bodyPr/>
        <a:lstStyle/>
        <a:p>
          <a:endParaRPr lang="en-US" sz="2100">
            <a:solidFill>
              <a:srgbClr val="002060"/>
            </a:solidFill>
          </a:endParaRPr>
        </a:p>
      </dgm:t>
    </dgm:pt>
    <dgm:pt modelId="{9A6AAE93-9532-43CE-AF41-47B983727DAD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GB" sz="2100" b="0" dirty="0" smtClean="0"/>
            <a:t>Enhanced external </a:t>
          </a:r>
          <a:br>
            <a:rPr lang="en-GB" sz="2100" b="0" dirty="0" smtClean="0"/>
          </a:br>
          <a:r>
            <a:rPr lang="en-GB" sz="2100" b="0" dirty="0" smtClean="0"/>
            <a:t>visibility &amp; credibility</a:t>
          </a:r>
          <a:endParaRPr lang="en-GB" sz="2100" b="0" dirty="0"/>
        </a:p>
      </dgm:t>
    </dgm:pt>
    <dgm:pt modelId="{A4808840-DBB8-460E-8B0D-ABAB6179C8E9}" type="parTrans" cxnId="{87EAEFF9-51DB-4208-96DE-8C72BB2140B9}">
      <dgm:prSet/>
      <dgm:spPr/>
      <dgm:t>
        <a:bodyPr/>
        <a:lstStyle/>
        <a:p>
          <a:endParaRPr lang="en-US" sz="2100">
            <a:solidFill>
              <a:srgbClr val="002060"/>
            </a:solidFill>
          </a:endParaRPr>
        </a:p>
      </dgm:t>
    </dgm:pt>
    <dgm:pt modelId="{199AFFD3-2930-4054-A9AF-1BA3A4E2FD28}" type="sibTrans" cxnId="{87EAEFF9-51DB-4208-96DE-8C72BB2140B9}">
      <dgm:prSet/>
      <dgm:spPr/>
      <dgm:t>
        <a:bodyPr/>
        <a:lstStyle/>
        <a:p>
          <a:endParaRPr lang="en-US" sz="2100">
            <a:solidFill>
              <a:srgbClr val="002060"/>
            </a:solidFill>
          </a:endParaRPr>
        </a:p>
      </dgm:t>
    </dgm:pt>
    <dgm:pt modelId="{C5D65688-1082-42E0-A491-484BAB8CF205}">
      <dgm:prSet custT="1"/>
      <dgm:spPr/>
      <dgm:t>
        <a:bodyPr/>
        <a:lstStyle/>
        <a:p>
          <a:pPr rtl="0">
            <a:lnSpc>
              <a:spcPct val="100000"/>
            </a:lnSpc>
            <a:spcAft>
              <a:spcPct val="35000"/>
            </a:spcAft>
          </a:pPr>
          <a:r>
            <a:rPr lang="en-GB" sz="2100" b="0" dirty="0" smtClean="0"/>
            <a:t>Use by members enhanced through engagement, more accessible products</a:t>
          </a:r>
          <a:endParaRPr lang="en-GB" sz="2100" b="0" dirty="0"/>
        </a:p>
      </dgm:t>
    </dgm:pt>
    <dgm:pt modelId="{6B87B919-B3CF-46E1-B2B2-E6AE35E28C86}" type="parTrans" cxnId="{45B42026-7E77-414D-9169-63E92D9D0F5F}">
      <dgm:prSet/>
      <dgm:spPr/>
      <dgm:t>
        <a:bodyPr/>
        <a:lstStyle/>
        <a:p>
          <a:endParaRPr lang="en-US" sz="2100">
            <a:solidFill>
              <a:srgbClr val="002060"/>
            </a:solidFill>
          </a:endParaRPr>
        </a:p>
      </dgm:t>
    </dgm:pt>
    <dgm:pt modelId="{F3BCE5F8-4B0C-451C-94FF-03D74284A785}" type="sibTrans" cxnId="{45B42026-7E77-414D-9169-63E92D9D0F5F}">
      <dgm:prSet/>
      <dgm:spPr/>
      <dgm:t>
        <a:bodyPr/>
        <a:lstStyle/>
        <a:p>
          <a:endParaRPr lang="en-US" sz="2100">
            <a:solidFill>
              <a:srgbClr val="002060"/>
            </a:solidFill>
          </a:endParaRPr>
        </a:p>
      </dgm:t>
    </dgm:pt>
    <dgm:pt modelId="{31C3E88D-C1D1-4456-8EF1-00D33D655EE7}" type="pres">
      <dgm:prSet presAssocID="{1304BB47-7E42-435F-9F8D-FE66477C15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35DD8D-84DD-4885-B48D-CA1E5AAF50E9}" type="pres">
      <dgm:prSet presAssocID="{A95D1260-0FAD-408A-97F8-22A63A781946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0BDC2-E5DD-4288-B930-8C23FF33AA3C}" type="pres">
      <dgm:prSet presAssocID="{D7864081-EC75-425C-A95D-FB65D971C8E3}" presName="space" presStyleCnt="0"/>
      <dgm:spPr/>
      <dgm:t>
        <a:bodyPr/>
        <a:lstStyle/>
        <a:p>
          <a:endParaRPr lang="en-US"/>
        </a:p>
      </dgm:t>
    </dgm:pt>
    <dgm:pt modelId="{E0F3C564-7804-47E5-B4C3-484B994F686F}" type="pres">
      <dgm:prSet presAssocID="{5C15387E-E5B5-4456-AB51-9A6AAEAD1906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6620A-7758-475E-A4F1-F60C88C4D334}" type="pres">
      <dgm:prSet presAssocID="{D963760C-74C6-4793-AA6F-B71E9E7F993E}" presName="space" presStyleCnt="0"/>
      <dgm:spPr/>
      <dgm:t>
        <a:bodyPr/>
        <a:lstStyle/>
        <a:p>
          <a:endParaRPr lang="en-US"/>
        </a:p>
      </dgm:t>
    </dgm:pt>
    <dgm:pt modelId="{99495315-5534-4794-9453-BC10B824BAD3}" type="pres">
      <dgm:prSet presAssocID="{C5D65688-1082-42E0-A491-484BAB8CF205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4F617-3904-4B6B-BE02-9A083A207C6F}" type="pres">
      <dgm:prSet presAssocID="{F3BCE5F8-4B0C-451C-94FF-03D74284A785}" presName="space" presStyleCnt="0"/>
      <dgm:spPr/>
      <dgm:t>
        <a:bodyPr/>
        <a:lstStyle/>
        <a:p>
          <a:endParaRPr lang="en-US"/>
        </a:p>
      </dgm:t>
    </dgm:pt>
    <dgm:pt modelId="{389FC230-948F-42BA-974C-548B1A77E42D}" type="pres">
      <dgm:prSet presAssocID="{9A6AAE93-9532-43CE-AF41-47B983727DAD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77FDF8-7A4F-4D00-8155-CACF65F69EDA}" type="presOf" srcId="{1304BB47-7E42-435F-9F8D-FE66477C154F}" destId="{31C3E88D-C1D1-4456-8EF1-00D33D655EE7}" srcOrd="0" destOrd="0" presId="urn:microsoft.com/office/officeart/2005/8/layout/venn3"/>
    <dgm:cxn modelId="{87EAEFF9-51DB-4208-96DE-8C72BB2140B9}" srcId="{1304BB47-7E42-435F-9F8D-FE66477C154F}" destId="{9A6AAE93-9532-43CE-AF41-47B983727DAD}" srcOrd="3" destOrd="0" parTransId="{A4808840-DBB8-460E-8B0D-ABAB6179C8E9}" sibTransId="{199AFFD3-2930-4054-A9AF-1BA3A4E2FD28}"/>
    <dgm:cxn modelId="{306FC21A-0707-4A6F-AD18-79E13E922C4C}" type="presOf" srcId="{A95D1260-0FAD-408A-97F8-22A63A781946}" destId="{7535DD8D-84DD-4885-B48D-CA1E5AAF50E9}" srcOrd="0" destOrd="0" presId="urn:microsoft.com/office/officeart/2005/8/layout/venn3"/>
    <dgm:cxn modelId="{8DBFB038-E7E1-4372-A7C8-46A823C51DDC}" type="presOf" srcId="{C5D65688-1082-42E0-A491-484BAB8CF205}" destId="{99495315-5534-4794-9453-BC10B824BAD3}" srcOrd="0" destOrd="0" presId="urn:microsoft.com/office/officeart/2005/8/layout/venn3"/>
    <dgm:cxn modelId="{49546CD6-4915-429F-8F83-A9BA0EBC298F}" srcId="{1304BB47-7E42-435F-9F8D-FE66477C154F}" destId="{5C15387E-E5B5-4456-AB51-9A6AAEAD1906}" srcOrd="1" destOrd="0" parTransId="{018B3B2D-2517-43E3-B9C4-25837B01CC8C}" sibTransId="{D963760C-74C6-4793-AA6F-B71E9E7F993E}"/>
    <dgm:cxn modelId="{45B42026-7E77-414D-9169-63E92D9D0F5F}" srcId="{1304BB47-7E42-435F-9F8D-FE66477C154F}" destId="{C5D65688-1082-42E0-A491-484BAB8CF205}" srcOrd="2" destOrd="0" parTransId="{6B87B919-B3CF-46E1-B2B2-E6AE35E28C86}" sibTransId="{F3BCE5F8-4B0C-451C-94FF-03D74284A785}"/>
    <dgm:cxn modelId="{3EC0E102-CFD0-4098-9A8C-A2190EF03158}" type="presOf" srcId="{9A6AAE93-9532-43CE-AF41-47B983727DAD}" destId="{389FC230-948F-42BA-974C-548B1A77E42D}" srcOrd="0" destOrd="0" presId="urn:microsoft.com/office/officeart/2005/8/layout/venn3"/>
    <dgm:cxn modelId="{BC478757-EAF3-4577-B8F3-DE83219DFF70}" srcId="{1304BB47-7E42-435F-9F8D-FE66477C154F}" destId="{A95D1260-0FAD-408A-97F8-22A63A781946}" srcOrd="0" destOrd="0" parTransId="{E61A063B-7F69-4DD0-AA73-743F81A65C07}" sibTransId="{D7864081-EC75-425C-A95D-FB65D971C8E3}"/>
    <dgm:cxn modelId="{DEC5BC7C-A475-463E-8D05-2A36961A822B}" type="presOf" srcId="{5C15387E-E5B5-4456-AB51-9A6AAEAD1906}" destId="{E0F3C564-7804-47E5-B4C3-484B994F686F}" srcOrd="0" destOrd="0" presId="urn:microsoft.com/office/officeart/2005/8/layout/venn3"/>
    <dgm:cxn modelId="{0691DF50-A202-44EC-BA63-A10A9D66A133}" type="presParOf" srcId="{31C3E88D-C1D1-4456-8EF1-00D33D655EE7}" destId="{7535DD8D-84DD-4885-B48D-CA1E5AAF50E9}" srcOrd="0" destOrd="0" presId="urn:microsoft.com/office/officeart/2005/8/layout/venn3"/>
    <dgm:cxn modelId="{39328542-EE8D-481A-A10B-48308025D149}" type="presParOf" srcId="{31C3E88D-C1D1-4456-8EF1-00D33D655EE7}" destId="{8E20BDC2-E5DD-4288-B930-8C23FF33AA3C}" srcOrd="1" destOrd="0" presId="urn:microsoft.com/office/officeart/2005/8/layout/venn3"/>
    <dgm:cxn modelId="{47AFB0E0-2863-4EF6-BBE6-68B043B93F46}" type="presParOf" srcId="{31C3E88D-C1D1-4456-8EF1-00D33D655EE7}" destId="{E0F3C564-7804-47E5-B4C3-484B994F686F}" srcOrd="2" destOrd="0" presId="urn:microsoft.com/office/officeart/2005/8/layout/venn3"/>
    <dgm:cxn modelId="{4A9BADAD-7C40-4508-B165-BD622A378E64}" type="presParOf" srcId="{31C3E88D-C1D1-4456-8EF1-00D33D655EE7}" destId="{44A6620A-7758-475E-A4F1-F60C88C4D334}" srcOrd="3" destOrd="0" presId="urn:microsoft.com/office/officeart/2005/8/layout/venn3"/>
    <dgm:cxn modelId="{3276BB38-5A5C-4BE5-9519-FE910597CE57}" type="presParOf" srcId="{31C3E88D-C1D1-4456-8EF1-00D33D655EE7}" destId="{99495315-5534-4794-9453-BC10B824BAD3}" srcOrd="4" destOrd="0" presId="urn:microsoft.com/office/officeart/2005/8/layout/venn3"/>
    <dgm:cxn modelId="{18D2EAE3-8E41-4C25-BDDF-F2A7C7F522E1}" type="presParOf" srcId="{31C3E88D-C1D1-4456-8EF1-00D33D655EE7}" destId="{4514F617-3904-4B6B-BE02-9A083A207C6F}" srcOrd="5" destOrd="0" presId="urn:microsoft.com/office/officeart/2005/8/layout/venn3"/>
    <dgm:cxn modelId="{81723AEB-2141-442B-ADA0-C2B5269F7451}" type="presParOf" srcId="{31C3E88D-C1D1-4456-8EF1-00D33D655EE7}" destId="{389FC230-948F-42BA-974C-548B1A77E42D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3145B-F1D5-4FDC-B3EC-7D384419A8D9}">
      <dsp:nvSpPr>
        <dsp:cNvPr id="0" name=""/>
        <dsp:cNvSpPr/>
      </dsp:nvSpPr>
      <dsp:spPr>
        <a:xfrm>
          <a:off x="-3022327" y="-465421"/>
          <a:ext cx="3605383" cy="3605383"/>
        </a:xfrm>
        <a:prstGeom prst="blockArc">
          <a:avLst>
            <a:gd name="adj1" fmla="val 18900000"/>
            <a:gd name="adj2" fmla="val 2700000"/>
            <a:gd name="adj3" fmla="val 599"/>
          </a:avLst>
        </a:prstGeom>
        <a:noFill/>
        <a:ln w="63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43F9A-77A5-4FA8-8233-55AD04326F06}">
      <dsp:nvSpPr>
        <dsp:cNvPr id="0" name=""/>
        <dsp:cNvSpPr/>
      </dsp:nvSpPr>
      <dsp:spPr>
        <a:xfrm>
          <a:off x="305890" y="205618"/>
          <a:ext cx="3442224" cy="4114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59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Meet members’ accountability needs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05890" y="205618"/>
        <a:ext cx="3442224" cy="411451"/>
      </dsp:txXfrm>
    </dsp:sp>
    <dsp:sp modelId="{3A8464AF-6591-421C-AC51-4D42C0A3F8D4}">
      <dsp:nvSpPr>
        <dsp:cNvPr id="0" name=""/>
        <dsp:cNvSpPr/>
      </dsp:nvSpPr>
      <dsp:spPr>
        <a:xfrm>
          <a:off x="48733" y="154187"/>
          <a:ext cx="514314" cy="514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BD597-F003-43C9-8D17-381A64550824}">
      <dsp:nvSpPr>
        <dsp:cNvPr id="0" name=""/>
        <dsp:cNvSpPr/>
      </dsp:nvSpPr>
      <dsp:spPr>
        <a:xfrm>
          <a:off x="541784" y="822902"/>
          <a:ext cx="3206329" cy="4114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59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Institutional Assessment Reports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41784" y="822902"/>
        <a:ext cx="3206329" cy="411451"/>
      </dsp:txXfrm>
    </dsp:sp>
    <dsp:sp modelId="{2159E034-AF8F-47C6-90A1-37C4D322C771}">
      <dsp:nvSpPr>
        <dsp:cNvPr id="0" name=""/>
        <dsp:cNvSpPr/>
      </dsp:nvSpPr>
      <dsp:spPr>
        <a:xfrm>
          <a:off x="284627" y="771471"/>
          <a:ext cx="514314" cy="514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12BD1-F71D-42AB-BCD6-DBF5EF8B3F02}">
      <dsp:nvSpPr>
        <dsp:cNvPr id="0" name=""/>
        <dsp:cNvSpPr/>
      </dsp:nvSpPr>
      <dsp:spPr>
        <a:xfrm>
          <a:off x="541784" y="1440186"/>
          <a:ext cx="3206329" cy="4114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59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 31 MOs assessed under MOPAN 3.0 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41784" y="1440186"/>
        <a:ext cx="3206329" cy="411451"/>
      </dsp:txXfrm>
    </dsp:sp>
    <dsp:sp modelId="{261595A1-54D6-4819-8733-E3C6C5BB0910}">
      <dsp:nvSpPr>
        <dsp:cNvPr id="0" name=""/>
        <dsp:cNvSpPr/>
      </dsp:nvSpPr>
      <dsp:spPr>
        <a:xfrm>
          <a:off x="284627" y="1388755"/>
          <a:ext cx="514314" cy="514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E033A-7F67-480C-B0C6-167827519A2F}">
      <dsp:nvSpPr>
        <dsp:cNvPr id="0" name=""/>
        <dsp:cNvSpPr/>
      </dsp:nvSpPr>
      <dsp:spPr>
        <a:xfrm>
          <a:off x="305890" y="2057470"/>
          <a:ext cx="3442224" cy="4114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59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Information for policy / decision-making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05890" y="2057470"/>
        <a:ext cx="3442224" cy="411451"/>
      </dsp:txXfrm>
    </dsp:sp>
    <dsp:sp modelId="{2C565213-0250-4CC0-B4FC-3EA237C3D306}">
      <dsp:nvSpPr>
        <dsp:cNvPr id="0" name=""/>
        <dsp:cNvSpPr/>
      </dsp:nvSpPr>
      <dsp:spPr>
        <a:xfrm>
          <a:off x="48733" y="2006039"/>
          <a:ext cx="514314" cy="514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3145B-F1D5-4FDC-B3EC-7D384419A8D9}">
      <dsp:nvSpPr>
        <dsp:cNvPr id="0" name=""/>
        <dsp:cNvSpPr/>
      </dsp:nvSpPr>
      <dsp:spPr>
        <a:xfrm>
          <a:off x="-2928558" y="-451165"/>
          <a:ext cx="3493992" cy="3493992"/>
        </a:xfrm>
        <a:prstGeom prst="blockArc">
          <a:avLst>
            <a:gd name="adj1" fmla="val 18900000"/>
            <a:gd name="adj2" fmla="val 2700000"/>
            <a:gd name="adj3" fmla="val 618"/>
          </a:avLst>
        </a:prstGeom>
        <a:noFill/>
        <a:ln w="63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43F9A-77A5-4FA8-8233-55AD04326F06}">
      <dsp:nvSpPr>
        <dsp:cNvPr id="0" name=""/>
        <dsp:cNvSpPr/>
      </dsp:nvSpPr>
      <dsp:spPr>
        <a:xfrm>
          <a:off x="296690" y="199246"/>
          <a:ext cx="3452733" cy="3987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646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Identify and share good practice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96690" y="199246"/>
        <a:ext cx="3452733" cy="398701"/>
      </dsp:txXfrm>
    </dsp:sp>
    <dsp:sp modelId="{3A8464AF-6591-421C-AC51-4D42C0A3F8D4}">
      <dsp:nvSpPr>
        <dsp:cNvPr id="0" name=""/>
        <dsp:cNvSpPr/>
      </dsp:nvSpPr>
      <dsp:spPr>
        <a:xfrm>
          <a:off x="47501" y="149409"/>
          <a:ext cx="498376" cy="498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EB0B4-375B-4544-AF91-4B008BD6B00C}">
      <dsp:nvSpPr>
        <dsp:cNvPr id="0" name=""/>
        <dsp:cNvSpPr/>
      </dsp:nvSpPr>
      <dsp:spPr>
        <a:xfrm>
          <a:off x="535172" y="797402"/>
          <a:ext cx="3224148" cy="3987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646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Provide impetus for self-improvement for organisations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35172" y="797402"/>
        <a:ext cx="3224148" cy="398701"/>
      </dsp:txXfrm>
    </dsp:sp>
    <dsp:sp modelId="{A910814A-A525-490E-A867-7695F59484FF}">
      <dsp:nvSpPr>
        <dsp:cNvPr id="0" name=""/>
        <dsp:cNvSpPr/>
      </dsp:nvSpPr>
      <dsp:spPr>
        <a:xfrm>
          <a:off x="276086" y="747564"/>
          <a:ext cx="498376" cy="498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64620-9C4D-4C0C-9C5A-40E9A025F5FA}">
      <dsp:nvSpPr>
        <dsp:cNvPr id="0" name=""/>
        <dsp:cNvSpPr/>
      </dsp:nvSpPr>
      <dsp:spPr>
        <a:xfrm>
          <a:off x="525274" y="1395557"/>
          <a:ext cx="3224148" cy="3987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646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baseline="0" dirty="0" smtClean="0">
              <a:solidFill>
                <a:schemeClr val="tx1"/>
              </a:solidFill>
            </a:rPr>
            <a:t>Provide learning opportunities for donors / members</a:t>
          </a:r>
          <a:endParaRPr lang="en-US" sz="1500" kern="1200" baseline="0" dirty="0">
            <a:solidFill>
              <a:schemeClr val="tx1"/>
            </a:solidFill>
          </a:endParaRPr>
        </a:p>
      </dsp:txBody>
      <dsp:txXfrm>
        <a:off x="525274" y="1395557"/>
        <a:ext cx="3224148" cy="398701"/>
      </dsp:txXfrm>
    </dsp:sp>
    <dsp:sp modelId="{8E611273-79EF-4EF5-A1A4-CD67B869C7D8}">
      <dsp:nvSpPr>
        <dsp:cNvPr id="0" name=""/>
        <dsp:cNvSpPr/>
      </dsp:nvSpPr>
      <dsp:spPr>
        <a:xfrm>
          <a:off x="276086" y="1345719"/>
          <a:ext cx="498376" cy="498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3EE88-955E-4F46-9E60-E9A016D490C4}">
      <dsp:nvSpPr>
        <dsp:cNvPr id="0" name=""/>
        <dsp:cNvSpPr/>
      </dsp:nvSpPr>
      <dsp:spPr>
        <a:xfrm>
          <a:off x="296690" y="1993712"/>
          <a:ext cx="3452733" cy="3987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646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Modality: Case studies, analyses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96690" y="1993712"/>
        <a:ext cx="3452733" cy="398701"/>
      </dsp:txXfrm>
    </dsp:sp>
    <dsp:sp modelId="{EA8E8E76-ED42-4F2C-8AF3-97E14075FD2E}">
      <dsp:nvSpPr>
        <dsp:cNvPr id="0" name=""/>
        <dsp:cNvSpPr/>
      </dsp:nvSpPr>
      <dsp:spPr>
        <a:xfrm>
          <a:off x="47501" y="1943875"/>
          <a:ext cx="498376" cy="498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14BA5-280C-42DA-8229-714AFF8CE5CF}">
      <dsp:nvSpPr>
        <dsp:cNvPr id="0" name=""/>
        <dsp:cNvSpPr/>
      </dsp:nvSpPr>
      <dsp:spPr>
        <a:xfrm>
          <a:off x="0" y="3656566"/>
          <a:ext cx="10515600" cy="1210520"/>
        </a:xfrm>
        <a:prstGeom prst="rect">
          <a:avLst/>
        </a:prstGeom>
        <a:solidFill>
          <a:schemeClr val="accent3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… </a:t>
          </a:r>
          <a:r>
            <a:rPr lang="en-US" sz="2400" b="1" u="sng" kern="1200" dirty="0"/>
            <a:t>AND HENCE</a:t>
          </a:r>
          <a:r>
            <a:rPr lang="en-US" sz="2400" kern="1200" dirty="0"/>
            <a:t>, delivery will achieve relevant, inclusive and sustainable contributions to development and humanitarian results in an efficient way.</a:t>
          </a:r>
        </a:p>
      </dsp:txBody>
      <dsp:txXfrm>
        <a:off x="0" y="3656566"/>
        <a:ext cx="10515600" cy="1210520"/>
      </dsp:txXfrm>
    </dsp:sp>
    <dsp:sp modelId="{C561316F-9368-47F2-8FC8-5FE554749D6A}">
      <dsp:nvSpPr>
        <dsp:cNvPr id="0" name=""/>
        <dsp:cNvSpPr/>
      </dsp:nvSpPr>
      <dsp:spPr>
        <a:xfrm rot="10800000">
          <a:off x="0" y="1851905"/>
          <a:ext cx="10515600" cy="1833056"/>
        </a:xfrm>
        <a:prstGeom prst="upArrowCallout">
          <a:avLst/>
        </a:prstGeom>
        <a:solidFill>
          <a:schemeClr val="accent3">
            <a:hueOff val="-207679"/>
            <a:satOff val="2300"/>
            <a:lumOff val="-2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…</a:t>
          </a:r>
          <a:r>
            <a:rPr lang="en-US" sz="2400" kern="1200" dirty="0"/>
            <a:t> </a:t>
          </a:r>
          <a:r>
            <a:rPr lang="en-US" sz="2400" b="1" u="sng" kern="1200" dirty="0"/>
            <a:t>THEN</a:t>
          </a:r>
          <a:r>
            <a:rPr lang="en-US" sz="2400" kern="1200" dirty="0"/>
            <a:t> its interventions/activities will be more “efficiently delivered”, defined as: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/>
            <a:t>Evidence-based, relevant/appropriate, responding to global normative priorities, efficient, functioning within a coherent partnership, with results reported and accounted for </a:t>
          </a:r>
          <a:r>
            <a:rPr lang="en-US" sz="1900" b="1" i="1" kern="1200" dirty="0"/>
            <a:t>…</a:t>
          </a:r>
        </a:p>
      </dsp:txBody>
      <dsp:txXfrm rot="10800000">
        <a:off x="0" y="1851905"/>
        <a:ext cx="10515600" cy="1191065"/>
      </dsp:txXfrm>
    </dsp:sp>
    <dsp:sp modelId="{D0C6DC99-B7A1-4042-A497-588306312AC2}">
      <dsp:nvSpPr>
        <dsp:cNvPr id="0" name=""/>
        <dsp:cNvSpPr/>
      </dsp:nvSpPr>
      <dsp:spPr>
        <a:xfrm rot="10800000">
          <a:off x="0" y="1771"/>
          <a:ext cx="10515600" cy="1864671"/>
        </a:xfrm>
        <a:prstGeom prst="upArrowCallout">
          <a:avLst/>
        </a:prstGeom>
        <a:solidFill>
          <a:schemeClr val="accent3">
            <a:hueOff val="-415358"/>
            <a:satOff val="4600"/>
            <a:lumOff val="-4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1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u="sng" kern="1200" dirty="0"/>
            <a:t>IF</a:t>
          </a:r>
          <a:r>
            <a:rPr lang="en-US" sz="2400" kern="1200" dirty="0"/>
            <a:t> a multilateral has effective systems, practices and </a:t>
          </a:r>
          <a:r>
            <a:rPr lang="en-US" sz="2400" kern="1200" dirty="0" err="1"/>
            <a:t>behaviours</a:t>
          </a:r>
          <a:r>
            <a:rPr lang="en-US" sz="2400" kern="1200" dirty="0"/>
            <a:t> in place </a:t>
          </a:r>
          <a:r>
            <a:rPr lang="en-US" sz="2400" b="1" kern="1200" dirty="0"/>
            <a:t>…</a:t>
          </a:r>
          <a:r>
            <a:rPr lang="en-US" sz="2400" kern="1200" dirty="0"/>
            <a:t> </a:t>
          </a:r>
        </a:p>
      </dsp:txBody>
      <dsp:txXfrm rot="-10800000">
        <a:off x="0" y="1771"/>
        <a:ext cx="10515600" cy="654499"/>
      </dsp:txXfrm>
    </dsp:sp>
    <dsp:sp modelId="{F0840397-641F-4332-B0E0-B9EC74A4EF2D}">
      <dsp:nvSpPr>
        <dsp:cNvPr id="0" name=""/>
        <dsp:cNvSpPr/>
      </dsp:nvSpPr>
      <dsp:spPr>
        <a:xfrm>
          <a:off x="0" y="758039"/>
          <a:ext cx="2628899" cy="44567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Strategic Management</a:t>
          </a:r>
        </a:p>
      </dsp:txBody>
      <dsp:txXfrm>
        <a:off x="0" y="758039"/>
        <a:ext cx="2628899" cy="445676"/>
      </dsp:txXfrm>
    </dsp:sp>
    <dsp:sp modelId="{E6E7C9E0-F01D-4D63-A513-99120BC20B7A}">
      <dsp:nvSpPr>
        <dsp:cNvPr id="0" name=""/>
        <dsp:cNvSpPr/>
      </dsp:nvSpPr>
      <dsp:spPr>
        <a:xfrm>
          <a:off x="2628900" y="758039"/>
          <a:ext cx="2628899" cy="445676"/>
        </a:xfrm>
        <a:prstGeom prst="rect">
          <a:avLst/>
        </a:prstGeom>
        <a:solidFill>
          <a:schemeClr val="accent3">
            <a:tint val="40000"/>
            <a:alpha val="90000"/>
            <a:hueOff val="2630"/>
            <a:satOff val="-7484"/>
            <a:lumOff val="-396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630"/>
              <a:satOff val="-7484"/>
              <a:lumOff val="-39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Operational Management</a:t>
          </a:r>
        </a:p>
      </dsp:txBody>
      <dsp:txXfrm>
        <a:off x="2628900" y="758039"/>
        <a:ext cx="2628899" cy="445676"/>
      </dsp:txXfrm>
    </dsp:sp>
    <dsp:sp modelId="{E9754903-278B-4B92-8908-BE9EB286B3AE}">
      <dsp:nvSpPr>
        <dsp:cNvPr id="0" name=""/>
        <dsp:cNvSpPr/>
      </dsp:nvSpPr>
      <dsp:spPr>
        <a:xfrm>
          <a:off x="5257800" y="758039"/>
          <a:ext cx="2628899" cy="445676"/>
        </a:xfrm>
        <a:prstGeom prst="rect">
          <a:avLst/>
        </a:prstGeom>
        <a:solidFill>
          <a:schemeClr val="accent3">
            <a:tint val="40000"/>
            <a:alpha val="90000"/>
            <a:hueOff val="5261"/>
            <a:satOff val="-14969"/>
            <a:lumOff val="-793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261"/>
              <a:satOff val="-14969"/>
              <a:lumOff val="-79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Relationship Management</a:t>
          </a:r>
        </a:p>
      </dsp:txBody>
      <dsp:txXfrm>
        <a:off x="5257800" y="758039"/>
        <a:ext cx="2628899" cy="445676"/>
      </dsp:txXfrm>
    </dsp:sp>
    <dsp:sp modelId="{F6C5B767-EB4D-47D7-9191-599204477019}">
      <dsp:nvSpPr>
        <dsp:cNvPr id="0" name=""/>
        <dsp:cNvSpPr/>
      </dsp:nvSpPr>
      <dsp:spPr>
        <a:xfrm>
          <a:off x="7886700" y="758039"/>
          <a:ext cx="2628899" cy="445676"/>
        </a:xfrm>
        <a:prstGeom prst="rect">
          <a:avLst/>
        </a:prstGeom>
        <a:solidFill>
          <a:schemeClr val="accent3">
            <a:tint val="40000"/>
            <a:alpha val="90000"/>
            <a:hueOff val="7891"/>
            <a:satOff val="-22453"/>
            <a:lumOff val="-1189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7891"/>
              <a:satOff val="-22453"/>
              <a:lumOff val="-118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Performance Management</a:t>
          </a:r>
        </a:p>
      </dsp:txBody>
      <dsp:txXfrm>
        <a:off x="7886700" y="758039"/>
        <a:ext cx="2628899" cy="4456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B59C8-46AC-4071-AB46-80DC0BEE56E3}">
      <dsp:nvSpPr>
        <dsp:cNvPr id="0" name=""/>
        <dsp:cNvSpPr/>
      </dsp:nvSpPr>
      <dsp:spPr>
        <a:xfrm>
          <a:off x="218052" y="442"/>
          <a:ext cx="3672185" cy="33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Collaboration FAO/IFAD/WFP</a:t>
          </a:r>
        </a:p>
      </dsp:txBody>
      <dsp:txXfrm>
        <a:off x="218052" y="442"/>
        <a:ext cx="3672185" cy="333835"/>
      </dsp:txXfrm>
    </dsp:sp>
    <dsp:sp modelId="{D12564A7-3400-44CD-B7C6-5862FCF4FCD5}">
      <dsp:nvSpPr>
        <dsp:cNvPr id="0" name=""/>
        <dsp:cNvSpPr/>
      </dsp:nvSpPr>
      <dsp:spPr>
        <a:xfrm>
          <a:off x="218052" y="33427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328557-7652-419C-AD2E-F5C028DEC8C7}">
      <dsp:nvSpPr>
        <dsp:cNvPr id="0" name=""/>
        <dsp:cNvSpPr/>
      </dsp:nvSpPr>
      <dsp:spPr>
        <a:xfrm>
          <a:off x="736238" y="33427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C7B363-4CB6-4790-B37F-1BC5A1326C7F}">
      <dsp:nvSpPr>
        <dsp:cNvPr id="0" name=""/>
        <dsp:cNvSpPr/>
      </dsp:nvSpPr>
      <dsp:spPr>
        <a:xfrm>
          <a:off x="1254424" y="33427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32B6E3-1682-4241-BA30-60A95E604577}">
      <dsp:nvSpPr>
        <dsp:cNvPr id="0" name=""/>
        <dsp:cNvSpPr/>
      </dsp:nvSpPr>
      <dsp:spPr>
        <a:xfrm>
          <a:off x="1772610" y="33427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34D540-AC3E-49F8-9FB0-4753495CDC53}">
      <dsp:nvSpPr>
        <dsp:cNvPr id="0" name=""/>
        <dsp:cNvSpPr/>
      </dsp:nvSpPr>
      <dsp:spPr>
        <a:xfrm>
          <a:off x="2290796" y="33427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EB988A-7399-4399-A77B-A9612E7A7FE0}">
      <dsp:nvSpPr>
        <dsp:cNvPr id="0" name=""/>
        <dsp:cNvSpPr/>
      </dsp:nvSpPr>
      <dsp:spPr>
        <a:xfrm>
          <a:off x="2808983" y="33427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B2C13F-2E81-4986-9D41-9CA2ED7EEDE9}">
      <dsp:nvSpPr>
        <dsp:cNvPr id="0" name=""/>
        <dsp:cNvSpPr/>
      </dsp:nvSpPr>
      <dsp:spPr>
        <a:xfrm>
          <a:off x="3327169" y="33427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717C20-94D8-4DBD-806D-2C9E39385C5E}">
      <dsp:nvSpPr>
        <dsp:cNvPr id="0" name=""/>
        <dsp:cNvSpPr/>
      </dsp:nvSpPr>
      <dsp:spPr>
        <a:xfrm>
          <a:off x="218052" y="470873"/>
          <a:ext cx="3672185" cy="33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2030 Agenda</a:t>
          </a:r>
        </a:p>
      </dsp:txBody>
      <dsp:txXfrm>
        <a:off x="218052" y="470873"/>
        <a:ext cx="3672185" cy="333835"/>
      </dsp:txXfrm>
    </dsp:sp>
    <dsp:sp modelId="{9C1D2E84-6107-45C4-AF11-B46E160302C5}">
      <dsp:nvSpPr>
        <dsp:cNvPr id="0" name=""/>
        <dsp:cNvSpPr/>
      </dsp:nvSpPr>
      <dsp:spPr>
        <a:xfrm>
          <a:off x="218052" y="80470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6B8A58-4F62-4E94-9275-91D2573CEF1D}">
      <dsp:nvSpPr>
        <dsp:cNvPr id="0" name=""/>
        <dsp:cNvSpPr/>
      </dsp:nvSpPr>
      <dsp:spPr>
        <a:xfrm>
          <a:off x="736238" y="80470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B0502B-E609-4639-82CF-E0C9F70C0F5D}">
      <dsp:nvSpPr>
        <dsp:cNvPr id="0" name=""/>
        <dsp:cNvSpPr/>
      </dsp:nvSpPr>
      <dsp:spPr>
        <a:xfrm>
          <a:off x="1254424" y="80470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19F7DD-C66E-4E99-895A-7AD8EA0A0089}">
      <dsp:nvSpPr>
        <dsp:cNvPr id="0" name=""/>
        <dsp:cNvSpPr/>
      </dsp:nvSpPr>
      <dsp:spPr>
        <a:xfrm>
          <a:off x="1772610" y="80470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010073-188F-4072-ABEB-EB4569CFFA78}">
      <dsp:nvSpPr>
        <dsp:cNvPr id="0" name=""/>
        <dsp:cNvSpPr/>
      </dsp:nvSpPr>
      <dsp:spPr>
        <a:xfrm>
          <a:off x="2290796" y="80470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0D77FC-A363-4523-AE1A-CCC8B9BEC32C}">
      <dsp:nvSpPr>
        <dsp:cNvPr id="0" name=""/>
        <dsp:cNvSpPr/>
      </dsp:nvSpPr>
      <dsp:spPr>
        <a:xfrm>
          <a:off x="2808983" y="80470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67C489-10E1-4CBE-94AA-79B0CDE7ACBC}">
      <dsp:nvSpPr>
        <dsp:cNvPr id="0" name=""/>
        <dsp:cNvSpPr/>
      </dsp:nvSpPr>
      <dsp:spPr>
        <a:xfrm>
          <a:off x="3327169" y="80470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854485-9A3C-47F4-A1EC-357DC0A9C0CA}">
      <dsp:nvSpPr>
        <dsp:cNvPr id="0" name=""/>
        <dsp:cNvSpPr/>
      </dsp:nvSpPr>
      <dsp:spPr>
        <a:xfrm>
          <a:off x="218052" y="941303"/>
          <a:ext cx="3672185" cy="33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UN Reform</a:t>
          </a:r>
        </a:p>
      </dsp:txBody>
      <dsp:txXfrm>
        <a:off x="218052" y="941303"/>
        <a:ext cx="3672185" cy="333835"/>
      </dsp:txXfrm>
    </dsp:sp>
    <dsp:sp modelId="{ABF65D69-C7C1-4D41-BAB4-6B145773357D}">
      <dsp:nvSpPr>
        <dsp:cNvPr id="0" name=""/>
        <dsp:cNvSpPr/>
      </dsp:nvSpPr>
      <dsp:spPr>
        <a:xfrm>
          <a:off x="218052" y="127513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2E4EFA-BBD9-43E9-BAA4-7D378F2CFAE0}">
      <dsp:nvSpPr>
        <dsp:cNvPr id="0" name=""/>
        <dsp:cNvSpPr/>
      </dsp:nvSpPr>
      <dsp:spPr>
        <a:xfrm>
          <a:off x="736238" y="127513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164285-A5CF-4AF0-8AD4-F952AFB467A9}">
      <dsp:nvSpPr>
        <dsp:cNvPr id="0" name=""/>
        <dsp:cNvSpPr/>
      </dsp:nvSpPr>
      <dsp:spPr>
        <a:xfrm>
          <a:off x="1254424" y="127513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C4FFAB-0261-46B0-8C9B-4E5AFBB31EBD}">
      <dsp:nvSpPr>
        <dsp:cNvPr id="0" name=""/>
        <dsp:cNvSpPr/>
      </dsp:nvSpPr>
      <dsp:spPr>
        <a:xfrm>
          <a:off x="1772610" y="127513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095C18-AF28-4A86-B03C-E9AA0BC76CC6}">
      <dsp:nvSpPr>
        <dsp:cNvPr id="0" name=""/>
        <dsp:cNvSpPr/>
      </dsp:nvSpPr>
      <dsp:spPr>
        <a:xfrm>
          <a:off x="2290796" y="127513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3EA7F5-CD2B-4C48-973E-3B5B16820E78}">
      <dsp:nvSpPr>
        <dsp:cNvPr id="0" name=""/>
        <dsp:cNvSpPr/>
      </dsp:nvSpPr>
      <dsp:spPr>
        <a:xfrm>
          <a:off x="2808983" y="127513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CFA3A2-1F3A-4B71-A1DD-624456E4681E}">
      <dsp:nvSpPr>
        <dsp:cNvPr id="0" name=""/>
        <dsp:cNvSpPr/>
      </dsp:nvSpPr>
      <dsp:spPr>
        <a:xfrm>
          <a:off x="3327169" y="127513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0ED29B-150A-4124-91DC-607B5E33A195}">
      <dsp:nvSpPr>
        <dsp:cNvPr id="0" name=""/>
        <dsp:cNvSpPr/>
      </dsp:nvSpPr>
      <dsp:spPr>
        <a:xfrm>
          <a:off x="218052" y="1411733"/>
          <a:ext cx="3672185" cy="33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Sexual Exploitation, Abuse and Harassment</a:t>
          </a:r>
        </a:p>
      </dsp:txBody>
      <dsp:txXfrm>
        <a:off x="218052" y="1411733"/>
        <a:ext cx="3672185" cy="333835"/>
      </dsp:txXfrm>
    </dsp:sp>
    <dsp:sp modelId="{AAE90BBE-3B63-49E8-AD2D-5058AD4416EB}">
      <dsp:nvSpPr>
        <dsp:cNvPr id="0" name=""/>
        <dsp:cNvSpPr/>
      </dsp:nvSpPr>
      <dsp:spPr>
        <a:xfrm>
          <a:off x="218052" y="174556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FB548-864B-447C-ADFD-671E3A29C0A1}">
      <dsp:nvSpPr>
        <dsp:cNvPr id="0" name=""/>
        <dsp:cNvSpPr/>
      </dsp:nvSpPr>
      <dsp:spPr>
        <a:xfrm>
          <a:off x="736238" y="174556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1BB506-F324-4293-8CEB-CFEE8066DF96}">
      <dsp:nvSpPr>
        <dsp:cNvPr id="0" name=""/>
        <dsp:cNvSpPr/>
      </dsp:nvSpPr>
      <dsp:spPr>
        <a:xfrm>
          <a:off x="1254424" y="174556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A10947-32B5-4B83-817F-82E3336B1697}">
      <dsp:nvSpPr>
        <dsp:cNvPr id="0" name=""/>
        <dsp:cNvSpPr/>
      </dsp:nvSpPr>
      <dsp:spPr>
        <a:xfrm>
          <a:off x="1772610" y="174556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0743BB-87A5-4A33-91E8-7A89ADE6CDF5}">
      <dsp:nvSpPr>
        <dsp:cNvPr id="0" name=""/>
        <dsp:cNvSpPr/>
      </dsp:nvSpPr>
      <dsp:spPr>
        <a:xfrm>
          <a:off x="2290796" y="174556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A2AB41-E1A1-43A0-AA8E-D4AB68367680}">
      <dsp:nvSpPr>
        <dsp:cNvPr id="0" name=""/>
        <dsp:cNvSpPr/>
      </dsp:nvSpPr>
      <dsp:spPr>
        <a:xfrm>
          <a:off x="2808983" y="174556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6DAE0C-ECB6-49F1-8842-221973E30FAA}">
      <dsp:nvSpPr>
        <dsp:cNvPr id="0" name=""/>
        <dsp:cNvSpPr/>
      </dsp:nvSpPr>
      <dsp:spPr>
        <a:xfrm>
          <a:off x="3327169" y="174556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3B70E6-EA9F-43D3-B644-6B758F08F733}">
      <dsp:nvSpPr>
        <dsp:cNvPr id="0" name=""/>
        <dsp:cNvSpPr/>
      </dsp:nvSpPr>
      <dsp:spPr>
        <a:xfrm>
          <a:off x="218052" y="1882163"/>
          <a:ext cx="3672185" cy="33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Review of MOPAN’s results framework</a:t>
          </a:r>
        </a:p>
      </dsp:txBody>
      <dsp:txXfrm>
        <a:off x="218052" y="1882163"/>
        <a:ext cx="3672185" cy="333835"/>
      </dsp:txXfrm>
    </dsp:sp>
    <dsp:sp modelId="{AA2044D4-6D71-47AE-B884-50737899862D}">
      <dsp:nvSpPr>
        <dsp:cNvPr id="0" name=""/>
        <dsp:cNvSpPr/>
      </dsp:nvSpPr>
      <dsp:spPr>
        <a:xfrm>
          <a:off x="218052" y="221599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FCD819-CAA0-4D8F-AF6E-CAAB2F8C4C56}">
      <dsp:nvSpPr>
        <dsp:cNvPr id="0" name=""/>
        <dsp:cNvSpPr/>
      </dsp:nvSpPr>
      <dsp:spPr>
        <a:xfrm>
          <a:off x="736238" y="221599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3431AF-6528-43A8-8EE0-A34EA0BE1D7B}">
      <dsp:nvSpPr>
        <dsp:cNvPr id="0" name=""/>
        <dsp:cNvSpPr/>
      </dsp:nvSpPr>
      <dsp:spPr>
        <a:xfrm>
          <a:off x="1254424" y="221599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D8C4A2-6CB2-46EE-8D1E-C1608F501ED5}">
      <dsp:nvSpPr>
        <dsp:cNvPr id="0" name=""/>
        <dsp:cNvSpPr/>
      </dsp:nvSpPr>
      <dsp:spPr>
        <a:xfrm>
          <a:off x="1772610" y="221599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7A02C2-6E02-46D5-998C-3ED171A266B0}">
      <dsp:nvSpPr>
        <dsp:cNvPr id="0" name=""/>
        <dsp:cNvSpPr/>
      </dsp:nvSpPr>
      <dsp:spPr>
        <a:xfrm>
          <a:off x="2290796" y="221599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FC0D26-25AF-4685-BA1C-BB5A1E735F9F}">
      <dsp:nvSpPr>
        <dsp:cNvPr id="0" name=""/>
        <dsp:cNvSpPr/>
      </dsp:nvSpPr>
      <dsp:spPr>
        <a:xfrm>
          <a:off x="2808983" y="221599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B4EEBC-5759-47AA-B2FB-5CEA7A48DA27}">
      <dsp:nvSpPr>
        <dsp:cNvPr id="0" name=""/>
        <dsp:cNvSpPr/>
      </dsp:nvSpPr>
      <dsp:spPr>
        <a:xfrm>
          <a:off x="3327169" y="221599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F2087D-C234-44B7-B2E8-4AA854408A93}">
      <dsp:nvSpPr>
        <dsp:cNvPr id="0" name=""/>
        <dsp:cNvSpPr/>
      </dsp:nvSpPr>
      <dsp:spPr>
        <a:xfrm>
          <a:off x="218052" y="2352593"/>
          <a:ext cx="3672185" cy="33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Differentiating MOPAN’s approach</a:t>
          </a:r>
          <a:endParaRPr lang="en-GB" sz="1500" kern="1200" dirty="0"/>
        </a:p>
      </dsp:txBody>
      <dsp:txXfrm>
        <a:off x="218052" y="2352593"/>
        <a:ext cx="3672185" cy="333835"/>
      </dsp:txXfrm>
    </dsp:sp>
    <dsp:sp modelId="{8D7DC949-FB8A-4D89-BD58-3E5D63CA3D88}">
      <dsp:nvSpPr>
        <dsp:cNvPr id="0" name=""/>
        <dsp:cNvSpPr/>
      </dsp:nvSpPr>
      <dsp:spPr>
        <a:xfrm>
          <a:off x="218052" y="268642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3F9ED2-9687-417E-A290-3669120B9B0C}">
      <dsp:nvSpPr>
        <dsp:cNvPr id="0" name=""/>
        <dsp:cNvSpPr/>
      </dsp:nvSpPr>
      <dsp:spPr>
        <a:xfrm>
          <a:off x="736238" y="268642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313160-4980-480E-8A2F-8BB3FDFBE679}">
      <dsp:nvSpPr>
        <dsp:cNvPr id="0" name=""/>
        <dsp:cNvSpPr/>
      </dsp:nvSpPr>
      <dsp:spPr>
        <a:xfrm>
          <a:off x="1254424" y="268642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83D621-3517-4725-8983-E18A4338A3D3}">
      <dsp:nvSpPr>
        <dsp:cNvPr id="0" name=""/>
        <dsp:cNvSpPr/>
      </dsp:nvSpPr>
      <dsp:spPr>
        <a:xfrm>
          <a:off x="1772610" y="268642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B64F19-A66F-4AD3-A77E-8D6361DD4A89}">
      <dsp:nvSpPr>
        <dsp:cNvPr id="0" name=""/>
        <dsp:cNvSpPr/>
      </dsp:nvSpPr>
      <dsp:spPr>
        <a:xfrm>
          <a:off x="2290796" y="268642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D290FD-5490-49AE-BE52-1E9D21526BA4}">
      <dsp:nvSpPr>
        <dsp:cNvPr id="0" name=""/>
        <dsp:cNvSpPr/>
      </dsp:nvSpPr>
      <dsp:spPr>
        <a:xfrm>
          <a:off x="2808983" y="268642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C326E3-C941-4035-82C9-C19616980CC5}">
      <dsp:nvSpPr>
        <dsp:cNvPr id="0" name=""/>
        <dsp:cNvSpPr/>
      </dsp:nvSpPr>
      <dsp:spPr>
        <a:xfrm>
          <a:off x="3327169" y="2686428"/>
          <a:ext cx="489624" cy="8160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0B239-C831-4195-B44E-E9EB36E886A8}">
      <dsp:nvSpPr>
        <dsp:cNvPr id="0" name=""/>
        <dsp:cNvSpPr/>
      </dsp:nvSpPr>
      <dsp:spPr>
        <a:xfrm>
          <a:off x="1366" y="85525"/>
          <a:ext cx="1331883" cy="4032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2015-16</a:t>
          </a:r>
          <a:endParaRPr lang="en-US" sz="1400" b="1" kern="1200" dirty="0"/>
        </a:p>
      </dsp:txBody>
      <dsp:txXfrm>
        <a:off x="1366" y="85525"/>
        <a:ext cx="1331883" cy="403200"/>
      </dsp:txXfrm>
    </dsp:sp>
    <dsp:sp modelId="{9576A9E4-6B7A-4904-BFA1-163C827815E1}">
      <dsp:nvSpPr>
        <dsp:cNvPr id="0" name=""/>
        <dsp:cNvSpPr/>
      </dsp:nvSpPr>
      <dsp:spPr>
        <a:xfrm>
          <a:off x="1366" y="488725"/>
          <a:ext cx="1331883" cy="337703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AfDB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GAVI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Global Fund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IDB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ILO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UN Habitat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UNAIDS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UNDP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UNEP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UNICEF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UNOCHA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World Bank</a:t>
          </a:r>
          <a:endParaRPr lang="en-GB" sz="1400" kern="1200" dirty="0"/>
        </a:p>
      </dsp:txBody>
      <dsp:txXfrm>
        <a:off x="1366" y="488725"/>
        <a:ext cx="1331883" cy="3377036"/>
      </dsp:txXfrm>
    </dsp:sp>
    <dsp:sp modelId="{79C13CD3-5A5F-4F09-979B-D7B0A6B4B19B}">
      <dsp:nvSpPr>
        <dsp:cNvPr id="0" name=""/>
        <dsp:cNvSpPr/>
      </dsp:nvSpPr>
      <dsp:spPr>
        <a:xfrm>
          <a:off x="1519712" y="85525"/>
          <a:ext cx="1331883" cy="4032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2017-18</a:t>
          </a:r>
          <a:endParaRPr lang="en-US" sz="1400" b="1" kern="1200" dirty="0"/>
        </a:p>
      </dsp:txBody>
      <dsp:txXfrm>
        <a:off x="1519712" y="85525"/>
        <a:ext cx="1331883" cy="403200"/>
      </dsp:txXfrm>
    </dsp:sp>
    <dsp:sp modelId="{CBF9653F-3FAD-4E57-853F-5151BFF9820C}">
      <dsp:nvSpPr>
        <dsp:cNvPr id="0" name=""/>
        <dsp:cNvSpPr/>
      </dsp:nvSpPr>
      <dsp:spPr>
        <a:xfrm>
          <a:off x="1519712" y="488725"/>
          <a:ext cx="1331883" cy="337703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AsDB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FAO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GEF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GPE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IFAD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IOM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OHCHR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UNESCO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UNFPA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UNHCR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UNRWA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UN WOMEN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WFP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WHO</a:t>
          </a:r>
          <a:endParaRPr lang="en-GB" sz="1400" kern="1200" dirty="0"/>
        </a:p>
      </dsp:txBody>
      <dsp:txXfrm>
        <a:off x="1519712" y="488725"/>
        <a:ext cx="1331883" cy="3377036"/>
      </dsp:txXfrm>
    </dsp:sp>
    <dsp:sp modelId="{AD667A9F-3D03-45BB-84FD-56FB2732A1B4}">
      <dsp:nvSpPr>
        <dsp:cNvPr id="0" name=""/>
        <dsp:cNvSpPr/>
      </dsp:nvSpPr>
      <dsp:spPr>
        <a:xfrm>
          <a:off x="3038059" y="85525"/>
          <a:ext cx="1331883" cy="4032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2019</a:t>
          </a:r>
          <a:endParaRPr lang="en-US" sz="1400" b="1" kern="1200" dirty="0"/>
        </a:p>
      </dsp:txBody>
      <dsp:txXfrm>
        <a:off x="3038059" y="85525"/>
        <a:ext cx="1331883" cy="403200"/>
      </dsp:txXfrm>
    </dsp:sp>
    <dsp:sp modelId="{F4EAB33C-F449-47DB-A3C5-45B9C1B4D4F2}">
      <dsp:nvSpPr>
        <dsp:cNvPr id="0" name=""/>
        <dsp:cNvSpPr/>
      </dsp:nvSpPr>
      <dsp:spPr>
        <a:xfrm>
          <a:off x="3038059" y="488725"/>
          <a:ext cx="1331883" cy="337703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CGIAR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MLF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UNCTAD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UNIDO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UNODC </a:t>
          </a:r>
        </a:p>
      </dsp:txBody>
      <dsp:txXfrm>
        <a:off x="3038059" y="488725"/>
        <a:ext cx="1331883" cy="33770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5DD8D-84DD-4885-B48D-CA1E5AAF50E9}">
      <dsp:nvSpPr>
        <dsp:cNvPr id="0" name=""/>
        <dsp:cNvSpPr/>
      </dsp:nvSpPr>
      <dsp:spPr>
        <a:xfrm>
          <a:off x="3346" y="981237"/>
          <a:ext cx="3357555" cy="335755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4777" tIns="26670" rIns="184777" bIns="26670" numCol="1" spcCol="1270" anchor="ctr" anchorCtr="0">
          <a:noAutofit/>
        </a:bodyPr>
        <a:lstStyle/>
        <a:p>
          <a:pPr lvl="0" algn="ctr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100" b="0" kern="1200" baseline="0" dirty="0" smtClean="0"/>
            <a:t>Major methodological leap forward – robustness, evidence base and results, quality</a:t>
          </a:r>
          <a:endParaRPr lang="en-GB" sz="2100" b="0" kern="1200" dirty="0"/>
        </a:p>
      </dsp:txBody>
      <dsp:txXfrm>
        <a:off x="495049" y="1472940"/>
        <a:ext cx="2374149" cy="2374149"/>
      </dsp:txXfrm>
    </dsp:sp>
    <dsp:sp modelId="{E0F3C564-7804-47E5-B4C3-484B994F686F}">
      <dsp:nvSpPr>
        <dsp:cNvPr id="0" name=""/>
        <dsp:cNvSpPr/>
      </dsp:nvSpPr>
      <dsp:spPr>
        <a:xfrm>
          <a:off x="2689390" y="981237"/>
          <a:ext cx="3357555" cy="335755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58202"/>
                <a:satOff val="-12291"/>
                <a:lumOff val="58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58202"/>
                <a:satOff val="-12291"/>
                <a:lumOff val="58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58202"/>
                <a:satOff val="-12291"/>
                <a:lumOff val="58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4777" tIns="26670" rIns="184777" bIns="26670" numCol="1" spcCol="1270" anchor="ctr" anchorCtr="0">
          <a:noAutofit/>
        </a:bodyPr>
        <a:lstStyle/>
        <a:p>
          <a:pPr lvl="0" algn="ctr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100" b="0" kern="1200" baseline="0" dirty="0" smtClean="0"/>
            <a:t>Coverage of multilateral system massively increased – 31 organisations over five years</a:t>
          </a:r>
        </a:p>
        <a:p>
          <a:pPr lvl="0" algn="ctr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100" b="0" kern="1200" baseline="0" dirty="0" smtClean="0"/>
            <a:t>Case studies</a:t>
          </a:r>
          <a:endParaRPr lang="en-GB" sz="2100" b="0" kern="1200" dirty="0"/>
        </a:p>
      </dsp:txBody>
      <dsp:txXfrm>
        <a:off x="3181093" y="1472940"/>
        <a:ext cx="2374149" cy="2374149"/>
      </dsp:txXfrm>
    </dsp:sp>
    <dsp:sp modelId="{99495315-5534-4794-9453-BC10B824BAD3}">
      <dsp:nvSpPr>
        <dsp:cNvPr id="0" name=""/>
        <dsp:cNvSpPr/>
      </dsp:nvSpPr>
      <dsp:spPr>
        <a:xfrm>
          <a:off x="5375434" y="981237"/>
          <a:ext cx="3357555" cy="335755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16404"/>
                <a:satOff val="-24583"/>
                <a:lumOff val="116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116404"/>
                <a:satOff val="-24583"/>
                <a:lumOff val="116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116404"/>
                <a:satOff val="-24583"/>
                <a:lumOff val="116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4777" tIns="26670" rIns="184777" bIns="26670" numCol="1" spcCol="1270" anchor="ctr" anchorCtr="0">
          <a:noAutofit/>
        </a:bodyPr>
        <a:lstStyle/>
        <a:p>
          <a:pPr lvl="0" algn="ctr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100" b="0" kern="1200" dirty="0" smtClean="0"/>
            <a:t>Use by members enhanced through engagement, more accessible products</a:t>
          </a:r>
          <a:endParaRPr lang="en-GB" sz="2100" b="0" kern="1200" dirty="0"/>
        </a:p>
      </dsp:txBody>
      <dsp:txXfrm>
        <a:off x="5867137" y="1472940"/>
        <a:ext cx="2374149" cy="2374149"/>
      </dsp:txXfrm>
    </dsp:sp>
    <dsp:sp modelId="{389FC230-948F-42BA-974C-548B1A77E42D}">
      <dsp:nvSpPr>
        <dsp:cNvPr id="0" name=""/>
        <dsp:cNvSpPr/>
      </dsp:nvSpPr>
      <dsp:spPr>
        <a:xfrm>
          <a:off x="8061478" y="981237"/>
          <a:ext cx="3357555" cy="335755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74607"/>
                <a:satOff val="-36874"/>
                <a:lumOff val="1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174607"/>
                <a:satOff val="-36874"/>
                <a:lumOff val="1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174607"/>
                <a:satOff val="-36874"/>
                <a:lumOff val="1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4777" tIns="26670" rIns="184777" bIns="26670" numCol="1" spcCol="1270" anchor="ctr" anchorCtr="0">
          <a:noAutofit/>
        </a:bodyPr>
        <a:lstStyle/>
        <a:p>
          <a:pPr lvl="0" algn="ctr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100" b="0" kern="1200" dirty="0" smtClean="0"/>
            <a:t>Enhanced external </a:t>
          </a:r>
          <a:br>
            <a:rPr lang="en-GB" sz="2100" b="0" kern="1200" dirty="0" smtClean="0"/>
          </a:br>
          <a:r>
            <a:rPr lang="en-GB" sz="2100" b="0" kern="1200" dirty="0" smtClean="0"/>
            <a:t>visibility &amp; credibility</a:t>
          </a:r>
          <a:endParaRPr lang="en-GB" sz="2100" b="0" kern="1200" dirty="0"/>
        </a:p>
      </dsp:txBody>
      <dsp:txXfrm>
        <a:off x="8553181" y="1472940"/>
        <a:ext cx="2374149" cy="2374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099" cy="49720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1" y="2"/>
            <a:ext cx="2949099" cy="49720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C4C0DC63-D298-4753-A5B6-5CA066106C58}" type="datetimeFigureOut">
              <a:rPr lang="en-GB" smtClean="0"/>
              <a:t>19/02/20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1"/>
            <a:ext cx="2949099" cy="497206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1" y="9445171"/>
            <a:ext cx="2949099" cy="497206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C864FC48-A982-4565-B05B-5209E6B865E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847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099" cy="49893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41" y="3"/>
            <a:ext cx="2949099" cy="49893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E72477C1-0DBA-E24B-88CD-074EFA218249}" type="datetimeFigureOut">
              <a:rPr lang="en-GB" smtClean="0"/>
              <a:t>19/02/20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85600"/>
            <a:ext cx="5444490" cy="3915491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41" y="9445170"/>
            <a:ext cx="2949099" cy="49893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153BE6E2-7D37-7C45-8BD3-6CF1A7ED76C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25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BE6E2-7D37-7C45-8BD3-6CF1A7ED76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190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1A7BC-B27D-402B-9E95-B1CF0B75D55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929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Ikke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spørge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hvordna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valgt</a:t>
            </a:r>
            <a:r>
              <a:rPr lang="en-GB" baseline="0" dirty="0" smtClean="0"/>
              <a:t> – 209 </a:t>
            </a:r>
            <a:r>
              <a:rPr lang="en-GB" baseline="0" dirty="0" err="1" smtClean="0"/>
              <a:t>bizar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måske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bruge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nye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såsom</a:t>
            </a:r>
            <a:r>
              <a:rPr lang="en-GB" baseline="0" dirty="0" smtClean="0"/>
              <a:t> AIID – 1-8 kun </a:t>
            </a:r>
            <a:r>
              <a:rPr lang="en-GB" baseline="0" dirty="0" err="1" smtClean="0"/>
              <a:t>ikke</a:t>
            </a:r>
            <a:r>
              <a:rPr lang="en-GB" baseline="0" dirty="0" smtClean="0"/>
              <a:t> results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BE6E2-7D37-7C45-8BD3-6CF1A7ED76C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208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BE6E2-7D37-7C45-8BD3-6CF1A7ED76C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24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ABE65-E7CD-4A29-9AD5-83183755B45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96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BE6E2-7D37-7C45-8BD3-6CF1A7ED76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667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ABE65-E7CD-4A29-9AD5-83183755B45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222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ABE65-E7CD-4A29-9AD5-83183755B45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648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BE6E2-7D37-7C45-8BD3-6CF1A7ED76C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483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ABE65-E7CD-4A29-9AD5-83183755B45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507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Analyserer</a:t>
            </a:r>
            <a:r>
              <a:rPr lang="en-US" dirty="0" smtClean="0"/>
              <a:t> al den date med </a:t>
            </a:r>
            <a:r>
              <a:rPr lang="en-US" dirty="0" err="1" smtClean="0"/>
              <a:t>henlik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at lave et narrative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omkring</a:t>
            </a:r>
            <a:r>
              <a:rPr lang="en-US" baseline="0" dirty="0" smtClean="0"/>
              <a:t> MO I </a:t>
            </a:r>
            <a:r>
              <a:rPr lang="en-US" baseline="0" dirty="0" err="1" smtClean="0"/>
              <a:t>forhold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spm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genkende</a:t>
            </a:r>
            <a:r>
              <a:rPr lang="en-US" baseline="0" dirty="0" smtClean="0"/>
              <a:t> DAC </a:t>
            </a:r>
            <a:r>
              <a:rPr lang="en-US" baseline="0" dirty="0" err="1" smtClean="0"/>
              <a:t>kriterier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relevans</a:t>
            </a:r>
            <a:r>
              <a:rPr lang="en-US" baseline="0" dirty="0" smtClean="0"/>
              <a:t> – effectiveness – efficiency – impact </a:t>
            </a:r>
            <a:endParaRPr lang="en-US" dirty="0" smtClean="0"/>
          </a:p>
          <a:p>
            <a:r>
              <a:rPr lang="en-US" dirty="0" smtClean="0"/>
              <a:t>Achieving the right approach for any assessment depends on asking the right questions. 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The framing</a:t>
            </a:r>
            <a:r>
              <a:rPr lang="en-CA" baseline="0" dirty="0" smtClean="0"/>
              <a:t>/overarching </a:t>
            </a:r>
            <a:r>
              <a:rPr lang="en-CA" dirty="0" smtClean="0"/>
              <a:t>questions </a:t>
            </a:r>
            <a:r>
              <a:rPr lang="en-GB" baseline="0" dirty="0" smtClean="0"/>
              <a:t>behind the MOPAN assessment – which </a:t>
            </a:r>
            <a:r>
              <a:rPr lang="en-CA" dirty="0" smtClean="0"/>
              <a:t>loosely adhere to the OECD DAC criteria for evaluation</a:t>
            </a:r>
            <a:r>
              <a:rPr lang="en-CA" baseline="0" dirty="0" smtClean="0"/>
              <a:t> – are the following:</a:t>
            </a:r>
            <a:endParaRPr lang="en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1A7BC-B27D-402B-9E95-B1CF0B75D55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582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BE6E2-7D37-7C45-8BD3-6CF1A7ED76C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09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/>
          <p:nvPr userDrawn="1"/>
        </p:nvSpPr>
        <p:spPr bwMode="auto">
          <a:xfrm>
            <a:off x="0" y="0"/>
            <a:ext cx="12205648" cy="4804477"/>
          </a:xfrm>
          <a:prstGeom prst="rect">
            <a:avLst/>
          </a:prstGeom>
          <a:gradFill flip="none" rotWithShape="1">
            <a:gsLst>
              <a:gs pos="10000">
                <a:schemeClr val="accent3">
                  <a:lumMod val="50000"/>
                </a:schemeClr>
              </a:gs>
              <a:gs pos="81000">
                <a:schemeClr val="accent3">
                  <a:lumMod val="75000"/>
                </a:schemeClr>
              </a:gs>
              <a:gs pos="54000">
                <a:schemeClr val="accent3">
                  <a:lumMod val="78000"/>
                </a:schemeClr>
              </a:gs>
              <a:gs pos="97000">
                <a:schemeClr val="accent3">
                  <a:lumMod val="9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63754" y="3126339"/>
            <a:ext cx="6109173" cy="1245636"/>
          </a:xfrm>
        </p:spPr>
        <p:txBody>
          <a:bodyPr anchor="t">
            <a:normAutofit/>
          </a:bodyPr>
          <a:lstStyle>
            <a:lvl1pPr algn="l">
              <a:defRPr sz="2800" baseline="0"/>
            </a:lvl1pPr>
          </a:lstStyle>
          <a:p>
            <a:r>
              <a:rPr lang="en-GB" noProof="0" dirty="0" smtClean="0"/>
              <a:t>Possible Subtitle of the Presentation</a:t>
            </a:r>
            <a:endParaRPr lang="en-GB" noProof="0" dirty="0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0" y="5336991"/>
            <a:ext cx="3365500" cy="960650"/>
          </a:xfrm>
          <a:prstGeom prst="rect">
            <a:avLst/>
          </a:prstGeom>
        </p:spPr>
      </p:pic>
      <p:sp>
        <p:nvSpPr>
          <p:cNvPr id="18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63754" y="818657"/>
            <a:ext cx="10078139" cy="194243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TITLE OF THE PRESENTATION</a:t>
            </a:r>
          </a:p>
        </p:txBody>
      </p:sp>
      <p:sp>
        <p:nvSpPr>
          <p:cNvPr id="3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83195" y="3783040"/>
            <a:ext cx="2758698" cy="588935"/>
          </a:xfrm>
        </p:spPr>
        <p:txBody>
          <a:bodyPr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smtClean="0"/>
              <a:t>Date</a:t>
            </a:r>
            <a:br>
              <a:rPr lang="en-GB" noProof="0" dirty="0" smtClean="0"/>
            </a:br>
            <a:r>
              <a:rPr lang="en-GB" noProof="0" dirty="0" smtClean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6288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 userDrawn="1"/>
        </p:nvSpPr>
        <p:spPr bwMode="auto">
          <a:xfrm>
            <a:off x="0" y="0"/>
            <a:ext cx="5108028" cy="61769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A74B-79EA-4B83-B858-00EF909C232A}" type="datetime1">
              <a:rPr lang="de-DE" smtClean="0"/>
              <a:t>19/02/20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1A05-C831-AE45-99F7-45CBE2A65BE6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25" y="6379860"/>
            <a:ext cx="1341967" cy="357381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0548" y="1371600"/>
            <a:ext cx="4548104" cy="4538662"/>
          </a:xfrm>
        </p:spPr>
        <p:txBody>
          <a:bodyPr anchor="ctr"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Edit Text</a:t>
            </a:r>
            <a:endParaRPr lang="en-GB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5360276" y="266701"/>
            <a:ext cx="5993524" cy="5910262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40548" y="266701"/>
            <a:ext cx="4548104" cy="838198"/>
          </a:xfrm>
        </p:spPr>
        <p:txBody>
          <a:bodyPr anchor="ctr"/>
          <a:lstStyle>
            <a:lvl1pPr marL="0" indent="0" algn="ctr">
              <a:buFontTx/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Edit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44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 userDrawn="1"/>
        </p:nvSpPr>
        <p:spPr bwMode="auto">
          <a:xfrm>
            <a:off x="0" y="0"/>
            <a:ext cx="5108028" cy="61769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6005-E459-448F-BAA9-150292C4FC87}" type="datetime1">
              <a:rPr lang="de-DE" smtClean="0"/>
              <a:t>19/02/20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1A05-C831-AE45-99F7-45CBE2A65BE6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25" y="6379860"/>
            <a:ext cx="1341967" cy="357381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0548" y="266700"/>
            <a:ext cx="4548104" cy="931479"/>
          </a:xfrm>
        </p:spPr>
        <p:txBody>
          <a:bodyPr anchor="ctr"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Edit Text</a:t>
            </a:r>
            <a:endParaRPr lang="en-GB" dirty="0"/>
          </a:p>
        </p:txBody>
      </p:sp>
      <p:sp>
        <p:nvSpPr>
          <p:cNvPr id="2" name="Pfeil nach rechts 1"/>
          <p:cNvSpPr/>
          <p:nvPr userDrawn="1"/>
        </p:nvSpPr>
        <p:spPr>
          <a:xfrm>
            <a:off x="349817" y="1655871"/>
            <a:ext cx="960400" cy="583324"/>
          </a:xfrm>
          <a:prstGeom prst="rightArrow">
            <a:avLst>
              <a:gd name="adj1" fmla="val 39189"/>
              <a:gd name="adj2" fmla="val 58108"/>
            </a:avLst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466193" y="1631977"/>
            <a:ext cx="3894083" cy="614363"/>
          </a:xfrm>
          <a:solidFill>
            <a:schemeClr val="bg1"/>
          </a:solidFill>
        </p:spPr>
        <p:txBody>
          <a:bodyPr anchor="ctr"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 smtClean="0"/>
              <a:t>Edit Text</a:t>
            </a:r>
          </a:p>
        </p:txBody>
      </p:sp>
      <p:sp>
        <p:nvSpPr>
          <p:cNvPr id="14" name="Pfeil nach rechts 13"/>
          <p:cNvSpPr/>
          <p:nvPr userDrawn="1"/>
        </p:nvSpPr>
        <p:spPr>
          <a:xfrm>
            <a:off x="349817" y="3224684"/>
            <a:ext cx="960400" cy="583324"/>
          </a:xfrm>
          <a:prstGeom prst="rightArrow">
            <a:avLst>
              <a:gd name="adj1" fmla="val 39189"/>
              <a:gd name="adj2" fmla="val 58108"/>
            </a:avLst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466193" y="3200790"/>
            <a:ext cx="3894083" cy="614363"/>
          </a:xfrm>
          <a:solidFill>
            <a:schemeClr val="bg1"/>
          </a:solidFill>
        </p:spPr>
        <p:txBody>
          <a:bodyPr anchor="ctr"/>
          <a:lstStyle>
            <a:lvl1pPr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 smtClean="0"/>
              <a:t>Edit Text</a:t>
            </a:r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466193" y="4750826"/>
            <a:ext cx="3894083" cy="690504"/>
          </a:xfrm>
          <a:solidFill>
            <a:schemeClr val="bg1"/>
          </a:solidFill>
        </p:spPr>
        <p:txBody>
          <a:bodyPr anchor="ctr"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 smtClean="0"/>
              <a:t>Edit Text</a:t>
            </a:r>
          </a:p>
        </p:txBody>
      </p:sp>
      <p:sp>
        <p:nvSpPr>
          <p:cNvPr id="20" name="Inhaltsplatzhalter 10"/>
          <p:cNvSpPr>
            <a:spLocks noGrp="1"/>
          </p:cNvSpPr>
          <p:nvPr>
            <p:ph sz="quarter" idx="21" hasCustomPrompt="1"/>
          </p:nvPr>
        </p:nvSpPr>
        <p:spPr>
          <a:xfrm>
            <a:off x="5360276" y="4750825"/>
            <a:ext cx="5993524" cy="1426137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  <p:sp>
        <p:nvSpPr>
          <p:cNvPr id="22" name="Inhaltsplatzhalter 10"/>
          <p:cNvSpPr>
            <a:spLocks noGrp="1"/>
          </p:cNvSpPr>
          <p:nvPr>
            <p:ph sz="quarter" idx="22" hasCustomPrompt="1"/>
          </p:nvPr>
        </p:nvSpPr>
        <p:spPr>
          <a:xfrm>
            <a:off x="5360276" y="1638352"/>
            <a:ext cx="5993524" cy="1426138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  <p:sp>
        <p:nvSpPr>
          <p:cNvPr id="24" name="Inhaltsplatzhalter 10"/>
          <p:cNvSpPr>
            <a:spLocks noGrp="1"/>
          </p:cNvSpPr>
          <p:nvPr>
            <p:ph sz="quarter" idx="23" hasCustomPrompt="1"/>
          </p:nvPr>
        </p:nvSpPr>
        <p:spPr>
          <a:xfrm>
            <a:off x="5360276" y="3200790"/>
            <a:ext cx="5993524" cy="1437809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  <p:sp>
        <p:nvSpPr>
          <p:cNvPr id="25" name="Pfeil nach rechts 24"/>
          <p:cNvSpPr/>
          <p:nvPr userDrawn="1"/>
        </p:nvSpPr>
        <p:spPr>
          <a:xfrm>
            <a:off x="349817" y="4793497"/>
            <a:ext cx="960400" cy="583324"/>
          </a:xfrm>
          <a:prstGeom prst="rightArrow">
            <a:avLst>
              <a:gd name="adj1" fmla="val 39189"/>
              <a:gd name="adj2" fmla="val 58108"/>
            </a:avLst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93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 userDrawn="1"/>
        </p:nvSpPr>
        <p:spPr bwMode="auto">
          <a:xfrm>
            <a:off x="1310215" y="2437278"/>
            <a:ext cx="10109747" cy="373968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4100-C428-4B11-89DA-C6E41D28C139}" type="datetime1">
              <a:rPr lang="de-DE" smtClean="0"/>
              <a:t>19/02/20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1A05-C831-AE45-99F7-45CBE2A65BE6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25" y="6379860"/>
            <a:ext cx="1341967" cy="357381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10216" y="266700"/>
            <a:ext cx="10109745" cy="773824"/>
          </a:xfrm>
        </p:spPr>
        <p:txBody>
          <a:bodyPr anchor="ctr"/>
          <a:lstStyle>
            <a:lvl1pPr marL="0" indent="0" algn="r">
              <a:buFontTx/>
              <a:buNone/>
              <a:defRPr b="1" baseline="0">
                <a:solidFill>
                  <a:schemeClr val="accent4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Edit Title</a:t>
            </a:r>
            <a:endParaRPr lang="en-GB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1531406" y="2604444"/>
            <a:ext cx="9646345" cy="340535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309686" y="1219911"/>
            <a:ext cx="10110275" cy="1064476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Edit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68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 userDrawn="1"/>
        </p:nvSpPr>
        <p:spPr bwMode="auto">
          <a:xfrm>
            <a:off x="1310215" y="2437278"/>
            <a:ext cx="10109747" cy="373968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165B-AFF5-4819-9234-4A1D6BCCE0AB}" type="datetime1">
              <a:rPr lang="de-DE" smtClean="0"/>
              <a:t>19/02/20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1A05-C831-AE45-99F7-45CBE2A65BE6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25" y="6379860"/>
            <a:ext cx="1341967" cy="357381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10216" y="266700"/>
            <a:ext cx="10109745" cy="773824"/>
          </a:xfrm>
        </p:spPr>
        <p:txBody>
          <a:bodyPr anchor="ctr"/>
          <a:lstStyle>
            <a:lvl1pPr marL="0" indent="0" algn="r">
              <a:buFontTx/>
              <a:buNone/>
              <a:defRPr b="1" baseline="0">
                <a:solidFill>
                  <a:schemeClr val="accent4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Edit Title</a:t>
            </a:r>
            <a:endParaRPr lang="en-GB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840622" y="2604444"/>
            <a:ext cx="8337130" cy="340535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309686" y="1219911"/>
            <a:ext cx="10110275" cy="1064476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Edit Text</a:t>
            </a:r>
            <a:endParaRPr lang="en-GB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1445418" y="2604443"/>
            <a:ext cx="1260000" cy="1080000"/>
          </a:xfrm>
        </p:spPr>
        <p:txBody>
          <a:bodyPr anchor="t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8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Edit Title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16B5-4865-476A-AA87-37FB7F4E9815}" type="datetime1">
              <a:rPr lang="de-DE" smtClean="0"/>
              <a:t>19/02/20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1A05-C831-AE45-99F7-45CBE2A65B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47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/>
          <p:nvPr userDrawn="1"/>
        </p:nvSpPr>
        <p:spPr bwMode="auto">
          <a:xfrm>
            <a:off x="-13648" y="-17549"/>
            <a:ext cx="12205648" cy="4804477"/>
          </a:xfrm>
          <a:prstGeom prst="rect">
            <a:avLst/>
          </a:prstGeom>
          <a:gradFill flip="none" rotWithShape="1">
            <a:gsLst>
              <a:gs pos="10000">
                <a:schemeClr val="accent3">
                  <a:lumMod val="50000"/>
                </a:schemeClr>
              </a:gs>
              <a:gs pos="81000">
                <a:schemeClr val="accent3">
                  <a:lumMod val="75000"/>
                </a:schemeClr>
              </a:gs>
              <a:gs pos="54000">
                <a:schemeClr val="accent3">
                  <a:lumMod val="78000"/>
                </a:schemeClr>
              </a:gs>
              <a:gs pos="97000">
                <a:schemeClr val="accent3">
                  <a:lumMod val="9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0" y="5336991"/>
            <a:ext cx="3365500" cy="960650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1056930" y="1369027"/>
            <a:ext cx="1007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noProof="0" dirty="0" smtClean="0">
                <a:solidFill>
                  <a:schemeClr val="bg1"/>
                </a:solidFill>
              </a:rPr>
              <a:t>Thank you.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1056930" y="3509656"/>
            <a:ext cx="1007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0" dirty="0" smtClean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www.mopanonline.org</a:t>
            </a:r>
            <a:endParaRPr lang="en-GB" sz="28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/>
          <p:nvPr/>
        </p:nvSpPr>
        <p:spPr bwMode="auto">
          <a:xfrm>
            <a:off x="0" y="0"/>
            <a:ext cx="12205648" cy="4804477"/>
          </a:xfrm>
          <a:prstGeom prst="rect">
            <a:avLst/>
          </a:prstGeom>
          <a:gradFill flip="none" rotWithShape="1">
            <a:gsLst>
              <a:gs pos="10000">
                <a:schemeClr val="accent3">
                  <a:lumMod val="50000"/>
                </a:schemeClr>
              </a:gs>
              <a:gs pos="81000">
                <a:schemeClr val="accent3">
                  <a:lumMod val="75000"/>
                </a:schemeClr>
              </a:gs>
              <a:gs pos="54000">
                <a:schemeClr val="accent3">
                  <a:lumMod val="78000"/>
                </a:schemeClr>
              </a:gs>
              <a:gs pos="97000">
                <a:schemeClr val="accent3">
                  <a:lumMod val="9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63754" y="3126339"/>
            <a:ext cx="6109173" cy="1245636"/>
          </a:xfrm>
        </p:spPr>
        <p:txBody>
          <a:bodyPr anchor="t">
            <a:normAutofit/>
          </a:bodyPr>
          <a:lstStyle>
            <a:lvl1pPr algn="l">
              <a:defRPr sz="2800" baseline="0"/>
            </a:lvl1pPr>
          </a:lstStyle>
          <a:p>
            <a:r>
              <a:rPr lang="en-GB" noProof="0" dirty="0" smtClean="0"/>
              <a:t>Possible Subtitle of the Presentation</a:t>
            </a:r>
            <a:endParaRPr lang="en-GB" noProof="0" dirty="0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0" y="5336991"/>
            <a:ext cx="3365500" cy="960650"/>
          </a:xfrm>
          <a:prstGeom prst="rect">
            <a:avLst/>
          </a:prstGeom>
        </p:spPr>
      </p:pic>
      <p:sp>
        <p:nvSpPr>
          <p:cNvPr id="18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63754" y="818657"/>
            <a:ext cx="10078139" cy="194243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TITLE OF THE PRESENTATION</a:t>
            </a:r>
          </a:p>
        </p:txBody>
      </p:sp>
      <p:sp>
        <p:nvSpPr>
          <p:cNvPr id="3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83195" y="3783040"/>
            <a:ext cx="2758698" cy="588935"/>
          </a:xfrm>
        </p:spPr>
        <p:txBody>
          <a:bodyPr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smtClean="0"/>
              <a:t>Date</a:t>
            </a:r>
            <a:br>
              <a:rPr lang="en-GB" noProof="0" dirty="0" smtClean="0"/>
            </a:br>
            <a:r>
              <a:rPr lang="en-GB" noProof="0" dirty="0" smtClean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5730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Edit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Edit </a:t>
            </a:r>
            <a:r>
              <a:rPr lang="de-DE" dirty="0" err="1" smtClean="0"/>
              <a:t>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A647-9DA5-451D-82F9-708B51B86BD8}" type="datetime1">
              <a:rPr lang="de-DE" smtClean="0"/>
              <a:t>19/02/20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1A05-C831-AE45-99F7-45CBE2A65B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6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 baseline="0"/>
            </a:lvl1pPr>
          </a:lstStyle>
          <a:p>
            <a:r>
              <a:rPr lang="en-GB" noProof="0" dirty="0" smtClean="0"/>
              <a:t>Edit Title</a:t>
            </a:r>
            <a:endParaRPr lang="en-GB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4925-BBCE-4365-BB3D-BEBFC782E1C5}" type="datetime1">
              <a:rPr lang="de-DE" noProof="0" smtClean="0"/>
              <a:t>19/02/20</a:t>
            </a:fld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97D6B-13DF-3442-8897-8F9970434FAF}" type="slidenum">
              <a:rPr lang="en-GB" noProof="0" smtClean="0"/>
              <a:t>‹nr.›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1228725"/>
            <a:ext cx="10515600" cy="4948237"/>
          </a:xfrm>
        </p:spPr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Text or Object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005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Edit Title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97D6B-13DF-3442-8897-8F9970434FAF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Edit Text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2" hasCustomPrompt="1"/>
          </p:nvPr>
        </p:nvSpPr>
        <p:spPr>
          <a:xfrm>
            <a:off x="831850" y="1228726"/>
            <a:ext cx="10521950" cy="3227388"/>
          </a:xfrm>
        </p:spPr>
        <p:txBody>
          <a:bodyPr/>
          <a:lstStyle>
            <a:lvl1pPr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06999D3-A1A3-4FA9-9FBE-C93DE831EEB3}" type="datetime1">
              <a:rPr lang="de-DE" noProof="0" smtClean="0"/>
              <a:t>19/02/20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958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10217" y="1122363"/>
            <a:ext cx="10043583" cy="2387600"/>
          </a:xfrm>
        </p:spPr>
        <p:txBody>
          <a:bodyPr anchor="ctr"/>
          <a:lstStyle>
            <a:lvl1pPr algn="ctr">
              <a:defRPr sz="60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Edit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10217" y="3602038"/>
            <a:ext cx="10043583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Edit </a:t>
            </a:r>
            <a:r>
              <a:rPr lang="de-DE" dirty="0" err="1" smtClean="0"/>
              <a:t>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F7BD-79B2-4E62-8379-7673877910EB}" type="datetime1">
              <a:rPr lang="de-DE" smtClean="0"/>
              <a:t>19/02/20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1A05-C831-AE45-99F7-45CBE2A65B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95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Edit Title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333500"/>
            <a:ext cx="5181600" cy="4843463"/>
          </a:xfrm>
        </p:spPr>
        <p:txBody>
          <a:bodyPr/>
          <a:lstStyle>
            <a:lvl1pPr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Text or Object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72200" y="1333500"/>
            <a:ext cx="5181600" cy="4843463"/>
          </a:xfrm>
        </p:spPr>
        <p:txBody>
          <a:bodyPr/>
          <a:lstStyle>
            <a:lvl1pPr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Text or Object</a:t>
            </a:r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7E34-4551-4BC4-AF83-CD0C8D28ACCC}" type="datetime1">
              <a:rPr lang="de-DE" noProof="0" smtClean="0"/>
              <a:t>19/02/20</a:t>
            </a:fld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7D6B-13DF-3442-8897-8F9970434FAF}" type="slidenum">
              <a:rPr lang="en-GB" noProof="0" smtClean="0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19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94" y="88359"/>
            <a:ext cx="10515600" cy="8418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Edit Title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39794" y="1269207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800" b="0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Edit Text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839788" y="2238375"/>
            <a:ext cx="5157787" cy="3951288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Text or Object</a:t>
            </a:r>
            <a:endParaRPr lang="en-GB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269207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Edit Text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72200" y="2238375"/>
            <a:ext cx="5183188" cy="3951288"/>
          </a:xfrm>
        </p:spPr>
        <p:txBody>
          <a:bodyPr/>
          <a:lstStyle>
            <a:lvl1pPr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Text or Object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A186-06A6-42ED-B74D-ED804D8D7D31}" type="datetime1">
              <a:rPr lang="de-DE" noProof="0" smtClean="0"/>
              <a:t>19/02/20</a:t>
            </a:fld>
            <a:endParaRPr lang="en-GB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7D6B-13DF-3442-8897-8F9970434FAF}" type="slidenum">
              <a:rPr lang="en-GB" noProof="0" smtClean="0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892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83188" y="1235073"/>
            <a:ext cx="6172200" cy="4625977"/>
          </a:xfrm>
        </p:spPr>
        <p:txBody>
          <a:bodyPr>
            <a:normAutofit/>
          </a:bodyPr>
          <a:lstStyle>
            <a:lvl1pPr>
              <a:defRPr sz="28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Text or Object</a:t>
            </a:r>
            <a:endParaRPr lang="en-GB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 smtClean="0"/>
              <a:t>Edit Text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74EB-9300-402C-92F1-72D11685CCDB}" type="datetime1">
              <a:rPr lang="de-DE" noProof="0" smtClean="0"/>
              <a:t>19/02/20</a:t>
            </a:fld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7D6B-13DF-3442-8897-8F9970434FAF}" type="slidenum">
              <a:rPr lang="en-GB" noProof="0" smtClean="0"/>
              <a:t>‹nr.›</a:t>
            </a:fld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Edit Title</a:t>
            </a:r>
            <a:endParaRPr lang="en-GB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35075"/>
            <a:ext cx="3933825" cy="1176338"/>
          </a:xfrm>
        </p:spPr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Edit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57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Edit Title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97D6B-13DF-3442-8897-8F9970434FAF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824906"/>
            <a:ext cx="10515600" cy="440778"/>
          </a:xfrm>
        </p:spPr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Title or Short Description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 hasCustomPrompt="1"/>
          </p:nvPr>
        </p:nvSpPr>
        <p:spPr>
          <a:xfrm>
            <a:off x="838200" y="1219200"/>
            <a:ext cx="10515600" cy="3400097"/>
          </a:xfrm>
        </p:spPr>
        <p:txBody>
          <a:bodyPr/>
          <a:lstStyle>
            <a:lvl1pPr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370238"/>
            <a:ext cx="10515599" cy="77831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mtClean="0"/>
              <a:t>Text</a:t>
            </a:r>
            <a:endParaRPr lang="en-GB" dirty="0"/>
          </a:p>
        </p:txBody>
      </p:sp>
      <p:sp>
        <p:nvSpPr>
          <p:cNvPr id="1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90511F-374D-4424-B2A6-C514AD9F04EF}" type="datetime1">
              <a:rPr lang="de-DE" noProof="0" smtClean="0"/>
              <a:t>19/02/20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175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/>
        </p:nvSpPr>
        <p:spPr bwMode="auto">
          <a:xfrm>
            <a:off x="0" y="0"/>
            <a:ext cx="3011213" cy="61769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0D59-DE4D-4391-B433-ED4FE458B564}" type="datetime1">
              <a:rPr lang="de-DE" smtClean="0"/>
              <a:t>19/02/20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1A05-C831-AE45-99F7-45CBE2A65BE6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17" y="6379860"/>
            <a:ext cx="1341967" cy="357381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7318" y="266700"/>
            <a:ext cx="2616576" cy="5643562"/>
          </a:xfrm>
        </p:spPr>
        <p:txBody>
          <a:bodyPr anchor="ctr"/>
          <a:lstStyle>
            <a:lvl1pPr marL="0" indent="0">
              <a:buFontTx/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Edit Text</a:t>
            </a:r>
            <a:endParaRPr lang="en-GB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3208531" y="266700"/>
            <a:ext cx="8145269" cy="591026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5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/>
        </p:nvSpPr>
        <p:spPr bwMode="auto">
          <a:xfrm>
            <a:off x="0" y="0"/>
            <a:ext cx="5108028" cy="61769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7421-3FD2-4FAC-92C4-8F12AB26D10D}" type="datetime1">
              <a:rPr lang="de-DE" smtClean="0"/>
              <a:t>19/02/20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1A05-C831-AE45-99F7-45CBE2A65BE6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17" y="6379860"/>
            <a:ext cx="1341967" cy="357381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0548" y="1371600"/>
            <a:ext cx="4548104" cy="4538662"/>
          </a:xfrm>
        </p:spPr>
        <p:txBody>
          <a:bodyPr anchor="ctr"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Edit Text</a:t>
            </a:r>
            <a:endParaRPr lang="en-GB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5360276" y="266701"/>
            <a:ext cx="5993524" cy="5910262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40548" y="266701"/>
            <a:ext cx="4548104" cy="838198"/>
          </a:xfrm>
        </p:spPr>
        <p:txBody>
          <a:bodyPr anchor="ctr"/>
          <a:lstStyle>
            <a:lvl1pPr marL="0" indent="0" algn="ctr">
              <a:buFontTx/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Edit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76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/>
        </p:nvSpPr>
        <p:spPr bwMode="auto">
          <a:xfrm>
            <a:off x="0" y="0"/>
            <a:ext cx="5108028" cy="61769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CBB-5FC8-406E-9DA7-0ED40AD37985}" type="datetime1">
              <a:rPr lang="de-DE" smtClean="0"/>
              <a:t>19/02/20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1A05-C831-AE45-99F7-45CBE2A65BE6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16" y="6379860"/>
            <a:ext cx="1341967" cy="357381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0548" y="266700"/>
            <a:ext cx="4548104" cy="931479"/>
          </a:xfrm>
        </p:spPr>
        <p:txBody>
          <a:bodyPr anchor="ctr"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Edit Text</a:t>
            </a:r>
            <a:endParaRPr lang="en-GB" dirty="0"/>
          </a:p>
        </p:txBody>
      </p:sp>
      <p:sp>
        <p:nvSpPr>
          <p:cNvPr id="2" name="Pfeil nach rechts 1"/>
          <p:cNvSpPr/>
          <p:nvPr/>
        </p:nvSpPr>
        <p:spPr>
          <a:xfrm>
            <a:off x="349817" y="1655871"/>
            <a:ext cx="960400" cy="583324"/>
          </a:xfrm>
          <a:prstGeom prst="rightArrow">
            <a:avLst>
              <a:gd name="adj1" fmla="val 39189"/>
              <a:gd name="adj2" fmla="val 58108"/>
            </a:avLst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466193" y="1631977"/>
            <a:ext cx="3894083" cy="614363"/>
          </a:xfrm>
          <a:solidFill>
            <a:schemeClr val="bg1"/>
          </a:solidFill>
        </p:spPr>
        <p:txBody>
          <a:bodyPr anchor="ctr"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 smtClean="0"/>
              <a:t>Edit Text</a:t>
            </a:r>
          </a:p>
        </p:txBody>
      </p:sp>
      <p:sp>
        <p:nvSpPr>
          <p:cNvPr id="14" name="Pfeil nach rechts 13"/>
          <p:cNvSpPr/>
          <p:nvPr/>
        </p:nvSpPr>
        <p:spPr>
          <a:xfrm>
            <a:off x="349817" y="3224684"/>
            <a:ext cx="960400" cy="583324"/>
          </a:xfrm>
          <a:prstGeom prst="rightArrow">
            <a:avLst>
              <a:gd name="adj1" fmla="val 39189"/>
              <a:gd name="adj2" fmla="val 58108"/>
            </a:avLst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466193" y="3200790"/>
            <a:ext cx="3894083" cy="614363"/>
          </a:xfrm>
          <a:solidFill>
            <a:schemeClr val="bg1"/>
          </a:solidFill>
        </p:spPr>
        <p:txBody>
          <a:bodyPr anchor="ctr"/>
          <a:lstStyle>
            <a:lvl1pPr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 smtClean="0"/>
              <a:t>Edit Text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349817" y="4774719"/>
            <a:ext cx="960400" cy="655619"/>
          </a:xfrm>
          <a:prstGeom prst="rightArrow">
            <a:avLst>
              <a:gd name="adj1" fmla="val 39189"/>
              <a:gd name="adj2" fmla="val 58108"/>
            </a:avLst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466193" y="4750826"/>
            <a:ext cx="3894083" cy="690504"/>
          </a:xfrm>
          <a:solidFill>
            <a:schemeClr val="bg1"/>
          </a:solidFill>
        </p:spPr>
        <p:txBody>
          <a:bodyPr anchor="ctr"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 smtClean="0"/>
              <a:t>Edit Text</a:t>
            </a:r>
          </a:p>
        </p:txBody>
      </p:sp>
      <p:sp>
        <p:nvSpPr>
          <p:cNvPr id="20" name="Inhaltsplatzhalter 10"/>
          <p:cNvSpPr>
            <a:spLocks noGrp="1"/>
          </p:cNvSpPr>
          <p:nvPr>
            <p:ph sz="quarter" idx="21" hasCustomPrompt="1"/>
          </p:nvPr>
        </p:nvSpPr>
        <p:spPr>
          <a:xfrm>
            <a:off x="5360276" y="4750825"/>
            <a:ext cx="5993524" cy="1426137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  <p:sp>
        <p:nvSpPr>
          <p:cNvPr id="22" name="Inhaltsplatzhalter 10"/>
          <p:cNvSpPr>
            <a:spLocks noGrp="1"/>
          </p:cNvSpPr>
          <p:nvPr>
            <p:ph sz="quarter" idx="22" hasCustomPrompt="1"/>
          </p:nvPr>
        </p:nvSpPr>
        <p:spPr>
          <a:xfrm>
            <a:off x="5360276" y="1638352"/>
            <a:ext cx="5993524" cy="1426138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  <p:sp>
        <p:nvSpPr>
          <p:cNvPr id="24" name="Inhaltsplatzhalter 10"/>
          <p:cNvSpPr>
            <a:spLocks noGrp="1"/>
          </p:cNvSpPr>
          <p:nvPr>
            <p:ph sz="quarter" idx="23" hasCustomPrompt="1"/>
          </p:nvPr>
        </p:nvSpPr>
        <p:spPr>
          <a:xfrm>
            <a:off x="5360276" y="3200790"/>
            <a:ext cx="5993524" cy="1437809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43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/>
        </p:nvSpPr>
        <p:spPr bwMode="auto">
          <a:xfrm>
            <a:off x="1310215" y="2437278"/>
            <a:ext cx="10109747" cy="373968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8482-04D8-4BAF-95F7-A10D2DB2C682}" type="datetime1">
              <a:rPr lang="de-DE" smtClean="0"/>
              <a:t>19/02/20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1A05-C831-AE45-99F7-45CBE2A65BE6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16" y="6379860"/>
            <a:ext cx="1341967" cy="357381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10216" y="266700"/>
            <a:ext cx="10109745" cy="773824"/>
          </a:xfrm>
        </p:spPr>
        <p:txBody>
          <a:bodyPr anchor="ctr"/>
          <a:lstStyle>
            <a:lvl1pPr marL="0" indent="0" algn="r">
              <a:buFontTx/>
              <a:buNone/>
              <a:defRPr b="1" baseline="0">
                <a:solidFill>
                  <a:schemeClr val="accent4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Edit Title</a:t>
            </a:r>
            <a:endParaRPr lang="en-GB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1531406" y="2604444"/>
            <a:ext cx="9646345" cy="340535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309686" y="1219911"/>
            <a:ext cx="10110275" cy="1064476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Edit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1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/>
        </p:nvSpPr>
        <p:spPr bwMode="auto">
          <a:xfrm>
            <a:off x="1310215" y="2437278"/>
            <a:ext cx="10109747" cy="373968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276C-A7FE-4419-B213-8E9FFFABB8FB}" type="datetime1">
              <a:rPr lang="de-DE" smtClean="0"/>
              <a:t>19/02/20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1A05-C831-AE45-99F7-45CBE2A65BE6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17" y="6379860"/>
            <a:ext cx="1341967" cy="357381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10216" y="266700"/>
            <a:ext cx="10109745" cy="773824"/>
          </a:xfrm>
        </p:spPr>
        <p:txBody>
          <a:bodyPr anchor="ctr"/>
          <a:lstStyle>
            <a:lvl1pPr marL="0" indent="0" algn="r">
              <a:buFontTx/>
              <a:buNone/>
              <a:defRPr b="1" baseline="0">
                <a:solidFill>
                  <a:schemeClr val="accent4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Edit Title</a:t>
            </a:r>
            <a:endParaRPr lang="en-GB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840622" y="2604444"/>
            <a:ext cx="8337130" cy="340535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309686" y="1219911"/>
            <a:ext cx="10110275" cy="1064476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Edit Text</a:t>
            </a:r>
            <a:endParaRPr lang="en-GB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1445418" y="2604443"/>
            <a:ext cx="1260000" cy="1080000"/>
          </a:xfrm>
        </p:spPr>
        <p:txBody>
          <a:bodyPr anchor="t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24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noProof="0" dirty="0" smtClean="0"/>
              <a:t>Edit Title</a:t>
            </a:r>
            <a:endParaRPr lang="en-GB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162AA7-9190-4F93-9340-566D1CB21E80}" type="datetime1">
              <a:rPr lang="de-DE" noProof="0" smtClean="0"/>
              <a:t>19/02/20</a:t>
            </a:fld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397D6B-13DF-3442-8897-8F9970434FAF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89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AFAF-3507-4FDE-B999-E0AAF06ABB12}" type="datetime1">
              <a:rPr lang="de-DE" smtClean="0"/>
              <a:t>19/02/20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1A05-C831-AE45-99F7-45CBE2A65BE6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6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/>
          <p:nvPr/>
        </p:nvSpPr>
        <p:spPr bwMode="auto">
          <a:xfrm>
            <a:off x="-13648" y="-17549"/>
            <a:ext cx="12205648" cy="4804477"/>
          </a:xfrm>
          <a:prstGeom prst="rect">
            <a:avLst/>
          </a:prstGeom>
          <a:gradFill flip="none" rotWithShape="1">
            <a:gsLst>
              <a:gs pos="10000">
                <a:schemeClr val="accent3">
                  <a:lumMod val="50000"/>
                </a:schemeClr>
              </a:gs>
              <a:gs pos="81000">
                <a:schemeClr val="accent3">
                  <a:lumMod val="75000"/>
                </a:schemeClr>
              </a:gs>
              <a:gs pos="54000">
                <a:schemeClr val="accent3">
                  <a:lumMod val="78000"/>
                </a:schemeClr>
              </a:gs>
              <a:gs pos="97000">
                <a:schemeClr val="accent3">
                  <a:lumMod val="9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0" y="5336991"/>
            <a:ext cx="3365500" cy="96065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56930" y="1369027"/>
            <a:ext cx="1007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noProof="0" dirty="0" smtClean="0">
                <a:solidFill>
                  <a:schemeClr val="bg1"/>
                </a:solidFill>
              </a:rPr>
              <a:t>MOPAN is your tool!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56930" y="3509656"/>
            <a:ext cx="1007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0" dirty="0" smtClean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www.mopanonline.org</a:t>
            </a:r>
            <a:endParaRPr lang="en-GB" sz="28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382" y="78605"/>
            <a:ext cx="10883900" cy="1323439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369" y="6596893"/>
            <a:ext cx="490872" cy="457200"/>
          </a:xfrm>
          <a:prstGeom prst="rect">
            <a:avLst/>
          </a:prstGeom>
          <a:ln/>
        </p:spPr>
        <p:txBody>
          <a:bodyPr/>
          <a:lstStyle>
            <a:lvl1pPr>
              <a:defRPr sz="9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6FA6A2-EC45-417B-939D-A76176D679A3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2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303866" y="4676777"/>
            <a:ext cx="10043583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Edit Text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2C23-7EEA-4576-8A78-DCAA7EE1F953}" type="datetime1">
              <a:rPr lang="de-DE" smtClean="0"/>
              <a:t>19/02/20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1A05-C831-AE45-99F7-45CBE2A65BE6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Edit Title</a:t>
            </a:r>
            <a:endParaRPr lang="en-GB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 hasCustomPrompt="1"/>
          </p:nvPr>
        </p:nvSpPr>
        <p:spPr>
          <a:xfrm>
            <a:off x="1303337" y="549278"/>
            <a:ext cx="10044112" cy="3948113"/>
          </a:xfrm>
        </p:spPr>
        <p:txBody>
          <a:bodyPr/>
          <a:lstStyle>
            <a:lvl1pPr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4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Edit Title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310218" y="548618"/>
            <a:ext cx="4869866" cy="5628345"/>
          </a:xfrm>
        </p:spPr>
        <p:txBody>
          <a:bodyPr/>
          <a:lstStyle>
            <a:lvl1pPr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7A55-38C2-47F3-A3A7-9F02CD0E8829}" type="datetime1">
              <a:rPr lang="de-DE" smtClean="0"/>
              <a:t>19/02/20</a:t>
            </a:fld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1A05-C831-AE45-99F7-45CBE2A65BE6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6483934" y="548618"/>
            <a:ext cx="4869866" cy="5628345"/>
          </a:xfrm>
        </p:spPr>
        <p:txBody>
          <a:bodyPr/>
          <a:lstStyle>
            <a:lvl1pPr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19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310217" y="1681163"/>
            <a:ext cx="4995991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Edit Text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310218" y="2505075"/>
            <a:ext cx="4995990" cy="3684588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078-8E7E-40D1-B049-19DF68B5804B}" type="datetime1">
              <a:rPr lang="de-DE" smtClean="0"/>
              <a:t>19/02/20</a:t>
            </a:fld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1A05-C831-AE45-99F7-45CBE2A65BE6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Edit Title</a:t>
            </a:r>
            <a:endParaRPr lang="en-GB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6357810" y="2508142"/>
            <a:ext cx="4995990" cy="3684588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357809" y="1681163"/>
            <a:ext cx="4995991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Edit Text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309688" y="562851"/>
            <a:ext cx="10044112" cy="9516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Edit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15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712882" y="548618"/>
            <a:ext cx="5642505" cy="5628345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310217" y="2057400"/>
            <a:ext cx="3932237" cy="41195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 smtClean="0"/>
              <a:t>Edit Text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1DB0-5EC1-4BE3-A78E-B834CE386DA8}" type="datetime1">
              <a:rPr lang="de-DE" smtClean="0"/>
              <a:t>19/02/20</a:t>
            </a:fld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1A05-C831-AE45-99F7-45CBE2A65BE6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Edit Title</a:t>
            </a:r>
            <a:endParaRPr lang="en-GB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309688" y="549275"/>
            <a:ext cx="3932237" cy="1374775"/>
          </a:xfrm>
        </p:spPr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mtClean="0"/>
              <a:t>Edit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308630" y="1686910"/>
            <a:ext cx="5218293" cy="4490055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700345" y="548618"/>
            <a:ext cx="4653455" cy="5628346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 smtClean="0"/>
              <a:t>Edit Text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577A-E8F4-4A87-B195-D8A3CFDE31D7}" type="datetime1">
              <a:rPr lang="de-DE" smtClean="0"/>
              <a:t>19/02/20</a:t>
            </a:fld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1A05-C831-AE45-99F7-45CBE2A65BE6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Edit Title</a:t>
            </a:r>
            <a:endParaRPr lang="en-GB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309688" y="549275"/>
            <a:ext cx="5217235" cy="853856"/>
          </a:xfrm>
        </p:spPr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mtClean="0"/>
              <a:t>Edit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5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 userDrawn="1"/>
        </p:nvSpPr>
        <p:spPr bwMode="auto">
          <a:xfrm>
            <a:off x="0" y="0"/>
            <a:ext cx="3011213" cy="61769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4BD8-6FF6-487B-B395-22DF23E5C14D}" type="datetime1">
              <a:rPr lang="de-DE" smtClean="0"/>
              <a:t>19/02/20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1A05-C831-AE45-99F7-45CBE2A65BE6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25" y="6379860"/>
            <a:ext cx="1341967" cy="357381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7318" y="266700"/>
            <a:ext cx="2616576" cy="5643562"/>
          </a:xfrm>
        </p:spPr>
        <p:txBody>
          <a:bodyPr anchor="ctr"/>
          <a:lstStyle>
            <a:lvl1pPr marL="0" indent="0">
              <a:buFontTx/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Edit Text</a:t>
            </a:r>
            <a:endParaRPr lang="en-GB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3208531" y="266700"/>
            <a:ext cx="8145269" cy="5910263"/>
          </a:xfrm>
        </p:spPr>
        <p:txBody>
          <a:bodyPr/>
          <a:lstStyle>
            <a:lvl1pPr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7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18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 bwMode="auto">
          <a:xfrm>
            <a:off x="-1" y="0"/>
            <a:ext cx="838204" cy="68579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 rot="16200000">
            <a:off x="-2402744" y="2936016"/>
            <a:ext cx="5628346" cy="853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Edit Title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10217" y="548618"/>
            <a:ext cx="10043583" cy="562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Text or Object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3102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3E74D0F-2B9A-42BC-A751-FAA5434252E2}" type="datetime1">
              <a:rPr lang="de-DE" smtClean="0"/>
              <a:t>19/02/20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6A1A05-C831-AE45-99F7-45CBE2A65BE6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25" y="6379860"/>
            <a:ext cx="1341967" cy="35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8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9" r:id="rId7"/>
    <p:sldLayoutId id="2147483716" r:id="rId8"/>
    <p:sldLayoutId id="2147483717" r:id="rId9"/>
    <p:sldLayoutId id="2147483725" r:id="rId10"/>
    <p:sldLayoutId id="2147483719" r:id="rId11"/>
    <p:sldLayoutId id="2147483723" r:id="rId12"/>
    <p:sldLayoutId id="2147483727" r:id="rId13"/>
    <p:sldLayoutId id="2147483707" r:id="rId14"/>
    <p:sldLayoutId id="2147483714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-2" y="0"/>
            <a:ext cx="12192001" cy="103293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5000"/>
                </a:schemeClr>
              </a:gs>
              <a:gs pos="72000">
                <a:schemeClr val="accent3">
                  <a:lumMod val="75000"/>
                </a:schemeClr>
              </a:gs>
              <a:gs pos="100000">
                <a:schemeClr val="accent3">
                  <a:lumMod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209675"/>
            <a:ext cx="10515600" cy="4967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noProof="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68EDA51-2557-4F38-B5BA-195DBD6D476E}" type="datetime1">
              <a:rPr lang="de-DE" noProof="0" smtClean="0"/>
              <a:t>19/02/20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E397D6B-13DF-3442-8897-8F9970434FAF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16" y="6390216"/>
            <a:ext cx="1341967" cy="35738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1" cy="8382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GB" noProof="0" dirty="0" smtClean="0"/>
              <a:t>Edit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0637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5.xml"/><Relationship Id="rId12" Type="http://schemas.microsoft.com/office/2007/relationships/diagramDrawing" Target="../diagrams/drawing5.xml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diagramData" Target="../diagrams/data5.xml"/><Relationship Id="rId9" Type="http://schemas.openxmlformats.org/officeDocument/2006/relationships/diagramLayout" Target="../diagrams/layout5.xml"/><Relationship Id="rId10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jp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dirty="0" smtClean="0"/>
              <a:t>MOPAN</a:t>
            </a:r>
          </a:p>
          <a:p>
            <a:pPr algn="ctr"/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172927" y="2761090"/>
            <a:ext cx="3968966" cy="1823818"/>
          </a:xfrm>
        </p:spPr>
        <p:txBody>
          <a:bodyPr>
            <a:no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IDA</a:t>
            </a:r>
            <a:endParaRPr lang="en-GB" sz="2400" dirty="0" smtClean="0"/>
          </a:p>
          <a:p>
            <a:r>
              <a:rPr lang="en-GB" sz="2400" dirty="0" err="1" smtClean="0"/>
              <a:t>København</a:t>
            </a:r>
            <a:r>
              <a:rPr lang="en-GB" sz="2400" dirty="0" smtClean="0"/>
              <a:t> </a:t>
            </a:r>
          </a:p>
          <a:p>
            <a:r>
              <a:rPr lang="en-GB" sz="2400" dirty="0" smtClean="0"/>
              <a:t>19 </a:t>
            </a:r>
            <a:r>
              <a:rPr lang="en-GB" sz="2400" dirty="0" err="1"/>
              <a:t>j</a:t>
            </a:r>
            <a:r>
              <a:rPr lang="en-GB" sz="2400" dirty="0" err="1" smtClean="0"/>
              <a:t>anuar</a:t>
            </a:r>
            <a:r>
              <a:rPr lang="en-GB" sz="2400" dirty="0" smtClean="0"/>
              <a:t> </a:t>
            </a:r>
            <a:r>
              <a:rPr lang="en-GB" sz="2400" dirty="0" smtClean="0"/>
              <a:t>2020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3754" y="3316111"/>
            <a:ext cx="3564690" cy="105586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Dorte Kabell </a:t>
            </a:r>
            <a:br>
              <a:rPr lang="en-GB" sz="2400" dirty="0" smtClean="0"/>
            </a:br>
            <a:r>
              <a:rPr lang="en-GB" sz="2400" dirty="0"/>
              <a:t>K</a:t>
            </a:r>
            <a:r>
              <a:rPr lang="en-GB" sz="2400" dirty="0" smtClean="0"/>
              <a:t>abell Konsulting </a:t>
            </a:r>
            <a:r>
              <a:rPr lang="en-GB" sz="2400" dirty="0" err="1"/>
              <a:t>A</a:t>
            </a:r>
            <a:r>
              <a:rPr lang="en-GB" sz="2400" dirty="0" err="1" smtClean="0"/>
              <a:t>pS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684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1343532"/>
            <a:ext cx="9892251" cy="525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2" y="116632"/>
            <a:ext cx="10883900" cy="707886"/>
          </a:xfrm>
        </p:spPr>
        <p:txBody>
          <a:bodyPr/>
          <a:lstStyle/>
          <a:p>
            <a:r>
              <a:rPr lang="en-GB" dirty="0" smtClean="0"/>
              <a:t>A one year cycle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D6FA6A2-EC45-417B-939D-A76176D679A3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0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Assessments and Analytical products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Assessments Cycles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7131503" y="1269207"/>
            <a:ext cx="5183188" cy="823912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Case studies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E397D6B-13DF-3442-8897-8F9970434FAF}" type="slidenum">
              <a:rPr lang="en-GB" noProof="0" smtClean="0"/>
              <a:t>11</a:t>
            </a:fld>
            <a:endParaRPr lang="en-GB" noProof="0" dirty="0"/>
          </a:p>
        </p:txBody>
      </p:sp>
      <p:graphicFrame>
        <p:nvGraphicFramePr>
          <p:cNvPr id="15" name="Content Placeholder 1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7048653" y="2678595"/>
          <a:ext cx="4108290" cy="2768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751297" y="2277704"/>
          <a:ext cx="4371309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56943" y="4978367"/>
            <a:ext cx="752049" cy="107384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88255" y="5203849"/>
            <a:ext cx="796386" cy="10738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26721" y="4918314"/>
            <a:ext cx="759727" cy="107384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74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MOPAN has progressed in the past 5 years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97D6B-13DF-3442-8897-8F9970434FAF}" type="slidenum">
              <a:rPr lang="en-GB" noProof="0" smtClean="0"/>
              <a:t>12</a:t>
            </a:fld>
            <a:endParaRPr lang="en-GB" noProof="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327660" y="1066800"/>
          <a:ext cx="11422380" cy="5320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40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 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4925-BBCE-4365-BB3D-BEBFC782E1C5}" type="datetime1">
              <a:rPr lang="de-DE" noProof="0" smtClean="0"/>
              <a:t>19/02/20</a:t>
            </a:fld>
            <a:endParaRPr lang="en-GB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97D6B-13DF-3442-8897-8F9970434FAF}" type="slidenum">
              <a:rPr lang="en-GB" noProof="0" smtClean="0"/>
              <a:t>13</a:t>
            </a:fld>
            <a:endParaRPr lang="en-GB" noProof="0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4000" dirty="0" smtClean="0"/>
              <a:t>                               </a:t>
            </a:r>
            <a:r>
              <a:rPr lang="en-GB" sz="4000" smtClean="0"/>
              <a:t> </a:t>
            </a:r>
            <a:r>
              <a:rPr lang="en-GB" sz="4000" b="1" smtClean="0"/>
              <a:t>Questions?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197479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>
                <a:latin typeface="Calibri" panose="020F0502020204030204" pitchFamily="34" charset="0"/>
              </a:rPr>
              <a:t>Agenda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838200" y="1277330"/>
            <a:ext cx="10515600" cy="49377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14375" indent="-714375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400" b="1" dirty="0" smtClean="0">
                <a:solidFill>
                  <a:srgbClr val="002060"/>
                </a:solidFill>
              </a:rPr>
              <a:t>What and Who is MOPAN? </a:t>
            </a:r>
            <a:br>
              <a:rPr lang="en-US" sz="3400" b="1" dirty="0" smtClean="0">
                <a:solidFill>
                  <a:srgbClr val="002060"/>
                </a:solidFill>
              </a:rPr>
            </a:br>
            <a:r>
              <a:rPr lang="en-US" sz="3400" b="1" dirty="0" smtClean="0">
                <a:solidFill>
                  <a:srgbClr val="002060"/>
                </a:solidFill>
              </a:rPr>
              <a:t/>
            </a:r>
            <a:br>
              <a:rPr lang="en-US" sz="3400" b="1" dirty="0" smtClean="0">
                <a:solidFill>
                  <a:srgbClr val="002060"/>
                </a:solidFill>
              </a:rPr>
            </a:br>
            <a:r>
              <a:rPr lang="en-US" sz="3400" b="1" dirty="0" smtClean="0">
                <a:solidFill>
                  <a:srgbClr val="002060"/>
                </a:solidFill>
              </a:rPr>
              <a:t>How does </a:t>
            </a:r>
            <a:r>
              <a:rPr lang="en-US" sz="3400" b="1" dirty="0">
                <a:solidFill>
                  <a:srgbClr val="002060"/>
                </a:solidFill>
              </a:rPr>
              <a:t>i</a:t>
            </a:r>
            <a:r>
              <a:rPr lang="en-US" sz="3400" b="1" dirty="0" smtClean="0">
                <a:solidFill>
                  <a:srgbClr val="002060"/>
                </a:solidFill>
              </a:rPr>
              <a:t>t work? </a:t>
            </a:r>
            <a:r>
              <a:rPr lang="en-US" sz="3400" b="1" dirty="0">
                <a:solidFill>
                  <a:srgbClr val="002060"/>
                </a:solidFill>
              </a:rPr>
              <a:t/>
            </a:r>
            <a:br>
              <a:rPr lang="en-US" sz="3400" b="1" dirty="0">
                <a:solidFill>
                  <a:srgbClr val="002060"/>
                </a:solidFill>
              </a:rPr>
            </a:br>
            <a:r>
              <a:rPr lang="en-US" sz="3400" b="1" dirty="0">
                <a:solidFill>
                  <a:srgbClr val="002060"/>
                </a:solidFill>
              </a:rPr>
              <a:t/>
            </a:r>
            <a:br>
              <a:rPr lang="en-US" sz="3400" b="1" dirty="0">
                <a:solidFill>
                  <a:srgbClr val="002060"/>
                </a:solidFill>
              </a:rPr>
            </a:br>
            <a:r>
              <a:rPr lang="en-US" sz="3400" b="1" dirty="0" smtClean="0">
                <a:solidFill>
                  <a:srgbClr val="002060"/>
                </a:solidFill>
              </a:rPr>
              <a:t>What do we look at?</a:t>
            </a:r>
            <a:br>
              <a:rPr lang="en-US" sz="3400" b="1" dirty="0" smtClean="0">
                <a:solidFill>
                  <a:srgbClr val="002060"/>
                </a:solidFill>
              </a:rPr>
            </a:br>
            <a:r>
              <a:rPr lang="en-US" sz="3400" b="1" dirty="0" smtClean="0">
                <a:solidFill>
                  <a:srgbClr val="002060"/>
                </a:solidFill>
              </a:rPr>
              <a:t/>
            </a:r>
            <a:br>
              <a:rPr lang="en-US" sz="3400" b="1" dirty="0" smtClean="0">
                <a:solidFill>
                  <a:srgbClr val="002060"/>
                </a:solidFill>
              </a:rPr>
            </a:br>
            <a:r>
              <a:rPr lang="en-US" sz="3400" b="1" dirty="0" smtClean="0">
                <a:solidFill>
                  <a:srgbClr val="002060"/>
                </a:solidFill>
              </a:rPr>
              <a:t>Which </a:t>
            </a:r>
            <a:r>
              <a:rPr lang="en-US" sz="3400" b="1" dirty="0" err="1">
                <a:solidFill>
                  <a:srgbClr val="002060"/>
                </a:solidFill>
              </a:rPr>
              <a:t>o</a:t>
            </a:r>
            <a:r>
              <a:rPr lang="en-US" sz="3400" b="1" dirty="0" err="1" smtClean="0">
                <a:solidFill>
                  <a:srgbClr val="002060"/>
                </a:solidFill>
              </a:rPr>
              <a:t>rganisations</a:t>
            </a:r>
            <a:r>
              <a:rPr lang="en-US" sz="3400" b="1" dirty="0" smtClean="0">
                <a:solidFill>
                  <a:srgbClr val="002060"/>
                </a:solidFill>
              </a:rPr>
              <a:t> have been “MOPANNED”?</a:t>
            </a:r>
          </a:p>
          <a:p>
            <a:pPr marL="714375" indent="-714375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400" b="1" dirty="0" smtClean="0">
                <a:solidFill>
                  <a:srgbClr val="002060"/>
                </a:solidFill>
              </a:rPr>
              <a:t>What next?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US" sz="3400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97D6B-13DF-3442-8897-8F9970434FAF}" type="slidenum">
              <a:rPr lang="en-GB" noProof="0" smtClean="0"/>
              <a:t>2</a:t>
            </a:fld>
            <a:endParaRPr lang="en-GB" noProof="0" dirty="0"/>
          </a:p>
        </p:txBody>
      </p:sp>
      <p:pic>
        <p:nvPicPr>
          <p:cNvPr id="6" name="Picture 4" descr="http://www.mopanonline.org/media/mopan-media/mopanv20/img/logo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3297" r="81085" b="32843"/>
          <a:stretch/>
        </p:blipFill>
        <p:spPr bwMode="auto">
          <a:xfrm>
            <a:off x="760767" y="2455671"/>
            <a:ext cx="416087" cy="38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mopanonline.org/media/mopan-media/mopanv20/img/logo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3297" r="81085" b="32843"/>
          <a:stretch/>
        </p:blipFill>
        <p:spPr bwMode="auto">
          <a:xfrm>
            <a:off x="760767" y="3485284"/>
            <a:ext cx="416087" cy="38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mopanonline.org/media/mopan-media/mopanv20/img/logo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3297" r="81085" b="32843"/>
          <a:stretch/>
        </p:blipFill>
        <p:spPr bwMode="auto">
          <a:xfrm>
            <a:off x="760767" y="1426059"/>
            <a:ext cx="416087" cy="38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mopanonline.org/media/mopan-media/mopanv20/img/logo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3297" r="81085" b="32843"/>
          <a:stretch/>
        </p:blipFill>
        <p:spPr bwMode="auto">
          <a:xfrm>
            <a:off x="760767" y="5351595"/>
            <a:ext cx="416087" cy="38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mopanonline.org/media/mopan-media/mopanv20/img/logo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3297" r="81085" b="32843"/>
          <a:stretch/>
        </p:blipFill>
        <p:spPr bwMode="auto">
          <a:xfrm>
            <a:off x="760767" y="4514896"/>
            <a:ext cx="409197" cy="38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6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MOPAN?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96166"/>
            <a:ext cx="10515600" cy="4553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>
                <a:solidFill>
                  <a:srgbClr val="002060"/>
                </a:solidFill>
              </a:rPr>
              <a:t>The </a:t>
            </a:r>
            <a:r>
              <a:rPr lang="en-US" sz="2300" b="1" dirty="0">
                <a:solidFill>
                  <a:srgbClr val="002060"/>
                </a:solidFill>
              </a:rPr>
              <a:t>Multilateral Organisation Performance Assessment Network </a:t>
            </a:r>
            <a:r>
              <a:rPr lang="en-US" sz="2300" dirty="0">
                <a:solidFill>
                  <a:srgbClr val="002060"/>
                </a:solidFill>
              </a:rPr>
              <a:t>is a network </a:t>
            </a:r>
            <a:r>
              <a:rPr lang="en-US" sz="2300" dirty="0" smtClean="0">
                <a:solidFill>
                  <a:srgbClr val="002060"/>
                </a:solidFill>
              </a:rPr>
              <a:t>of 19 </a:t>
            </a:r>
            <a:r>
              <a:rPr lang="en-US" sz="2300" dirty="0">
                <a:solidFill>
                  <a:srgbClr val="002060"/>
                </a:solidFill>
              </a:rPr>
              <a:t>member countries with a </a:t>
            </a:r>
            <a:r>
              <a:rPr lang="en-US" sz="2300" b="1" dirty="0">
                <a:solidFill>
                  <a:srgbClr val="002060"/>
                </a:solidFill>
              </a:rPr>
              <a:t>common interest in assessing the effectiveness of the major organisations they fund</a:t>
            </a:r>
            <a:r>
              <a:rPr lang="en-US" sz="2300" dirty="0">
                <a:solidFill>
                  <a:srgbClr val="002060"/>
                </a:solidFill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33304" y="2749224"/>
            <a:ext cx="1688483" cy="2585323"/>
            <a:chOff x="1533304" y="2749224"/>
            <a:chExt cx="1688483" cy="2585323"/>
          </a:xfrm>
        </p:grpSpPr>
        <p:pic>
          <p:nvPicPr>
            <p:cNvPr id="7" name="Picture 2" descr="\\FS-CH-1.main.oecd.org\Users1\coic_s\Desktop\flag_set_256x256_glossy (3)\a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3304" y="2879443"/>
              <a:ext cx="432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\\FS-CH-1.main.oecd.org\Users1\coic_s\Desktop\flag_set_256x256_glossy (3)\c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3304" y="3689621"/>
              <a:ext cx="432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\\FS-CH-1.main.oecd.org\Users1\coic_s\Desktop\flag_set_256x256_glossy (3)\d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3304" y="4108605"/>
              <a:ext cx="432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\\FS-CH-1.main.oecd.org\Users1\coic_s\Desktop\flag_set_256x256_glossy (3)\f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3304" y="4509032"/>
              <a:ext cx="432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 descr="\\FS-CH-1.main.oecd.org\Users1\coic_s\Desktop\flag_set_256x256_glossy (3)\f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3304" y="4922506"/>
              <a:ext cx="432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2177911" y="2749224"/>
              <a:ext cx="1043876" cy="258532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rgbClr val="002060"/>
                  </a:solidFill>
                  <a:latin typeface="Calibri" panose="020F0502020204030204" pitchFamily="34" charset="0"/>
                </a:rPr>
                <a:t>Australia</a:t>
              </a:r>
            </a:p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rgbClr val="002060"/>
                  </a:solidFill>
                  <a:latin typeface="Calibri" panose="020F0502020204030204" pitchFamily="34" charset="0"/>
                </a:rPr>
                <a:t>Belgium</a:t>
              </a:r>
            </a:p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rgbClr val="002060"/>
                  </a:solidFill>
                  <a:latin typeface="Calibri" panose="020F0502020204030204" pitchFamily="34" charset="0"/>
                </a:rPr>
                <a:t>Canada</a:t>
              </a:r>
            </a:p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rgbClr val="002060"/>
                  </a:solidFill>
                  <a:latin typeface="Calibri" panose="020F0502020204030204" pitchFamily="34" charset="0"/>
                </a:rPr>
                <a:t>Denmark</a:t>
              </a:r>
            </a:p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rgbClr val="002060"/>
                  </a:solidFill>
                  <a:latin typeface="Calibri" panose="020F0502020204030204" pitchFamily="34" charset="0"/>
                </a:rPr>
                <a:t>Finland</a:t>
              </a:r>
            </a:p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rgbClr val="002060"/>
                  </a:solidFill>
                  <a:latin typeface="Calibri" panose="020F0502020204030204" pitchFamily="34" charset="0"/>
                </a:rPr>
                <a:t>France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072" t="-9743" r="-5072" b="-9743"/>
            <a:stretch/>
          </p:blipFill>
          <p:spPr>
            <a:xfrm>
              <a:off x="1533304" y="3264831"/>
              <a:ext cx="432000" cy="351476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461744" y="2749224"/>
            <a:ext cx="2385669" cy="2585323"/>
            <a:chOff x="4433293" y="2749224"/>
            <a:chExt cx="2385669" cy="2585323"/>
          </a:xfrm>
        </p:grpSpPr>
        <p:pic>
          <p:nvPicPr>
            <p:cNvPr id="13" name="Picture 10" descr="\\FS-CH-1.main.oecd.org\Users1\coic_s\Desktop\flag_set_256x256_glossy (3)\de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293" y="2879443"/>
              <a:ext cx="432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1" descr="\\FS-CH-1.main.oecd.org\Users1\coic_s\Desktop\flag_set_256x256_glossy (3)\i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293" y="3278569"/>
              <a:ext cx="432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\\FS-CH-1.main.oecd.org\Users1\coic_s\Desktop\flag_set_256x256_glossy (3)\lu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293" y="4509032"/>
              <a:ext cx="432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9" descr="\\FS-CH-1.main.oecd.org\Users1\coic_s\Desktop\flag_set_256x256_glossy (3)\lu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293" y="4922506"/>
              <a:ext cx="432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0" descr="\\FS-CH-1.main.oecd.org\Users1\coic_s\Desktop\flag_set_256x256_glossy (3)\jp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293" y="4108605"/>
              <a:ext cx="432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077395" y="2749224"/>
              <a:ext cx="1741567" cy="258532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rgbClr val="002060"/>
                  </a:solidFill>
                  <a:latin typeface="Calibri" panose="020F0502020204030204" pitchFamily="34" charset="0"/>
                </a:rPr>
                <a:t>Germany</a:t>
              </a:r>
            </a:p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rgbClr val="002060"/>
                  </a:solidFill>
                  <a:latin typeface="Calibri" panose="020F0502020204030204" pitchFamily="34" charset="0"/>
                </a:rPr>
                <a:t>Ireland</a:t>
              </a:r>
            </a:p>
            <a:p>
              <a:pPr>
                <a:lnSpc>
                  <a:spcPct val="150000"/>
                </a:lnSpc>
              </a:pPr>
              <a:r>
                <a:rPr lang="fr-FR" dirty="0">
                  <a:solidFill>
                    <a:srgbClr val="002060"/>
                  </a:solidFill>
                  <a:latin typeface="Calibri" panose="020F0502020204030204" pitchFamily="34" charset="0"/>
                </a:rPr>
                <a:t>Italy</a:t>
              </a:r>
              <a:endParaRPr lang="en-GB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rgbClr val="002060"/>
                  </a:solidFill>
                  <a:latin typeface="Calibri" panose="020F0502020204030204" pitchFamily="34" charset="0"/>
                </a:rPr>
                <a:t>Japan</a:t>
              </a:r>
            </a:p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rgbClr val="002060"/>
                  </a:solidFill>
                  <a:latin typeface="Calibri" panose="020F0502020204030204" pitchFamily="34" charset="0"/>
                </a:rPr>
                <a:t>Luxembourg</a:t>
              </a:r>
            </a:p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rgbClr val="002060"/>
                  </a:solidFill>
                  <a:latin typeface="Calibri" panose="020F0502020204030204" pitchFamily="34" charset="0"/>
                </a:rPr>
                <a:t>The Netherlands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5" t="-5559" r="4165" b="-5557"/>
            <a:stretch/>
          </p:blipFill>
          <p:spPr>
            <a:xfrm>
              <a:off x="4451293" y="3671621"/>
              <a:ext cx="396000" cy="360000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97D6B-13DF-3442-8897-8F9970434FAF}" type="slidenum">
              <a:rPr lang="en-GB" noProof="0" smtClean="0"/>
              <a:t>3</a:t>
            </a:fld>
            <a:endParaRPr lang="en-GB" noProof="0" dirty="0"/>
          </a:p>
        </p:txBody>
      </p:sp>
      <p:grpSp>
        <p:nvGrpSpPr>
          <p:cNvPr id="17" name="Group 16"/>
          <p:cNvGrpSpPr/>
          <p:nvPr/>
        </p:nvGrpSpPr>
        <p:grpSpPr>
          <a:xfrm>
            <a:off x="8087370" y="2749224"/>
            <a:ext cx="2831407" cy="3000821"/>
            <a:chOff x="8087370" y="2749224"/>
            <a:chExt cx="2831407" cy="3000821"/>
          </a:xfrm>
        </p:grpSpPr>
        <p:pic>
          <p:nvPicPr>
            <p:cNvPr id="9" name="Picture 6" descr="\\FS-CH-1.main.oecd.org\Users1\coic_s\Desktop\flag_set_256x256_glossy (3)\ch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370" y="4108605"/>
              <a:ext cx="432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6" descr="\\FS-CH-1.main.oecd.org\Users1\coic_s\Desktop\flag_set_256x256_glossy (3)\se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370" y="3689621"/>
              <a:ext cx="432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7" descr="\\FS-CH-1.main.oecd.org\Users1\coic_s\Desktop\flag_set_256x256_glossy (3)\uk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370" y="4971146"/>
              <a:ext cx="432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\\FS-CH-1.main.oecd.org\Users1\coic_s\Desktop\flag_set_256x256_glossy (3)\us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370" y="5374788"/>
              <a:ext cx="432000" cy="324000"/>
            </a:xfrm>
            <a:prstGeom prst="flowChartAlternateProcess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8674570" y="2749224"/>
              <a:ext cx="2244207" cy="3000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rgbClr val="002060"/>
                  </a:solidFill>
                  <a:latin typeface="Calibri" panose="020F0502020204030204" pitchFamily="34" charset="0"/>
                </a:rPr>
                <a:t>Norway</a:t>
              </a:r>
              <a:br>
                <a:rPr lang="en-GB" dirty="0">
                  <a:solidFill>
                    <a:srgbClr val="002060"/>
                  </a:solidFill>
                  <a:latin typeface="Calibri" panose="020F0502020204030204" pitchFamily="34" charset="0"/>
                </a:rPr>
              </a:br>
              <a:r>
                <a:rPr lang="en-GB" dirty="0">
                  <a:solidFill>
                    <a:srgbClr val="002060"/>
                  </a:solidFill>
                  <a:latin typeface="Calibri" panose="020F0502020204030204" pitchFamily="34" charset="0"/>
                </a:rPr>
                <a:t>Republic of Korea</a:t>
              </a:r>
            </a:p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rgbClr val="002060"/>
                  </a:solidFill>
                  <a:latin typeface="Calibri" panose="020F0502020204030204" pitchFamily="34" charset="0"/>
                </a:rPr>
                <a:t>Sweden</a:t>
              </a:r>
            </a:p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rgbClr val="002060"/>
                  </a:solidFill>
                  <a:latin typeface="Calibri" panose="020F0502020204030204" pitchFamily="34" charset="0"/>
                </a:rPr>
                <a:t>Switzerland</a:t>
              </a:r>
            </a:p>
            <a:p>
              <a:pPr>
                <a:lnSpc>
                  <a:spcPct val="150000"/>
                </a:lnSpc>
              </a:pPr>
              <a:r>
                <a:rPr lang="en-GB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United Arab Emirates</a:t>
              </a:r>
              <a:endParaRPr lang="en-GB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United Kingdom</a:t>
              </a:r>
              <a:br>
                <a:rPr lang="en-GB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</a:br>
              <a:r>
                <a:rPr lang="en-GB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United States</a:t>
              </a:r>
              <a:endParaRPr lang="en-GB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1" name="Picture 14" descr="\\FS-CH-1.main.oecd.org\Users1\coic_s\Desktop\flag_set_256x256_glossy (3)\kr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370" y="3278569"/>
              <a:ext cx="432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3" descr="\\FS-CH-1.main.oecd.org\Users1\coic_s\Desktop\flag_set_256x256_glossy (3)\no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370" y="2879443"/>
              <a:ext cx="432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Resultado de imagen de united arab emirates flag butto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371" y="4558727"/>
              <a:ext cx="432000" cy="31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75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MOPAN’s mission?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1629" y="1589314"/>
            <a:ext cx="4757058" cy="64633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Enhance </a:t>
            </a:r>
            <a:r>
              <a:rPr lang="en-GB" sz="3600" b="1" dirty="0" smtClean="0">
                <a:solidFill>
                  <a:schemeClr val="bg1"/>
                </a:solidFill>
              </a:rPr>
              <a:t>Accountability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628" y="3875316"/>
            <a:ext cx="3624943" cy="64633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Promote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>
                <a:solidFill>
                  <a:schemeClr val="bg1"/>
                </a:solidFill>
              </a:rPr>
              <a:t>L</a:t>
            </a:r>
            <a:r>
              <a:rPr lang="en-GB" sz="3600" b="1" dirty="0" smtClean="0">
                <a:solidFill>
                  <a:schemeClr val="bg1"/>
                </a:solidFill>
              </a:rPr>
              <a:t>earning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6" name="Text Placeholder 9"/>
          <p:cNvSpPr txBox="1">
            <a:spLocks/>
          </p:cNvSpPr>
          <p:nvPr/>
        </p:nvSpPr>
        <p:spPr>
          <a:xfrm>
            <a:off x="839794" y="1269207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smtClean="0">
                <a:solidFill>
                  <a:srgbClr val="002060"/>
                </a:solidFill>
              </a:rPr>
              <a:t>Enhance accountability</a:t>
            </a:r>
            <a:endParaRPr lang="en-GB" b="1" dirty="0">
              <a:solidFill>
                <a:srgbClr val="002060"/>
              </a:solidFill>
            </a:endParaRPr>
          </a:p>
        </p:txBody>
      </p:sp>
      <p:graphicFrame>
        <p:nvGraphicFramePr>
          <p:cNvPr id="19" name="Content Placeholder 1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35747414"/>
              </p:ext>
            </p:extLst>
          </p:nvPr>
        </p:nvGraphicFramePr>
        <p:xfrm>
          <a:off x="838200" y="3323303"/>
          <a:ext cx="3781356" cy="2674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 Placeholder 11"/>
          <p:cNvSpPr txBox="1">
            <a:spLocks/>
          </p:cNvSpPr>
          <p:nvPr/>
        </p:nvSpPr>
        <p:spPr>
          <a:xfrm>
            <a:off x="6170612" y="1269207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smtClean="0">
                <a:solidFill>
                  <a:srgbClr val="002060"/>
                </a:solidFill>
              </a:rPr>
              <a:t>Promote learning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838200" y="1739535"/>
            <a:ext cx="3632132" cy="1509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100" b="0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900"/>
              </a:spcAft>
            </a:pPr>
            <a:r>
              <a:rPr lang="en-GB" sz="1800" dirty="0" smtClean="0">
                <a:solidFill>
                  <a:srgbClr val="002060"/>
                </a:solidFill>
              </a:rPr>
              <a:t>by supporting </a:t>
            </a:r>
            <a:r>
              <a:rPr lang="en-GB" sz="1800" dirty="0">
                <a:solidFill>
                  <a:srgbClr val="002060"/>
                </a:solidFill>
              </a:rPr>
              <a:t>members </a:t>
            </a:r>
            <a:r>
              <a:rPr lang="en-GB" sz="1800" dirty="0" smtClean="0">
                <a:solidFill>
                  <a:srgbClr val="002060"/>
                </a:solidFill>
              </a:rPr>
              <a:t>in assessing </a:t>
            </a:r>
            <a:r>
              <a:rPr lang="en-GB" sz="1800" dirty="0">
                <a:solidFill>
                  <a:srgbClr val="002060"/>
                </a:solidFill>
              </a:rPr>
              <a:t>organisational and development effectiveness of </a:t>
            </a:r>
            <a:r>
              <a:rPr lang="en-GB" sz="1800" dirty="0" smtClean="0">
                <a:solidFill>
                  <a:srgbClr val="002060"/>
                </a:solidFill>
              </a:rPr>
              <a:t>multilateral organisations they fund.</a:t>
            </a: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170612" y="1897004"/>
            <a:ext cx="3632132" cy="1509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100" b="0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900"/>
              </a:spcAft>
            </a:pPr>
            <a:r>
              <a:rPr lang="en-US" sz="1800" dirty="0">
                <a:solidFill>
                  <a:srgbClr val="002060"/>
                </a:solidFill>
              </a:rPr>
              <a:t>by informing strategic engagement and dialogue </a:t>
            </a:r>
            <a:r>
              <a:rPr lang="en-US" sz="1800" dirty="0" smtClean="0">
                <a:solidFill>
                  <a:srgbClr val="002060"/>
                </a:solidFill>
              </a:rPr>
              <a:t>between and among </a:t>
            </a:r>
            <a:r>
              <a:rPr lang="en-US" sz="1800" dirty="0">
                <a:solidFill>
                  <a:srgbClr val="002060"/>
                </a:solidFill>
              </a:rPr>
              <a:t>multilateral organisations and development partners.</a:t>
            </a:r>
          </a:p>
        </p:txBody>
      </p:sp>
      <p:graphicFrame>
        <p:nvGraphicFramePr>
          <p:cNvPr id="23" name="Content Placeholder 1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18740415"/>
              </p:ext>
            </p:extLst>
          </p:nvPr>
        </p:nvGraphicFramePr>
        <p:xfrm>
          <a:off x="6170612" y="3406183"/>
          <a:ext cx="3781356" cy="2591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4762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MOPAN operate?</a:t>
            </a:r>
            <a:endParaRPr lang="en-GB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234634" y="2995508"/>
            <a:ext cx="2755310" cy="183774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MOPAN is an independent entity, with a Secretariat hosted by the OECD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47" y="1233714"/>
            <a:ext cx="8259854" cy="4731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075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064" y="88900"/>
            <a:ext cx="9476737" cy="838200"/>
          </a:xfrm>
        </p:spPr>
        <p:txBody>
          <a:bodyPr>
            <a:normAutofit/>
          </a:bodyPr>
          <a:lstStyle/>
          <a:p>
            <a:r>
              <a:rPr lang="en-GB" dirty="0" smtClean="0"/>
              <a:t>MOPAN 3.0 is built on a key hypothesis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97D6B-13DF-3442-8897-8F9970434FAF}" type="slidenum">
              <a:rPr lang="en-GB" noProof="0" smtClean="0"/>
              <a:t>6</a:t>
            </a:fld>
            <a:endParaRPr lang="en-GB" noProof="0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838200" y="1242440"/>
          <a:ext cx="10515600" cy="4882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318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MOPAN </a:t>
            </a:r>
            <a:r>
              <a:rPr lang="en-GB" dirty="0" smtClean="0"/>
              <a:t>3.0 examines 5 performance areas </a:t>
            </a:r>
            <a:endParaRPr lang="en-GB" dirty="0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1406" y="1300905"/>
            <a:ext cx="8126672" cy="484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53299" y="6193626"/>
            <a:ext cx="5664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002060"/>
                </a:solidFill>
              </a:rPr>
              <a:t>Source: MOPAN 3.0 Methodology, 2017-18</a:t>
            </a:r>
            <a:endParaRPr lang="en-GB" sz="1100" dirty="0">
              <a:solidFill>
                <a:srgbClr val="002060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2433534" y="1819656"/>
            <a:ext cx="292608" cy="3465576"/>
          </a:xfrm>
          <a:prstGeom prst="leftBrace">
            <a:avLst>
              <a:gd name="adj1" fmla="val 8333"/>
              <a:gd name="adj2" fmla="val 50264"/>
            </a:avLst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68741" y="3108722"/>
            <a:ext cx="19119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 smtClean="0">
                <a:solidFill>
                  <a:srgbClr val="00B050"/>
                </a:solidFill>
              </a:rPr>
              <a:t>ORGANISATIONAL EFFECTIVENESS</a:t>
            </a:r>
            <a:endParaRPr lang="en-GB" sz="17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6088" y="5587186"/>
            <a:ext cx="9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RESULTS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2430486" y="5358384"/>
            <a:ext cx="295656" cy="789261"/>
          </a:xfrm>
          <a:prstGeom prst="leftBrace">
            <a:avLst>
              <a:gd name="adj1" fmla="val 8333"/>
              <a:gd name="adj2" fmla="val 50264"/>
            </a:avLst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E397D6B-13DF-3442-8897-8F9970434FAF}" type="slidenum">
              <a:rPr lang="en-GB" noProof="0" smtClean="0"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2424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2" y="78606"/>
            <a:ext cx="10826418" cy="10718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MOPAN Methodology: </a:t>
            </a:r>
            <a:br>
              <a:rPr lang="en-GB" dirty="0" smtClean="0"/>
            </a:br>
            <a:r>
              <a:rPr lang="en-GB" dirty="0" smtClean="0"/>
              <a:t>Framing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3647"/>
            <a:ext cx="10515600" cy="437331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dirty="0" smtClean="0">
                <a:solidFill>
                  <a:srgbClr val="002060"/>
                </a:solidFill>
                <a:ea typeface="Georgia"/>
                <a:cs typeface="Georgia"/>
              </a:rPr>
              <a:t>Does the organisation have </a:t>
            </a:r>
            <a:r>
              <a:rPr lang="en-GB" dirty="0">
                <a:solidFill>
                  <a:srgbClr val="002060"/>
                </a:solidFill>
                <a:ea typeface="Georgia"/>
                <a:cs typeface="Georgia"/>
              </a:rPr>
              <a:t>sufficient understanding of the </a:t>
            </a:r>
            <a:r>
              <a:rPr lang="en-GB" b="1" dirty="0">
                <a:solidFill>
                  <a:srgbClr val="002060"/>
                </a:solidFill>
                <a:ea typeface="Georgia"/>
                <a:cs typeface="Georgia"/>
              </a:rPr>
              <a:t>needs and demands if faces in the present</a:t>
            </a:r>
            <a:r>
              <a:rPr lang="en-GB" dirty="0">
                <a:solidFill>
                  <a:srgbClr val="002060"/>
                </a:solidFill>
                <a:ea typeface="Georgia"/>
                <a:cs typeface="Georgia"/>
              </a:rPr>
              <a:t>, and may face in the future?</a:t>
            </a:r>
            <a:endParaRPr lang="en-GB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dirty="0">
                <a:solidFill>
                  <a:srgbClr val="002060"/>
                </a:solidFill>
                <a:ea typeface="Georgia"/>
                <a:cs typeface="Georgia"/>
              </a:rPr>
              <a:t>Is </a:t>
            </a:r>
            <a:r>
              <a:rPr lang="en-GB" dirty="0" smtClean="0">
                <a:solidFill>
                  <a:srgbClr val="002060"/>
                </a:solidFill>
                <a:ea typeface="Georgia"/>
                <a:cs typeface="Georgia"/>
              </a:rPr>
              <a:t>the </a:t>
            </a:r>
            <a:r>
              <a:rPr lang="en-GB" dirty="0" err="1" smtClean="0">
                <a:solidFill>
                  <a:srgbClr val="002060"/>
                </a:solidFill>
                <a:ea typeface="Georgia"/>
                <a:cs typeface="Georgia"/>
              </a:rPr>
              <a:t>oganisation</a:t>
            </a:r>
            <a:r>
              <a:rPr lang="en-GB" dirty="0" smtClean="0">
                <a:solidFill>
                  <a:srgbClr val="002060"/>
                </a:solidFill>
                <a:ea typeface="Georgia"/>
                <a:cs typeface="Georgia"/>
              </a:rPr>
              <a:t> </a:t>
            </a:r>
            <a:r>
              <a:rPr lang="en-GB" b="1" dirty="0" smtClean="0">
                <a:solidFill>
                  <a:srgbClr val="002060"/>
                </a:solidFill>
                <a:ea typeface="Georgia"/>
                <a:cs typeface="Georgia"/>
              </a:rPr>
              <a:t>using </a:t>
            </a:r>
            <a:r>
              <a:rPr lang="en-GB" b="1" dirty="0">
                <a:solidFill>
                  <a:srgbClr val="002060"/>
                </a:solidFill>
                <a:ea typeface="Georgia"/>
                <a:cs typeface="Georgia"/>
              </a:rPr>
              <a:t>its assets and comparative advantages to maximum effect </a:t>
            </a:r>
            <a:r>
              <a:rPr lang="en-GB" dirty="0">
                <a:solidFill>
                  <a:srgbClr val="002060"/>
                </a:solidFill>
                <a:ea typeface="Georgia"/>
                <a:cs typeface="Georgia"/>
              </a:rPr>
              <a:t>in the present, and is it prepared for the future?</a:t>
            </a:r>
            <a:endParaRPr lang="en-GB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dirty="0">
                <a:solidFill>
                  <a:srgbClr val="002060"/>
                </a:solidFill>
                <a:ea typeface="Georgia"/>
                <a:cs typeface="Georgia"/>
              </a:rPr>
              <a:t>Are </a:t>
            </a:r>
            <a:r>
              <a:rPr lang="en-GB" dirty="0" smtClean="0">
                <a:solidFill>
                  <a:srgbClr val="002060"/>
                </a:solidFill>
                <a:ea typeface="Georgia"/>
                <a:cs typeface="Georgia"/>
              </a:rPr>
              <a:t>the organisation’s </a:t>
            </a:r>
            <a:r>
              <a:rPr lang="en-GB" b="1" dirty="0" smtClean="0">
                <a:solidFill>
                  <a:srgbClr val="002060"/>
                </a:solidFill>
                <a:ea typeface="Georgia"/>
                <a:cs typeface="Georgia"/>
              </a:rPr>
              <a:t>systems</a:t>
            </a:r>
            <a:r>
              <a:rPr lang="en-GB" b="1" dirty="0">
                <a:solidFill>
                  <a:srgbClr val="002060"/>
                </a:solidFill>
                <a:ea typeface="Georgia"/>
                <a:cs typeface="Georgia"/>
              </a:rPr>
              <a:t>, planning and operations </a:t>
            </a:r>
            <a:r>
              <a:rPr lang="en-GB" dirty="0">
                <a:solidFill>
                  <a:srgbClr val="002060"/>
                </a:solidFill>
                <a:ea typeface="Georgia"/>
                <a:cs typeface="Georgia"/>
              </a:rPr>
              <a:t>fit for purpose? Are they geared in terms of operations to deliver on </a:t>
            </a:r>
            <a:r>
              <a:rPr lang="en-GB" dirty="0" smtClean="0">
                <a:solidFill>
                  <a:srgbClr val="002060"/>
                </a:solidFill>
                <a:ea typeface="Georgia"/>
                <a:cs typeface="Georgia"/>
              </a:rPr>
              <a:t>its mandate</a:t>
            </a:r>
            <a:r>
              <a:rPr lang="en-GB" dirty="0">
                <a:solidFill>
                  <a:srgbClr val="002060"/>
                </a:solidFill>
                <a:ea typeface="Georgia"/>
                <a:cs typeface="Georgia"/>
              </a:rPr>
              <a:t>? </a:t>
            </a:r>
            <a:endParaRPr lang="en-GB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dirty="0">
                <a:solidFill>
                  <a:srgbClr val="002060"/>
                </a:solidFill>
                <a:ea typeface="Georgia"/>
                <a:cs typeface="Georgia"/>
              </a:rPr>
              <a:t>Is </a:t>
            </a:r>
            <a:r>
              <a:rPr lang="en-GB" smtClean="0">
                <a:solidFill>
                  <a:srgbClr val="002060"/>
                </a:solidFill>
                <a:ea typeface="Georgia"/>
                <a:cs typeface="Georgia"/>
              </a:rPr>
              <a:t>the organisation </a:t>
            </a:r>
            <a:r>
              <a:rPr lang="en-GB" b="1" smtClean="0">
                <a:solidFill>
                  <a:srgbClr val="002060"/>
                </a:solidFill>
                <a:ea typeface="Georgia"/>
                <a:cs typeface="Georgia"/>
              </a:rPr>
              <a:t>delivering </a:t>
            </a:r>
            <a:r>
              <a:rPr lang="en-GB" b="1" dirty="0">
                <a:solidFill>
                  <a:srgbClr val="002060"/>
                </a:solidFill>
                <a:ea typeface="Georgia"/>
                <a:cs typeface="Georgia"/>
              </a:rPr>
              <a:t>and demonstrating                          relevant and sustainable results</a:t>
            </a:r>
            <a:r>
              <a:rPr lang="en-GB" dirty="0">
                <a:solidFill>
                  <a:srgbClr val="002060"/>
                </a:solidFill>
                <a:ea typeface="Georgia"/>
                <a:cs typeface="Georgia"/>
              </a:rPr>
              <a:t> </a:t>
            </a:r>
            <a:r>
              <a:rPr lang="en-GB">
                <a:solidFill>
                  <a:srgbClr val="002060"/>
                </a:solidFill>
                <a:ea typeface="Georgia"/>
                <a:cs typeface="Georgia"/>
              </a:rPr>
              <a:t>in </a:t>
            </a:r>
            <a:r>
              <a:rPr lang="en-GB" smtClean="0">
                <a:solidFill>
                  <a:srgbClr val="002060"/>
                </a:solidFill>
                <a:ea typeface="Georgia"/>
                <a:cs typeface="Georgia"/>
              </a:rPr>
              <a:t>a </a:t>
            </a:r>
            <a:r>
              <a:rPr lang="en-GB" dirty="0">
                <a:solidFill>
                  <a:srgbClr val="002060"/>
                </a:solidFill>
                <a:ea typeface="Georgia"/>
                <a:cs typeface="Georgia"/>
              </a:rPr>
              <a:t>cost-efficient way?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D6FA6A2-EC45-417B-939D-A76176D679A3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6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928" y="88900"/>
            <a:ext cx="9450640" cy="838200"/>
          </a:xfrm>
        </p:spPr>
        <p:txBody>
          <a:bodyPr>
            <a:noAutofit/>
          </a:bodyPr>
          <a:lstStyle/>
          <a:p>
            <a:r>
              <a:rPr lang="en-GB" dirty="0" smtClean="0"/>
              <a:t>A MOPAN </a:t>
            </a:r>
            <a:r>
              <a:rPr lang="en-GB" dirty="0"/>
              <a:t>3.0 </a:t>
            </a:r>
            <a:r>
              <a:rPr lang="en-GB" dirty="0" smtClean="0"/>
              <a:t>assessment is a structured 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97D6B-13DF-3442-8897-8F9970434FAF}" type="slidenum">
              <a:rPr lang="en-GB" noProof="0" smtClean="0"/>
              <a:t>9</a:t>
            </a:fld>
            <a:endParaRPr lang="en-GB" noProof="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519" y="1122446"/>
            <a:ext cx="9110962" cy="526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5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 4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787878"/>
      </a:accent1>
      <a:accent2>
        <a:srgbClr val="78A0EF"/>
      </a:accent2>
      <a:accent3>
        <a:srgbClr val="D3DDED"/>
      </a:accent3>
      <a:accent4>
        <a:srgbClr val="366594"/>
      </a:accent4>
      <a:accent5>
        <a:srgbClr val="9FBC2E"/>
      </a:accent5>
      <a:accent6>
        <a:srgbClr val="DE572F"/>
      </a:accent6>
      <a:hlink>
        <a:srgbClr val="366594"/>
      </a:hlink>
      <a:folHlink>
        <a:srgbClr val="1156B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_Point_Presentation_Mopan" id="{7FA7B2CE-BDF1-4140-A90B-2CEABEFB5B79}" vid="{ECAA3221-117C-634A-9E72-6C419D7B1178}"/>
    </a:ext>
  </a:extLst>
</a:theme>
</file>

<file path=ppt/theme/theme2.xml><?xml version="1.0" encoding="utf-8"?>
<a:theme xmlns:a="http://schemas.openxmlformats.org/drawingml/2006/main" name="1_Mopan_horizontal">
  <a:themeElements>
    <a:clrScheme name="Benutzerdefiniert 4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787878"/>
      </a:accent1>
      <a:accent2>
        <a:srgbClr val="78A0EF"/>
      </a:accent2>
      <a:accent3>
        <a:srgbClr val="D3DDED"/>
      </a:accent3>
      <a:accent4>
        <a:srgbClr val="366594"/>
      </a:accent4>
      <a:accent5>
        <a:srgbClr val="9FBC2E"/>
      </a:accent5>
      <a:accent6>
        <a:srgbClr val="DE572F"/>
      </a:accent6>
      <a:hlink>
        <a:srgbClr val="366594"/>
      </a:hlink>
      <a:folHlink>
        <a:srgbClr val="1156B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_Point_Presentation_Mopan" id="{7FA7B2CE-BDF1-4140-A90B-2CEABEFB5B79}" vid="{DD513C0C-6459-4248-AD2C-840E5755D157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2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OECDProjectMembers xmlns="1f04b86a-a5db-4e2a-8e94-79758ca0c957">
      <UserInfo>
        <DisplayName>KATSIRA Sophia, DCD/MOPAN</DisplayName>
        <AccountId>83</AccountId>
        <AccountType/>
      </UserInfo>
      <UserInfo>
        <DisplayName>LEVINE Mitch, DCD/MOPAN</DisplayName>
        <AccountId>86</AccountId>
        <AccountType/>
      </UserInfo>
    </OECDProjectMembers>
    <OECDProjectManager xmlns="1f04b86a-a5db-4e2a-8e94-79758ca0c957">
      <UserInfo>
        <DisplayName/>
        <AccountId>85</AccountId>
        <AccountType/>
      </UserInfo>
    </OECDProjectManager>
    <eShareCountryTaxHTField0 xmlns="055d3274-7bc9-4bf8-b3c0-f16ce461ba90">
      <Terms xmlns="http://schemas.microsoft.com/office/infopath/2007/PartnerControls"/>
    </eShareCountryTaxHTField0>
    <eShareTopicTaxHTField0 xmlns="055d3274-7bc9-4bf8-b3c0-f16ce461ba90">
      <Terms xmlns="http://schemas.microsoft.com/office/infopath/2007/PartnerControls"/>
    </eShareTopicTaxHTField0>
    <OECDProjectLookup xmlns="1f04b86a-a5db-4e2a-8e94-79758ca0c957">48</OECDProjectLookup>
    <eSharePWBTaxHTField0 xmlns="055d3274-7bc9-4bf8-b3c0-f16ce461ba90">
      <Terms xmlns="http://schemas.microsoft.com/office/infopath/2007/PartnerControls">
        <TermInfo xmlns="http://schemas.microsoft.com/office/infopath/2007/PartnerControls">
          <TermName xmlns="http://schemas.microsoft.com/office/infopath/2007/PartnerControls">5.1 Development</TermName>
          <TermId xmlns="http://schemas.microsoft.com/office/infopath/2007/PartnerControls">accd339f-6443-4e04-ae58-5f77a8d74cc4</TermId>
        </TermInfo>
      </Terms>
    </eSharePWBTaxHTField0>
    <TaxCatchAll xmlns="055d3274-7bc9-4bf8-b3c0-f16ce461ba90">
      <Value>117</Value>
      <Value>137</Value>
      <Value>136</Value>
      <Value>134</Value>
    </TaxCatchAll>
    <OECDMainProject xmlns="1f04b86a-a5db-4e2a-8e94-79758ca0c957">46</OECDMainProject>
    <eShareKeywordsTaxHTField0 xmlns="055d3274-7bc9-4bf8-b3c0-f16ce461ba90">
      <Terms xmlns="http://schemas.microsoft.com/office/infopath/2007/PartnerControls">
        <TermInfo xmlns="http://schemas.microsoft.com/office/infopath/2007/PartnerControls">
          <TermName xmlns="http://schemas.microsoft.com/office/infopath/2007/PartnerControls">assessement</TermName>
          <TermId xmlns="http://schemas.microsoft.com/office/infopath/2007/PartnerControls">8b7eaa3b-dd9d-4858-89b8-8876a37bf660</TermId>
        </TermInfo>
        <TermInfo xmlns="http://schemas.microsoft.com/office/infopath/2007/PartnerControls">
          <TermName xmlns="http://schemas.microsoft.com/office/infopath/2007/PartnerControls">Assessement and recommendations</TermName>
          <TermId xmlns="http://schemas.microsoft.com/office/infopath/2007/PartnerControls">2d3e650f-bfa5-453d-aac0-941d6608c250</TermId>
        </TermInfo>
      </Terms>
    </eShareKeywordsTaxHTField0>
    <eShareCommitteeTaxHTField0 xmlns="055d3274-7bc9-4bf8-b3c0-f16ce461ba90">
      <Terms xmlns="http://schemas.microsoft.com/office/infopath/2007/PartnerControls"/>
    </eShareCommitteeTaxHTField0>
    <OECDKimBussinessContext xmlns="055d3274-7bc9-4bf8-b3c0-f16ce461ba90" xsi:nil="true"/>
    <OECDlanguage xmlns="055d3274-7bc9-4bf8-b3c0-f16ce461ba90">English</OECDlanguage>
    <eShareHorizProjTaxHTField0 xmlns="055d3274-7bc9-4bf8-b3c0-f16ce461ba90">
      <Terms xmlns="http://schemas.microsoft.com/office/infopath/2007/PartnerControls"/>
    </eShareHorizProjTaxHTField0>
    <OECDMeetingDate xmlns="055d3274-7bc9-4bf8-b3c0-f16ce461ba90" xsi:nil="true"/>
    <OECDExpirationDate xmlns="055d3274-7bc9-4bf8-b3c0-f16ce461ba90" xsi:nil="true"/>
    <OECDPinnedBy xmlns="1f04b86a-a5db-4e2a-8e94-79758ca0c957">
      <UserInfo>
        <DisplayName/>
        <AccountId xsi:nil="true"/>
        <AccountType/>
      </UserInfo>
    </OECDPinnedBy>
    <OECDKimProvenance xmlns="055d3274-7bc9-4bf8-b3c0-f16ce461ba90" xsi:nil="true"/>
    <OECDKimStatus xmlns="055d3274-7bc9-4bf8-b3c0-f16ce461ba90">Draft</OECDKimStatus>
    <eShareProjectStructureTaxHTField0 xmlns="055d3274-7bc9-4bf8-b3c0-f16ce461ba90">
      <Terms xmlns="http://schemas.microsoft.com/office/infopath/2007/PartnerControls">
        <TermInfo xmlns="http://schemas.microsoft.com/office/infopath/2007/PartnerControls">
          <TermName xmlns="http://schemas.microsoft.com/office/infopath/2007/PartnerControls">MOPAN</TermName>
          <TermId xmlns="http://schemas.microsoft.com/office/infopath/2007/PartnerControls">663939d6-a904-41a4-9c6a-1c25d1710b86</TermId>
        </TermInfo>
      </Terms>
    </eShareProjectStructureTaxHTField0>
    <OECDDocumentType xmlns="055d3274-7bc9-4bf8-b3c0-f16ce461ba90" xsi:nil="true"/>
    <OECDYear xmlns="055d3274-7bc9-4bf8-b3c0-f16ce461ba90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8B33E947DC11C4BAEE140FA8A448F082B00D643AC3263898544A4362859FA2C915B" ma:contentTypeVersion="10" ma:contentTypeDescription="" ma:contentTypeScope="" ma:versionID="f1f7b3b33c839473b7bc7f4b5bcb805f">
  <xsd:schema xmlns:xsd="http://www.w3.org/2001/XMLSchema" xmlns:xs="http://www.w3.org/2001/XMLSchema" xmlns:p="http://schemas.microsoft.com/office/2006/metadata/properties" xmlns:ns2="055d3274-7bc9-4bf8-b3c0-f16ce461ba90" xmlns:ns3="1f04b86a-a5db-4e2a-8e94-79758ca0c957" xmlns:ns4="http://schemas.microsoft.com/sharepoint/v4" targetNamespace="http://schemas.microsoft.com/office/2006/metadata/properties" ma:root="true" ma:fieldsID="4b30db62f3ad7608218b17a147fc674c" ns2:_="" ns3:_="" ns4:_="">
    <xsd:import namespace="055d3274-7bc9-4bf8-b3c0-f16ce461ba90"/>
    <xsd:import namespace="1f04b86a-a5db-4e2a-8e94-79758ca0c957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OECDMeetingDate" minOccurs="0"/>
                <xsd:element ref="ns2:OECDlanguag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2:OECDKimStatus" minOccurs="0"/>
                <xsd:element ref="ns2:OECDYear" minOccurs="0"/>
                <xsd:element ref="ns2:OECDKimBussinessContext" minOccurs="0"/>
                <xsd:element ref="ns2:eShareProjectStructureTaxHTField0" minOccurs="0"/>
                <xsd:element ref="ns2:TaxCatchAll" minOccurs="0"/>
                <xsd:element ref="ns2:OECDDocumentType" minOccurs="0"/>
                <xsd:element ref="ns3:Project_x003a_ID" minOccurs="0"/>
                <xsd:element ref="ns2:eShareCountryTaxHTField0" minOccurs="0"/>
                <xsd:element ref="ns2:eShareHorizProjTaxHTField0" minOccurs="0"/>
                <xsd:element ref="ns2:TaxCatchAllLabel" minOccurs="0"/>
                <xsd:element ref="ns2:eSharePWBTaxHTField0" minOccurs="0"/>
                <xsd:element ref="ns2:OECDKimProvenance" minOccurs="0"/>
                <xsd:element ref="ns2:eShareCommitteeTaxHTField0" minOccurs="0"/>
                <xsd:element ref="ns2:eShareTopicTaxHTField0" minOccurs="0"/>
                <xsd:element ref="ns3:SharedWithUsers" minOccurs="0"/>
                <xsd:element ref="ns2:eShareKeywordsTaxHTField0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d3274-7bc9-4bf8-b3c0-f16ce461ba90" elementFormDefault="qualified">
    <xsd:import namespace="http://schemas.microsoft.com/office/2006/documentManagement/types"/>
    <xsd:import namespace="http://schemas.microsoft.com/office/infopath/2007/PartnerControls"/>
    <xsd:element name="OECDMeetingDate" ma:index="4" nillable="true" ma:displayName="Meeting Date" ma:default="" ma:format="DateOnly" ma:hidden="true" ma:internalName="OECDMeetingDate" ma:readOnly="false">
      <xsd:simpleType>
        <xsd:restriction base="dms:DateTime"/>
      </xsd:simpleType>
    </xsd:element>
    <xsd:element name="OECDlanguage" ma:index="5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OECDExpirationDate" ma:index="8" nillable="true" ma:displayName="Highlights" ma:default="" ma:description="" ma:format="DateOnly" ma:hidden="true" ma:indexed="true" ma:internalName="OECDExpirationDate">
      <xsd:simpleType>
        <xsd:restriction base="dms:DateTime"/>
      </xsd:simpleType>
    </xsd:element>
    <xsd:element name="OECDKimStatus" ma:index="16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Year" ma:index="17" nillable="true" ma:displayName="Year" ma:description="" ma:internalName="OECDYear" ma:readOnly="false">
      <xsd:simpleType>
        <xsd:restriction base="dms:Text"/>
      </xsd:simpleType>
    </xsd:element>
    <xsd:element name="OECDKimBussinessContext" ma:index="20" nillable="true" ma:displayName="Kim business context" ma:description="" ma:hidden="true" ma:internalName="OECDKimBussinessContext">
      <xsd:simpleType>
        <xsd:restriction base="dms:Text"/>
      </xsd:simpleType>
    </xsd:element>
    <xsd:element name="eShareProjectStructureTaxHTField0" ma:index="21" nillable="true" ma:taxonomy="true" ma:internalName="eShareProjectStructureTaxHTField0" ma:taxonomyFieldName="OECDProjectOwnerStructure" ma:displayName="Project owner" ma:readOnly="false" ma:default="" ma:fieldId="{5cae651a-0ae4-481e-8f4a-e544e6572160}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11fa1453-ffbf-4133-8e3d-4f82c74b479f}" ma:internalName="TaxCatchAll" ma:showField="CatchAllData" ma:web="055d3274-7bc9-4bf8-b3c0-f16ce461ba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ECDDocumentType" ma:index="24" nillable="true" ma:displayName="Document Type" ma:description="" ma:hidden="true" ma:internalName="OECDDocumentType" ma:readOnly="false">
      <xsd:simpleType>
        <xsd:restriction base="dms:Text"/>
      </xsd:simpleType>
    </xsd:element>
    <xsd:element name="eShareCountryTaxHTField0" ma:index="26" nillable="true" ma:taxonomy="true" ma:internalName="eShareCountryTaxHTField0" ma:taxonomyFieldName="OECDCountry" ma:displayName="Country" ma:readOnly="false" ma:default="" ma:fieldId="{47841c5b-7724-412a-a986-99b267ab8c10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28" nillable="true" ma:taxonomy="true" ma:internalName="eShareHorizProjTaxHTField0" ma:taxonomyFieldName="OECDHorizontalProjects" ma:displayName="Horizontal project" ma:readOnly="false" ma:default="" ma:fieldId="{ed795156-d9b9-4eb9-a932-8b340b43dedb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9" nillable="true" ma:displayName="Taxonomy Catch All Column1" ma:hidden="true" ma:list="{11fa1453-ffbf-4133-8e3d-4f82c74b479f}" ma:internalName="TaxCatchAllLabel" ma:readOnly="true" ma:showField="CatchAllDataLabel" ma:web="055d3274-7bc9-4bf8-b3c0-f16ce461ba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SharePWBTaxHTField0" ma:index="30" nillable="true" ma:taxonomy="true" ma:internalName="eSharePWBTaxHTField0" ma:taxonomyFieldName="OECDPWB" ma:displayName="PWB" ma:readOnly="false" ma:default="" ma:fieldId="{8f314438-3f24-47d6-a7a9-df399b836cc0}" ma:taxonomyMulti="true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KimProvenance" ma:index="31" nillable="true" ma:displayName="Kim provenance" ma:description="" ma:hidden="true" ma:internalName="OECDKimProvenance">
      <xsd:simpleType>
        <xsd:restriction base="dms:Text">
          <xsd:maxLength value="255"/>
        </xsd:restriction>
      </xsd:simpleType>
    </xsd:element>
    <xsd:element name="eShareCommitteeTaxHTField0" ma:index="32" nillable="true" ma:taxonomy="true" ma:internalName="eShareCommitteeTaxHTField0" ma:taxonomyFieldName="OECDCommittee" ma:displayName="Committee" ma:readOnly="false" ma:default="" ma:fieldId="{ef0398aa-fe1c-4efb-b63f-ec55fe59e2ef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33" nillable="true" ma:taxonomy="true" ma:internalName="eShareTopicTaxHTField0" ma:taxonomyFieldName="OECDTopic" ma:displayName="Topic" ma:readOnly="false" ma:default="" ma:fieldId="{15141fb2-19f8-46cb-8339-f5970e3a9531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37" nillable="true" ma:taxonomy="true" ma:internalName="eShareKeywordsTaxHTField0" ma:taxonomyFieldName="OECDKeywords" ma:displayName="Keywords" ma:default="" ma:fieldId="{98129142-a329-48be-a8dd-86701e07b684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4b86a-a5db-4e2a-8e94-79758ca0c957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8ef693ae-b46f-41b5-9097-8e2ad37dab11" ma:internalName="OECDProjectLookup" ma:showField="OECDShortProjectName" ma:web="1f04b86a-a5db-4e2a-8e94-79758ca0c957">
      <xsd:simpleType>
        <xsd:restriction base="dms:Unknown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8ef693ae-b46f-41b5-9097-8e2ad37dab11" ma:internalName="OECDMainProject" ma:readOnly="false" ma:showField="OECDShortProjectName" ma:web="1f04b86a-a5db-4e2a-8e94-79758ca0c957">
      <xsd:simpleType>
        <xsd:restriction base="dms:Unknown"/>
      </xsd:simpleType>
    </xsd:element>
    <xsd:element name="OECDPinnedBy" ma:index="15" nillable="true" ma:displayName="Pinned by" ma:description="" ma:hidden="true" ma:internalName="OECDPinnedBy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_x003a_ID" ma:index="25" nillable="true" ma:displayName="Project:ID" ma:hidden="true" ma:list="8ef693ae-b46f-41b5-9097-8e2ad37dab11" ma:internalName="Project_x003A_ID" ma:readOnly="true" ma:showField="ID" ma:web="1f04b86a-a5db-4e2a-8e94-79758ca0c957">
      <xsd:simpleType>
        <xsd:restriction base="dms:Lookup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22962-234F-4544-952D-4B5CE4B30766}">
  <ds:schemaRefs>
    <ds:schemaRef ds:uri="http://www.oecd.org/eshare/projectsentre/CtFieldPriority/"/>
    <ds:schemaRef ds:uri="http://schemas.microsoft.com/2003/10/Serialization/Arrays"/>
  </ds:schemaRefs>
</ds:datastoreItem>
</file>

<file path=customXml/itemProps2.xml><?xml version="1.0" encoding="utf-8"?>
<ds:datastoreItem xmlns:ds="http://schemas.openxmlformats.org/officeDocument/2006/customXml" ds:itemID="{5AA34B9E-6B14-4A63-B462-05D792B1E0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35C571-FA88-4875-A00C-41D54E311E6B}">
  <ds:schemaRefs>
    <ds:schemaRef ds:uri="http://schemas.microsoft.com/sharepoint/v4"/>
    <ds:schemaRef ds:uri="http://purl.org/dc/terms/"/>
    <ds:schemaRef ds:uri="1f04b86a-a5db-4e2a-8e94-79758ca0c957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55d3274-7bc9-4bf8-b3c0-f16ce461ba90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C002CEA-4E6B-4421-95C4-D7284BDBFE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5d3274-7bc9-4bf8-b3c0-f16ce461ba90"/>
    <ds:schemaRef ds:uri="1f04b86a-a5db-4e2a-8e94-79758ca0c957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7878</TotalTime>
  <Words>626</Words>
  <Application>Microsoft Macintosh PowerPoint</Application>
  <PresentationFormat>Brugerdefineret</PresentationFormat>
  <Paragraphs>150</Paragraphs>
  <Slides>13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13</vt:i4>
      </vt:variant>
    </vt:vector>
  </HeadingPairs>
  <TitlesOfParts>
    <vt:vector size="15" baseType="lpstr">
      <vt:lpstr>Benutzerdefiniertes Design</vt:lpstr>
      <vt:lpstr>1_Mopan_horizontal</vt:lpstr>
      <vt:lpstr>Dorte Kabell  Kabell Konsulting ApS</vt:lpstr>
      <vt:lpstr>Agenda</vt:lpstr>
      <vt:lpstr>What is MOPAN?</vt:lpstr>
      <vt:lpstr>What is MOPAN’s mission?</vt:lpstr>
      <vt:lpstr>How does MOPAN operate?</vt:lpstr>
      <vt:lpstr>MOPAN 3.0 is built on a key hypothesis</vt:lpstr>
      <vt:lpstr>MOPAN 3.0 examines 5 performance areas </vt:lpstr>
      <vt:lpstr>MOPAN Methodology:  Framing questions</vt:lpstr>
      <vt:lpstr>A MOPAN 3.0 assessment is a structured process</vt:lpstr>
      <vt:lpstr>A one year cycle</vt:lpstr>
      <vt:lpstr>Assessments and Analytical products</vt:lpstr>
      <vt:lpstr>MOPAN has progressed in the past 5 years</vt:lpstr>
      <vt:lpstr>Thank you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Yannik Saßmann</dc:creator>
  <cp:lastModifiedBy>Dorte  Kabell</cp:lastModifiedBy>
  <cp:revision>527</cp:revision>
  <cp:lastPrinted>2020-02-19T08:20:36Z</cp:lastPrinted>
  <dcterms:created xsi:type="dcterms:W3CDTF">2017-10-03T10:09:12Z</dcterms:created>
  <dcterms:modified xsi:type="dcterms:W3CDTF">2020-02-19T08:52:20Z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ECDCountry">
    <vt:lpwstr/>
  </property>
  <property fmtid="{D5CDD505-2E9C-101B-9397-08002B2CF9AE}" pid="3" name="OECDTopic">
    <vt:lpwstr/>
  </property>
  <property fmtid="{D5CDD505-2E9C-101B-9397-08002B2CF9AE}" pid="4" name="OECDCommittee">
    <vt:lpwstr/>
  </property>
  <property fmtid="{D5CDD505-2E9C-101B-9397-08002B2CF9AE}" pid="5" name="ContentTypeId">
    <vt:lpwstr>0x01010088B33E947DC11C4BAEE140FA8A448F082B00D643AC3263898544A4362859FA2C915B</vt:lpwstr>
  </property>
  <property fmtid="{D5CDD505-2E9C-101B-9397-08002B2CF9AE}" pid="6" name="OECDPWB">
    <vt:lpwstr>134;#5.1 Development|accd339f-6443-4e04-ae58-5f77a8d74cc4</vt:lpwstr>
  </property>
  <property fmtid="{D5CDD505-2E9C-101B-9397-08002B2CF9AE}" pid="7" name="eShareOrganisationTaxHTField0">
    <vt:lpwstr/>
  </property>
  <property fmtid="{D5CDD505-2E9C-101B-9397-08002B2CF9AE}" pid="8" name="OECDKeywords">
    <vt:lpwstr>136;#assessement|8b7eaa3b-dd9d-4858-89b8-8876a37bf660;#137;#Assessement and recommendations|2d3e650f-bfa5-453d-aac0-941d6608c250</vt:lpwstr>
  </property>
  <property fmtid="{D5CDD505-2E9C-101B-9397-08002B2CF9AE}" pid="9" name="OECDHorizontalProjects">
    <vt:lpwstr/>
  </property>
  <property fmtid="{D5CDD505-2E9C-101B-9397-08002B2CF9AE}" pid="10" name="d0b6f6ac229144c2899590f0436d9385">
    <vt:lpwstr/>
  </property>
  <property fmtid="{D5CDD505-2E9C-101B-9397-08002B2CF9AE}" pid="11" name="OECDProject">
    <vt:lpwstr/>
  </property>
  <property fmtid="{D5CDD505-2E9C-101B-9397-08002B2CF9AE}" pid="12" name="OECDProjectOwnerStructure">
    <vt:lpwstr>117;#MOPAN|663939d6-a904-41a4-9c6a-1c25d1710b86</vt:lpwstr>
  </property>
  <property fmtid="{D5CDD505-2E9C-101B-9397-08002B2CF9AE}" pid="13" name="OECDOrganisation">
    <vt:lpwstr/>
  </property>
  <property fmtid="{D5CDD505-2E9C-101B-9397-08002B2CF9AE}" pid="14" name="_docset_NoMedatataSyncRequired">
    <vt:lpwstr>False</vt:lpwstr>
  </property>
</Properties>
</file>