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il\Dropbox\0NBas\1186Multilat\other\tal\oversigts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il\Dropbox\0NBas\1186Multilat\other\tal\oversigts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Figure 1: Multilateral core contributions as</a:t>
            </a:r>
            <a:r>
              <a:rPr lang="en-GB" baseline="0"/>
              <a:t> part of overall Danish ODA 1996-2017, in millions of US$*</a:t>
            </a:r>
            <a:endParaRPr lang="en-GB"/>
          </a:p>
        </c:rich>
      </c:tx>
      <c:layout>
        <c:manualLayout>
          <c:xMode val="edge"/>
          <c:yMode val="edge"/>
          <c:x val="0.105250051877982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'results (3)'!$A$66</c:f>
              <c:strCache>
                <c:ptCount val="1"/>
                <c:pt idx="0">
                  <c:v>Bilateral Danish ODA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'results (3)'!$B$65:$W$65</c:f>
              <c:numCache>
                <c:formatCode>General</c:formatCode>
                <c:ptCount val="22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</c:numCache>
            </c:numRef>
          </c:cat>
          <c:val>
            <c:numRef>
              <c:f>'results (3)'!$B$66:$W$66</c:f>
              <c:numCache>
                <c:formatCode>0</c:formatCode>
                <c:ptCount val="22"/>
                <c:pt idx="0">
                  <c:v>1368.5499999999997</c:v>
                </c:pt>
                <c:pt idx="1">
                  <c:v>1458.75</c:v>
                </c:pt>
                <c:pt idx="2">
                  <c:v>1467.7200000000003</c:v>
                </c:pt>
                <c:pt idx="3">
                  <c:v>1521.3100000000002</c:v>
                </c:pt>
                <c:pt idx="4">
                  <c:v>1707.3999999999999</c:v>
                </c:pt>
                <c:pt idx="5">
                  <c:v>1732.0499999999997</c:v>
                </c:pt>
                <c:pt idx="6">
                  <c:v>1609.27</c:v>
                </c:pt>
                <c:pt idx="7">
                  <c:v>1314.2000000000003</c:v>
                </c:pt>
                <c:pt idx="8">
                  <c:v>1365.6000000000001</c:v>
                </c:pt>
                <c:pt idx="9">
                  <c:v>1500.76</c:v>
                </c:pt>
                <c:pt idx="10">
                  <c:v>1571.4399999999998</c:v>
                </c:pt>
                <c:pt idx="11">
                  <c:v>1584.06</c:v>
                </c:pt>
                <c:pt idx="12">
                  <c:v>1599.85</c:v>
                </c:pt>
                <c:pt idx="13">
                  <c:v>1716.0100000000002</c:v>
                </c:pt>
                <c:pt idx="14">
                  <c:v>1934.5200000000002</c:v>
                </c:pt>
                <c:pt idx="15">
                  <c:v>1542.0430000000001</c:v>
                </c:pt>
                <c:pt idx="16">
                  <c:v>1453.1130000000001</c:v>
                </c:pt>
                <c:pt idx="17">
                  <c:v>1484.6439999999998</c:v>
                </c:pt>
                <c:pt idx="18">
                  <c:v>1447.3640000000003</c:v>
                </c:pt>
                <c:pt idx="19">
                  <c:v>1573.8039999999999</c:v>
                </c:pt>
                <c:pt idx="20">
                  <c:v>1388.952</c:v>
                </c:pt>
                <c:pt idx="21">
                  <c:v>1123.153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D4-425F-9C19-F4E02421FA65}"/>
            </c:ext>
          </c:extLst>
        </c:ser>
        <c:ser>
          <c:idx val="4"/>
          <c:order val="1"/>
          <c:tx>
            <c:strRef>
              <c:f>'results (3)'!$A$67</c:f>
              <c:strCache>
                <c:ptCount val="1"/>
                <c:pt idx="0">
                  <c:v>ODA through multilaterals (earmarked)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'results (3)'!$B$65:$W$65</c:f>
              <c:numCache>
                <c:formatCode>General</c:formatCode>
                <c:ptCount val="22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</c:numCache>
            </c:numRef>
          </c:cat>
          <c:val>
            <c:numRef>
              <c:f>'results (3)'!$B$67:$W$67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">
                  <c:v>321.73700000000002</c:v>
                </c:pt>
                <c:pt idx="16" formatCode="0">
                  <c:v>308.98700000000002</c:v>
                </c:pt>
                <c:pt idx="17" formatCode="0">
                  <c:v>397.58600000000001</c:v>
                </c:pt>
                <c:pt idx="18" formatCode="0">
                  <c:v>412.916</c:v>
                </c:pt>
                <c:pt idx="19" formatCode="0">
                  <c:v>382.88600000000002</c:v>
                </c:pt>
                <c:pt idx="20" formatCode="0">
                  <c:v>320.858</c:v>
                </c:pt>
                <c:pt idx="21" formatCode="0">
                  <c:v>597.80700000000002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D4-425F-9C19-F4E02421FA65}"/>
            </c:ext>
          </c:extLst>
        </c:ser>
        <c:ser>
          <c:idx val="3"/>
          <c:order val="2"/>
          <c:tx>
            <c:strRef>
              <c:f>'results (3)'!$A$68</c:f>
              <c:strCache>
                <c:ptCount val="1"/>
                <c:pt idx="0">
                  <c:v>Core contributions to multilaterals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'results (3)'!$B$65:$W$65</c:f>
              <c:numCache>
                <c:formatCode>General</c:formatCode>
                <c:ptCount val="22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</c:numCache>
            </c:numRef>
          </c:cat>
          <c:val>
            <c:numRef>
              <c:f>'results (3)'!$B$66:$X$66</c:f>
              <c:numCache>
                <c:formatCode>0</c:formatCode>
                <c:ptCount val="23"/>
                <c:pt idx="0">
                  <c:v>1368.5499999999997</c:v>
                </c:pt>
                <c:pt idx="1">
                  <c:v>1458.75</c:v>
                </c:pt>
                <c:pt idx="2">
                  <c:v>1467.7200000000003</c:v>
                </c:pt>
                <c:pt idx="3">
                  <c:v>1521.3100000000002</c:v>
                </c:pt>
                <c:pt idx="4">
                  <c:v>1707.3999999999999</c:v>
                </c:pt>
                <c:pt idx="5">
                  <c:v>1732.0499999999997</c:v>
                </c:pt>
                <c:pt idx="6">
                  <c:v>1609.27</c:v>
                </c:pt>
                <c:pt idx="7">
                  <c:v>1314.2000000000003</c:v>
                </c:pt>
                <c:pt idx="8">
                  <c:v>1365.6000000000001</c:v>
                </c:pt>
                <c:pt idx="9">
                  <c:v>1500.76</c:v>
                </c:pt>
                <c:pt idx="10">
                  <c:v>1571.4399999999998</c:v>
                </c:pt>
                <c:pt idx="11">
                  <c:v>1584.06</c:v>
                </c:pt>
                <c:pt idx="12">
                  <c:v>1599.85</c:v>
                </c:pt>
                <c:pt idx="13">
                  <c:v>1716.0100000000002</c:v>
                </c:pt>
                <c:pt idx="14">
                  <c:v>1934.5200000000002</c:v>
                </c:pt>
                <c:pt idx="15">
                  <c:v>1542.0430000000001</c:v>
                </c:pt>
                <c:pt idx="16">
                  <c:v>1453.1130000000001</c:v>
                </c:pt>
                <c:pt idx="17">
                  <c:v>1484.6439999999998</c:v>
                </c:pt>
                <c:pt idx="18">
                  <c:v>1447.3640000000003</c:v>
                </c:pt>
                <c:pt idx="19">
                  <c:v>1573.8039999999999</c:v>
                </c:pt>
                <c:pt idx="20">
                  <c:v>1388.952</c:v>
                </c:pt>
                <c:pt idx="21">
                  <c:v>1123.153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D4-425F-9C19-F4E02421FA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2876688"/>
        <c:axId val="532283224"/>
      </c:barChart>
      <c:lineChart>
        <c:grouping val="standard"/>
        <c:varyColors val="0"/>
        <c:ser>
          <c:idx val="1"/>
          <c:order val="3"/>
          <c:tx>
            <c:v>Core and earmarked as part of total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'results (3)'!$B$70:$W$70</c:f>
              <c:numCache>
                <c:formatCode>0%</c:formatCode>
                <c:ptCount val="22"/>
                <c:pt idx="0">
                  <c:v>0.40319302958414738</c:v>
                </c:pt>
                <c:pt idx="1">
                  <c:v>0.38296279376681391</c:v>
                </c:pt>
                <c:pt idx="2">
                  <c:v>0.40478855418755166</c:v>
                </c:pt>
                <c:pt idx="3">
                  <c:v>0.40823018694715218</c:v>
                </c:pt>
                <c:pt idx="4">
                  <c:v>0.38499110301056833</c:v>
                </c:pt>
                <c:pt idx="5">
                  <c:v>0.36699168926475212</c:v>
                </c:pt>
                <c:pt idx="6">
                  <c:v>0.36814062696318633</c:v>
                </c:pt>
                <c:pt idx="7">
                  <c:v>0.40990260833643899</c:v>
                </c:pt>
                <c:pt idx="8">
                  <c:v>0.40992956833599792</c:v>
                </c:pt>
                <c:pt idx="9">
                  <c:v>0.35631138751876473</c:v>
                </c:pt>
                <c:pt idx="10">
                  <c:v>0.34533971562954358</c:v>
                </c:pt>
                <c:pt idx="11">
                  <c:v>0.35582702333411953</c:v>
                </c:pt>
                <c:pt idx="12">
                  <c:v>0.34779595514046124</c:v>
                </c:pt>
                <c:pt idx="13">
                  <c:v>0.3218825946928533</c:v>
                </c:pt>
                <c:pt idx="14">
                  <c:v>0.26550231604525776</c:v>
                </c:pt>
                <c:pt idx="15">
                  <c:v>0.39471944733381742</c:v>
                </c:pt>
                <c:pt idx="16">
                  <c:v>0.41150691921707749</c:v>
                </c:pt>
                <c:pt idx="17">
                  <c:v>0.42487981560750743</c:v>
                </c:pt>
                <c:pt idx="18">
                  <c:v>0.44801131921482473</c:v>
                </c:pt>
                <c:pt idx="19">
                  <c:v>0.41046756418612668</c:v>
                </c:pt>
                <c:pt idx="20">
                  <c:v>0.43298824297844535</c:v>
                </c:pt>
                <c:pt idx="21">
                  <c:v>0.54119941830540597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6D4-425F-9C19-F4E02421FA65}"/>
            </c:ext>
          </c:extLst>
        </c:ser>
        <c:ser>
          <c:idx val="2"/>
          <c:order val="4"/>
          <c:tx>
            <c:strRef>
              <c:f>'results (3)'!$A$71</c:f>
              <c:strCache>
                <c:ptCount val="1"/>
                <c:pt idx="0">
                  <c:v>Core contributions as part of total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'results (3)'!$B$71:$W$71</c:f>
              <c:numCache>
                <c:formatCode>0%</c:formatCode>
                <c:ptCount val="22"/>
                <c:pt idx="0">
                  <c:v>0.40319302958414738</c:v>
                </c:pt>
                <c:pt idx="1">
                  <c:v>0.38296279376681391</c:v>
                </c:pt>
                <c:pt idx="2">
                  <c:v>0.40478855418755166</c:v>
                </c:pt>
                <c:pt idx="3">
                  <c:v>0.40823018694715218</c:v>
                </c:pt>
                <c:pt idx="4">
                  <c:v>0.38499110301056833</c:v>
                </c:pt>
                <c:pt idx="5">
                  <c:v>0.36699168926475212</c:v>
                </c:pt>
                <c:pt idx="6">
                  <c:v>0.36814062696318633</c:v>
                </c:pt>
                <c:pt idx="7">
                  <c:v>0.40990260833643899</c:v>
                </c:pt>
                <c:pt idx="8">
                  <c:v>0.40992956833599792</c:v>
                </c:pt>
                <c:pt idx="9">
                  <c:v>0.35631138751876473</c:v>
                </c:pt>
                <c:pt idx="10">
                  <c:v>0.34533971562954358</c:v>
                </c:pt>
                <c:pt idx="11">
                  <c:v>0.35582702333411953</c:v>
                </c:pt>
                <c:pt idx="12">
                  <c:v>0.34779595514046124</c:v>
                </c:pt>
                <c:pt idx="13">
                  <c:v>0.3218825946928533</c:v>
                </c:pt>
                <c:pt idx="14">
                  <c:v>0.26550231604525776</c:v>
                </c:pt>
                <c:pt idx="15">
                  <c:v>0.2684316919514062</c:v>
                </c:pt>
                <c:pt idx="16">
                  <c:v>0.28637094455311618</c:v>
                </c:pt>
                <c:pt idx="17">
                  <c:v>0.27086327451626024</c:v>
                </c:pt>
                <c:pt idx="18">
                  <c:v>0.29053541259071958</c:v>
                </c:pt>
                <c:pt idx="19">
                  <c:v>0.26704200660778099</c:v>
                </c:pt>
                <c:pt idx="20">
                  <c:v>0.30200440888308294</c:v>
                </c:pt>
                <c:pt idx="21">
                  <c:v>0.29699920752281433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6D4-425F-9C19-F4E02421FA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2650328"/>
        <c:axId val="532650000"/>
      </c:lineChart>
      <c:catAx>
        <c:axId val="53287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283224"/>
        <c:crosses val="autoZero"/>
        <c:auto val="1"/>
        <c:lblAlgn val="ctr"/>
        <c:lblOffset val="100"/>
        <c:noMultiLvlLbl val="0"/>
      </c:catAx>
      <c:valAx>
        <c:axId val="532283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876688"/>
        <c:crosses val="autoZero"/>
        <c:crossBetween val="between"/>
      </c:valAx>
      <c:valAx>
        <c:axId val="532650000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650328"/>
        <c:crosses val="max"/>
        <c:crossBetween val="between"/>
      </c:valAx>
      <c:catAx>
        <c:axId val="532650328"/>
        <c:scaling>
          <c:orientation val="minMax"/>
        </c:scaling>
        <c:delete val="1"/>
        <c:axPos val="b"/>
        <c:majorTickMark val="out"/>
        <c:minorTickMark val="none"/>
        <c:tickLblPos val="nextTo"/>
        <c:crossAx val="5326500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Figure 2: Core funding of the EU and UNDP, </a:t>
            </a:r>
          </a:p>
          <a:p>
            <a:pPr>
              <a:defRPr/>
            </a:pPr>
            <a:r>
              <a:rPr lang="en-GB"/>
              <a:t>in millions</a:t>
            </a:r>
            <a:r>
              <a:rPr lang="en-GB" baseline="0"/>
              <a:t> of US$*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'results (3)'!$A$97</c:f>
              <c:strCache>
                <c:ptCount val="1"/>
                <c:pt idx="0">
                  <c:v>Core contributions to the EC and the EDF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'results (3)'!$B$96:$W$96</c:f>
              <c:numCache>
                <c:formatCode>General</c:formatCode>
                <c:ptCount val="22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</c:numCache>
            </c:numRef>
          </c:cat>
          <c:val>
            <c:numRef>
              <c:f>'results (3)'!$B$97:$W$97</c:f>
              <c:numCache>
                <c:formatCode>General</c:formatCode>
                <c:ptCount val="22"/>
                <c:pt idx="0">
                  <c:v>108.61999999999999</c:v>
                </c:pt>
                <c:pt idx="1">
                  <c:v>127.06</c:v>
                </c:pt>
                <c:pt idx="2">
                  <c:v>158.95999999999998</c:v>
                </c:pt>
                <c:pt idx="3">
                  <c:v>135.19999999999999</c:v>
                </c:pt>
                <c:pt idx="4">
                  <c:v>154.5</c:v>
                </c:pt>
                <c:pt idx="5">
                  <c:v>147.09</c:v>
                </c:pt>
                <c:pt idx="6">
                  <c:v>169.55999999999997</c:v>
                </c:pt>
                <c:pt idx="7">
                  <c:v>186.08</c:v>
                </c:pt>
                <c:pt idx="8">
                  <c:v>202.86</c:v>
                </c:pt>
                <c:pt idx="9">
                  <c:v>216.21</c:v>
                </c:pt>
                <c:pt idx="10">
                  <c:v>233.89</c:v>
                </c:pt>
                <c:pt idx="11">
                  <c:v>228.19</c:v>
                </c:pt>
                <c:pt idx="12">
                  <c:v>236.73999999999998</c:v>
                </c:pt>
                <c:pt idx="13">
                  <c:v>282.44</c:v>
                </c:pt>
                <c:pt idx="14">
                  <c:v>255.87</c:v>
                </c:pt>
                <c:pt idx="15">
                  <c:v>237.24</c:v>
                </c:pt>
                <c:pt idx="16">
                  <c:v>221.25</c:v>
                </c:pt>
                <c:pt idx="17">
                  <c:v>223.84000000000003</c:v>
                </c:pt>
                <c:pt idx="18">
                  <c:v>235.57</c:v>
                </c:pt>
                <c:pt idx="19">
                  <c:v>243.17000000000002</c:v>
                </c:pt>
                <c:pt idx="20">
                  <c:v>271.03999999999996</c:v>
                </c:pt>
                <c:pt idx="21">
                  <c:v>278.97000000000003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69-4AE0-9EC0-7622DEF0083A}"/>
            </c:ext>
          </c:extLst>
        </c:ser>
        <c:ser>
          <c:idx val="1"/>
          <c:order val="1"/>
          <c:tx>
            <c:strRef>
              <c:f>'results (3)'!$A$98</c:f>
              <c:strCache>
                <c:ptCount val="1"/>
                <c:pt idx="0">
                  <c:v>Core contributions to UNDP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'results (3)'!$B$96:$W$96</c:f>
              <c:numCache>
                <c:formatCode>General</c:formatCode>
                <c:ptCount val="22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</c:numCache>
            </c:numRef>
          </c:cat>
          <c:val>
            <c:numRef>
              <c:f>'results (3)'!$B$98:$W$98</c:f>
              <c:numCache>
                <c:formatCode>General</c:formatCode>
                <c:ptCount val="22"/>
                <c:pt idx="0">
                  <c:v>149.87</c:v>
                </c:pt>
                <c:pt idx="1">
                  <c:v>129.65</c:v>
                </c:pt>
                <c:pt idx="2">
                  <c:v>134.32</c:v>
                </c:pt>
                <c:pt idx="3">
                  <c:v>101.03</c:v>
                </c:pt>
                <c:pt idx="4">
                  <c:v>98.63</c:v>
                </c:pt>
                <c:pt idx="5">
                  <c:v>101.18</c:v>
                </c:pt>
                <c:pt idx="6">
                  <c:v>80.010000000000005</c:v>
                </c:pt>
                <c:pt idx="7">
                  <c:v>95</c:v>
                </c:pt>
                <c:pt idx="8">
                  <c:v>97.5</c:v>
                </c:pt>
                <c:pt idx="9">
                  <c:v>94.6</c:v>
                </c:pt>
                <c:pt idx="10">
                  <c:v>95.02</c:v>
                </c:pt>
                <c:pt idx="11">
                  <c:v>85.02</c:v>
                </c:pt>
                <c:pt idx="12">
                  <c:v>64.95</c:v>
                </c:pt>
                <c:pt idx="13">
                  <c:v>55.77</c:v>
                </c:pt>
                <c:pt idx="14">
                  <c:v>57.71</c:v>
                </c:pt>
                <c:pt idx="15">
                  <c:v>58.81</c:v>
                </c:pt>
                <c:pt idx="16">
                  <c:v>56.8</c:v>
                </c:pt>
                <c:pt idx="17">
                  <c:v>52.74</c:v>
                </c:pt>
                <c:pt idx="18">
                  <c:v>53.84</c:v>
                </c:pt>
                <c:pt idx="19">
                  <c:v>53.38</c:v>
                </c:pt>
                <c:pt idx="20">
                  <c:v>32.26</c:v>
                </c:pt>
                <c:pt idx="21">
                  <c:v>26.51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69-4AE0-9EC0-7622DEF00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0445080"/>
        <c:axId val="560446392"/>
      </c:lineChart>
      <c:catAx>
        <c:axId val="560445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446392"/>
        <c:crosses val="autoZero"/>
        <c:auto val="1"/>
        <c:lblAlgn val="ctr"/>
        <c:lblOffset val="100"/>
        <c:noMultiLvlLbl val="0"/>
      </c:catAx>
      <c:valAx>
        <c:axId val="560446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445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FF8115-2FF3-40CA-A474-9B48301ED90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63F211D-B479-4CDC-B4EB-A8287B95D018}">
      <dgm:prSet/>
      <dgm:spPr/>
      <dgm:t>
        <a:bodyPr/>
        <a:lstStyle/>
        <a:p>
          <a:r>
            <a:rPr lang="da-DK"/>
            <a:t>Hvorfor, hvor meget i alt, hvor meget til hvem?</a:t>
          </a:r>
          <a:endParaRPr lang="en-US"/>
        </a:p>
      </dgm:t>
    </dgm:pt>
    <dgm:pt modelId="{F2FC5BE7-8E13-4B36-97F0-23D0771DE1F8}" type="parTrans" cxnId="{89123C92-AAA8-4E98-98A8-AFDBFBC77C6E}">
      <dgm:prSet/>
      <dgm:spPr/>
      <dgm:t>
        <a:bodyPr/>
        <a:lstStyle/>
        <a:p>
          <a:endParaRPr lang="en-US"/>
        </a:p>
      </dgm:t>
    </dgm:pt>
    <dgm:pt modelId="{8995B893-DBBF-48A4-9ECE-EFE957475664}" type="sibTrans" cxnId="{89123C92-AAA8-4E98-98A8-AFDBFBC77C6E}">
      <dgm:prSet/>
      <dgm:spPr/>
      <dgm:t>
        <a:bodyPr/>
        <a:lstStyle/>
        <a:p>
          <a:endParaRPr lang="en-US"/>
        </a:p>
      </dgm:t>
    </dgm:pt>
    <dgm:pt modelId="{9B9DD7AA-827D-464E-A78C-D77FB30BBAC1}">
      <dgm:prSet/>
      <dgm:spPr/>
      <dgm:t>
        <a:bodyPr/>
        <a:lstStyle/>
        <a:p>
          <a:r>
            <a:rPr lang="da-DK"/>
            <a:t>Kerne eller øremærkning? Hvor ”hård” øremærkning?</a:t>
          </a:r>
          <a:endParaRPr lang="en-US"/>
        </a:p>
      </dgm:t>
    </dgm:pt>
    <dgm:pt modelId="{DE22CA7F-5499-477E-95AF-3398C8212C0C}" type="parTrans" cxnId="{315064FA-82B1-473C-8F1A-3656095688B4}">
      <dgm:prSet/>
      <dgm:spPr/>
      <dgm:t>
        <a:bodyPr/>
        <a:lstStyle/>
        <a:p>
          <a:endParaRPr lang="en-US"/>
        </a:p>
      </dgm:t>
    </dgm:pt>
    <dgm:pt modelId="{303D0ED2-2663-48D2-80C5-3C20115F10DF}" type="sibTrans" cxnId="{315064FA-82B1-473C-8F1A-3656095688B4}">
      <dgm:prSet/>
      <dgm:spPr/>
      <dgm:t>
        <a:bodyPr/>
        <a:lstStyle/>
        <a:p>
          <a:endParaRPr lang="en-US"/>
        </a:p>
      </dgm:t>
    </dgm:pt>
    <dgm:pt modelId="{4611FCEB-7A07-4E49-9A6A-0E6C6BC021B3}">
      <dgm:prSet/>
      <dgm:spPr/>
      <dgm:t>
        <a:bodyPr/>
        <a:lstStyle/>
        <a:p>
          <a:r>
            <a:rPr lang="da-DK"/>
            <a:t>Strategier?</a:t>
          </a:r>
          <a:endParaRPr lang="en-US"/>
        </a:p>
      </dgm:t>
    </dgm:pt>
    <dgm:pt modelId="{D2079681-CACB-4E04-9C10-37D2BC6FD411}" type="parTrans" cxnId="{93A35390-B8D5-4DA1-89E8-E6A044345352}">
      <dgm:prSet/>
      <dgm:spPr/>
      <dgm:t>
        <a:bodyPr/>
        <a:lstStyle/>
        <a:p>
          <a:endParaRPr lang="en-US"/>
        </a:p>
      </dgm:t>
    </dgm:pt>
    <dgm:pt modelId="{7CCB9AA3-B04A-445B-83A4-E1F3B94AF16D}" type="sibTrans" cxnId="{93A35390-B8D5-4DA1-89E8-E6A044345352}">
      <dgm:prSet/>
      <dgm:spPr/>
      <dgm:t>
        <a:bodyPr/>
        <a:lstStyle/>
        <a:p>
          <a:endParaRPr lang="en-US"/>
        </a:p>
      </dgm:t>
    </dgm:pt>
    <dgm:pt modelId="{7EA2AEA2-D7DC-4A6B-A1C6-3C9CA9AE999A}">
      <dgm:prSet/>
      <dgm:spPr/>
      <dgm:t>
        <a:bodyPr/>
        <a:lstStyle/>
        <a:p>
          <a:r>
            <a:rPr lang="da-DK"/>
            <a:t>Inflydelse?</a:t>
          </a:r>
          <a:endParaRPr lang="en-US"/>
        </a:p>
      </dgm:t>
    </dgm:pt>
    <dgm:pt modelId="{9B33DA21-72BB-4C28-B7F7-7245E19D8FBE}" type="parTrans" cxnId="{3D11C649-2C93-462F-9BB5-B00E95E82D24}">
      <dgm:prSet/>
      <dgm:spPr/>
      <dgm:t>
        <a:bodyPr/>
        <a:lstStyle/>
        <a:p>
          <a:endParaRPr lang="en-US"/>
        </a:p>
      </dgm:t>
    </dgm:pt>
    <dgm:pt modelId="{05905AAF-4369-4599-8752-2C5B8D65A7BB}" type="sibTrans" cxnId="{3D11C649-2C93-462F-9BB5-B00E95E82D24}">
      <dgm:prSet/>
      <dgm:spPr/>
      <dgm:t>
        <a:bodyPr/>
        <a:lstStyle/>
        <a:p>
          <a:endParaRPr lang="en-US"/>
        </a:p>
      </dgm:t>
    </dgm:pt>
    <dgm:pt modelId="{84E9B9B6-A1A8-4F11-BDC2-7FA20682F31E}">
      <dgm:prSet/>
      <dgm:spPr/>
      <dgm:t>
        <a:bodyPr/>
        <a:lstStyle/>
        <a:p>
          <a:r>
            <a:rPr lang="da-DK"/>
            <a:t>Resultater?</a:t>
          </a:r>
          <a:endParaRPr lang="en-US"/>
        </a:p>
      </dgm:t>
    </dgm:pt>
    <dgm:pt modelId="{BA874B1F-1003-462C-9C1F-FD0397724E6E}" type="parTrans" cxnId="{78F45901-43D4-462C-B2B8-A4309BDCB1CC}">
      <dgm:prSet/>
      <dgm:spPr/>
      <dgm:t>
        <a:bodyPr/>
        <a:lstStyle/>
        <a:p>
          <a:endParaRPr lang="en-US"/>
        </a:p>
      </dgm:t>
    </dgm:pt>
    <dgm:pt modelId="{9A0FF16F-18F5-41C8-BB3E-4D1DB91CED04}" type="sibTrans" cxnId="{78F45901-43D4-462C-B2B8-A4309BDCB1CC}">
      <dgm:prSet/>
      <dgm:spPr/>
      <dgm:t>
        <a:bodyPr/>
        <a:lstStyle/>
        <a:p>
          <a:endParaRPr lang="en-US"/>
        </a:p>
      </dgm:t>
    </dgm:pt>
    <dgm:pt modelId="{6E5A5116-2270-46D4-B521-8D51DF5CA4D5}">
      <dgm:prSet/>
      <dgm:spPr/>
      <dgm:t>
        <a:bodyPr/>
        <a:lstStyle/>
        <a:p>
          <a:r>
            <a:rPr lang="da-DK"/>
            <a:t>Sammenhæng?</a:t>
          </a:r>
          <a:endParaRPr lang="en-US"/>
        </a:p>
      </dgm:t>
    </dgm:pt>
    <dgm:pt modelId="{671CDA59-7BEA-4F26-BBB0-1D6DFEEF65D0}" type="parTrans" cxnId="{90CC1F19-A631-4894-9065-6DA29BFD3F63}">
      <dgm:prSet/>
      <dgm:spPr/>
      <dgm:t>
        <a:bodyPr/>
        <a:lstStyle/>
        <a:p>
          <a:endParaRPr lang="en-US"/>
        </a:p>
      </dgm:t>
    </dgm:pt>
    <dgm:pt modelId="{8BA2177E-DE37-4291-93FA-C7151AED4E5D}" type="sibTrans" cxnId="{90CC1F19-A631-4894-9065-6DA29BFD3F63}">
      <dgm:prSet/>
      <dgm:spPr/>
      <dgm:t>
        <a:bodyPr/>
        <a:lstStyle/>
        <a:p>
          <a:endParaRPr lang="en-US"/>
        </a:p>
      </dgm:t>
    </dgm:pt>
    <dgm:pt modelId="{7CA4B793-38D8-43E1-898C-52522C0D6B90}">
      <dgm:prSet/>
      <dgm:spPr/>
      <dgm:t>
        <a:bodyPr/>
        <a:lstStyle/>
        <a:p>
          <a:r>
            <a:rPr lang="da-DK"/>
            <a:t>Management/forvaltning?</a:t>
          </a:r>
          <a:endParaRPr lang="en-US"/>
        </a:p>
      </dgm:t>
    </dgm:pt>
    <dgm:pt modelId="{A93B4F0D-677B-487A-9EFE-A42E265043AB}" type="parTrans" cxnId="{33AA7440-8E39-45B0-B383-0EE37063ACF1}">
      <dgm:prSet/>
      <dgm:spPr/>
      <dgm:t>
        <a:bodyPr/>
        <a:lstStyle/>
        <a:p>
          <a:endParaRPr lang="en-US"/>
        </a:p>
      </dgm:t>
    </dgm:pt>
    <dgm:pt modelId="{AFAC6EB4-E714-45F0-AB81-F1FABB7EF97D}" type="sibTrans" cxnId="{33AA7440-8E39-45B0-B383-0EE37063ACF1}">
      <dgm:prSet/>
      <dgm:spPr/>
      <dgm:t>
        <a:bodyPr/>
        <a:lstStyle/>
        <a:p>
          <a:endParaRPr lang="en-US"/>
        </a:p>
      </dgm:t>
    </dgm:pt>
    <dgm:pt modelId="{80F95D24-9227-4AA8-8751-BB2562E558FD}">
      <dgm:prSet/>
      <dgm:spPr/>
      <dgm:t>
        <a:bodyPr/>
        <a:lstStyle/>
        <a:p>
          <a:r>
            <a:rPr lang="da-DK"/>
            <a:t>….og vejledning???</a:t>
          </a:r>
          <a:endParaRPr lang="en-US"/>
        </a:p>
      </dgm:t>
    </dgm:pt>
    <dgm:pt modelId="{0475645C-2996-4BFC-8E90-34CB1A2487D6}" type="parTrans" cxnId="{6FB9587E-2505-49FA-98FB-DCAB901401C4}">
      <dgm:prSet/>
      <dgm:spPr/>
      <dgm:t>
        <a:bodyPr/>
        <a:lstStyle/>
        <a:p>
          <a:endParaRPr lang="en-US"/>
        </a:p>
      </dgm:t>
    </dgm:pt>
    <dgm:pt modelId="{36F8211A-2721-4B36-B354-C106871A1C6A}" type="sibTrans" cxnId="{6FB9587E-2505-49FA-98FB-DCAB901401C4}">
      <dgm:prSet/>
      <dgm:spPr/>
      <dgm:t>
        <a:bodyPr/>
        <a:lstStyle/>
        <a:p>
          <a:endParaRPr lang="en-US"/>
        </a:p>
      </dgm:t>
    </dgm:pt>
    <dgm:pt modelId="{F8BA451E-17D5-4F62-A1EA-58D4188003B8}" type="pres">
      <dgm:prSet presAssocID="{4AFF8115-2FF3-40CA-A474-9B48301ED90A}" presName="linear" presStyleCnt="0">
        <dgm:presLayoutVars>
          <dgm:animLvl val="lvl"/>
          <dgm:resizeHandles val="exact"/>
        </dgm:presLayoutVars>
      </dgm:prSet>
      <dgm:spPr/>
    </dgm:pt>
    <dgm:pt modelId="{96482286-E2C9-4AFD-B31F-86B80D59F36A}" type="pres">
      <dgm:prSet presAssocID="{563F211D-B479-4CDC-B4EB-A8287B95D018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463C7D9F-F817-4C47-B04A-79690C73ECD5}" type="pres">
      <dgm:prSet presAssocID="{8995B893-DBBF-48A4-9ECE-EFE957475664}" presName="spacer" presStyleCnt="0"/>
      <dgm:spPr/>
    </dgm:pt>
    <dgm:pt modelId="{6B724FF2-B21F-4A3B-92AD-ED9B51BB8037}" type="pres">
      <dgm:prSet presAssocID="{9B9DD7AA-827D-464E-A78C-D77FB30BBAC1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83F94715-0EB8-44BC-87F1-D9474D6B29BD}" type="pres">
      <dgm:prSet presAssocID="{303D0ED2-2663-48D2-80C5-3C20115F10DF}" presName="spacer" presStyleCnt="0"/>
      <dgm:spPr/>
    </dgm:pt>
    <dgm:pt modelId="{7A97AA3C-0FB1-493E-857F-93783D07B198}" type="pres">
      <dgm:prSet presAssocID="{4611FCEB-7A07-4E49-9A6A-0E6C6BC021B3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EE1D38AD-061D-4EC3-9827-BAF63CE08C76}" type="pres">
      <dgm:prSet presAssocID="{7CCB9AA3-B04A-445B-83A4-E1F3B94AF16D}" presName="spacer" presStyleCnt="0"/>
      <dgm:spPr/>
    </dgm:pt>
    <dgm:pt modelId="{725FF8B8-3114-44B7-BB69-BDE3B30690B7}" type="pres">
      <dgm:prSet presAssocID="{7EA2AEA2-D7DC-4A6B-A1C6-3C9CA9AE999A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1F3C5906-DF70-4114-96E1-6982CF07098F}" type="pres">
      <dgm:prSet presAssocID="{05905AAF-4369-4599-8752-2C5B8D65A7BB}" presName="spacer" presStyleCnt="0"/>
      <dgm:spPr/>
    </dgm:pt>
    <dgm:pt modelId="{5F2B140E-DED5-4F4B-840B-E33D40B4282D}" type="pres">
      <dgm:prSet presAssocID="{84E9B9B6-A1A8-4F11-BDC2-7FA20682F31E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08A0C779-9833-4D49-B9E9-015CD3B30BD4}" type="pres">
      <dgm:prSet presAssocID="{9A0FF16F-18F5-41C8-BB3E-4D1DB91CED04}" presName="spacer" presStyleCnt="0"/>
      <dgm:spPr/>
    </dgm:pt>
    <dgm:pt modelId="{B6B8B4AD-242F-48CF-A88C-1F60EC653BF9}" type="pres">
      <dgm:prSet presAssocID="{6E5A5116-2270-46D4-B521-8D51DF5CA4D5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EA947215-AA69-49AD-A607-9CAA5C23031F}" type="pres">
      <dgm:prSet presAssocID="{8BA2177E-DE37-4291-93FA-C7151AED4E5D}" presName="spacer" presStyleCnt="0"/>
      <dgm:spPr/>
    </dgm:pt>
    <dgm:pt modelId="{190388F4-DE36-47A4-9FC3-671F91940DFE}" type="pres">
      <dgm:prSet presAssocID="{7CA4B793-38D8-43E1-898C-52522C0D6B90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5263CAEA-96CD-4F2F-92EF-408093CB536F}" type="pres">
      <dgm:prSet presAssocID="{AFAC6EB4-E714-45F0-AB81-F1FABB7EF97D}" presName="spacer" presStyleCnt="0"/>
      <dgm:spPr/>
    </dgm:pt>
    <dgm:pt modelId="{4A9F753D-0BAB-4049-AA92-F95CD383EBE4}" type="pres">
      <dgm:prSet presAssocID="{80F95D24-9227-4AA8-8751-BB2562E558FD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78F45901-43D4-462C-B2B8-A4309BDCB1CC}" srcId="{4AFF8115-2FF3-40CA-A474-9B48301ED90A}" destId="{84E9B9B6-A1A8-4F11-BDC2-7FA20682F31E}" srcOrd="4" destOrd="0" parTransId="{BA874B1F-1003-462C-9C1F-FD0397724E6E}" sibTransId="{9A0FF16F-18F5-41C8-BB3E-4D1DB91CED04}"/>
    <dgm:cxn modelId="{A07BE614-ED28-4D57-8EA3-A2F4DEFC6802}" type="presOf" srcId="{4AFF8115-2FF3-40CA-A474-9B48301ED90A}" destId="{F8BA451E-17D5-4F62-A1EA-58D4188003B8}" srcOrd="0" destOrd="0" presId="urn:microsoft.com/office/officeart/2005/8/layout/vList2"/>
    <dgm:cxn modelId="{90CC1F19-A631-4894-9065-6DA29BFD3F63}" srcId="{4AFF8115-2FF3-40CA-A474-9B48301ED90A}" destId="{6E5A5116-2270-46D4-B521-8D51DF5CA4D5}" srcOrd="5" destOrd="0" parTransId="{671CDA59-7BEA-4F26-BBB0-1D6DFEEF65D0}" sibTransId="{8BA2177E-DE37-4291-93FA-C7151AED4E5D}"/>
    <dgm:cxn modelId="{3632FC2F-9986-4A95-8F49-57771F44CEFD}" type="presOf" srcId="{80F95D24-9227-4AA8-8751-BB2562E558FD}" destId="{4A9F753D-0BAB-4049-AA92-F95CD383EBE4}" srcOrd="0" destOrd="0" presId="urn:microsoft.com/office/officeart/2005/8/layout/vList2"/>
    <dgm:cxn modelId="{D3D5E634-86F2-45D0-A9B1-D146670C183F}" type="presOf" srcId="{7CA4B793-38D8-43E1-898C-52522C0D6B90}" destId="{190388F4-DE36-47A4-9FC3-671F91940DFE}" srcOrd="0" destOrd="0" presId="urn:microsoft.com/office/officeart/2005/8/layout/vList2"/>
    <dgm:cxn modelId="{8EBEC935-B144-4205-80A8-FDD5A59F73D6}" type="presOf" srcId="{6E5A5116-2270-46D4-B521-8D51DF5CA4D5}" destId="{B6B8B4AD-242F-48CF-A88C-1F60EC653BF9}" srcOrd="0" destOrd="0" presId="urn:microsoft.com/office/officeart/2005/8/layout/vList2"/>
    <dgm:cxn modelId="{F1499B37-17D3-4E21-B1A8-1E7C35011219}" type="presOf" srcId="{9B9DD7AA-827D-464E-A78C-D77FB30BBAC1}" destId="{6B724FF2-B21F-4A3B-92AD-ED9B51BB8037}" srcOrd="0" destOrd="0" presId="urn:microsoft.com/office/officeart/2005/8/layout/vList2"/>
    <dgm:cxn modelId="{33AA7440-8E39-45B0-B383-0EE37063ACF1}" srcId="{4AFF8115-2FF3-40CA-A474-9B48301ED90A}" destId="{7CA4B793-38D8-43E1-898C-52522C0D6B90}" srcOrd="6" destOrd="0" parTransId="{A93B4F0D-677B-487A-9EFE-A42E265043AB}" sibTransId="{AFAC6EB4-E714-45F0-AB81-F1FABB7EF97D}"/>
    <dgm:cxn modelId="{3D11C649-2C93-462F-9BB5-B00E95E82D24}" srcId="{4AFF8115-2FF3-40CA-A474-9B48301ED90A}" destId="{7EA2AEA2-D7DC-4A6B-A1C6-3C9CA9AE999A}" srcOrd="3" destOrd="0" parTransId="{9B33DA21-72BB-4C28-B7F7-7245E19D8FBE}" sibTransId="{05905AAF-4369-4599-8752-2C5B8D65A7BB}"/>
    <dgm:cxn modelId="{EBA5504B-2833-49C6-B798-D67B11C739B9}" type="presOf" srcId="{84E9B9B6-A1A8-4F11-BDC2-7FA20682F31E}" destId="{5F2B140E-DED5-4F4B-840B-E33D40B4282D}" srcOrd="0" destOrd="0" presId="urn:microsoft.com/office/officeart/2005/8/layout/vList2"/>
    <dgm:cxn modelId="{6FB9587E-2505-49FA-98FB-DCAB901401C4}" srcId="{4AFF8115-2FF3-40CA-A474-9B48301ED90A}" destId="{80F95D24-9227-4AA8-8751-BB2562E558FD}" srcOrd="7" destOrd="0" parTransId="{0475645C-2996-4BFC-8E90-34CB1A2487D6}" sibTransId="{36F8211A-2721-4B36-B354-C106871A1C6A}"/>
    <dgm:cxn modelId="{93A35390-B8D5-4DA1-89E8-E6A044345352}" srcId="{4AFF8115-2FF3-40CA-A474-9B48301ED90A}" destId="{4611FCEB-7A07-4E49-9A6A-0E6C6BC021B3}" srcOrd="2" destOrd="0" parTransId="{D2079681-CACB-4E04-9C10-37D2BC6FD411}" sibTransId="{7CCB9AA3-B04A-445B-83A4-E1F3B94AF16D}"/>
    <dgm:cxn modelId="{89123C92-AAA8-4E98-98A8-AFDBFBC77C6E}" srcId="{4AFF8115-2FF3-40CA-A474-9B48301ED90A}" destId="{563F211D-B479-4CDC-B4EB-A8287B95D018}" srcOrd="0" destOrd="0" parTransId="{F2FC5BE7-8E13-4B36-97F0-23D0771DE1F8}" sibTransId="{8995B893-DBBF-48A4-9ECE-EFE957475664}"/>
    <dgm:cxn modelId="{80678E96-1283-49F8-B2F6-382D13679498}" type="presOf" srcId="{563F211D-B479-4CDC-B4EB-A8287B95D018}" destId="{96482286-E2C9-4AFD-B31F-86B80D59F36A}" srcOrd="0" destOrd="0" presId="urn:microsoft.com/office/officeart/2005/8/layout/vList2"/>
    <dgm:cxn modelId="{196D44BB-59EE-48A2-8D6E-0C34AC7A12AF}" type="presOf" srcId="{7EA2AEA2-D7DC-4A6B-A1C6-3C9CA9AE999A}" destId="{725FF8B8-3114-44B7-BB69-BDE3B30690B7}" srcOrd="0" destOrd="0" presId="urn:microsoft.com/office/officeart/2005/8/layout/vList2"/>
    <dgm:cxn modelId="{84ACD9D8-17EC-478E-A87A-5ABF66B677C3}" type="presOf" srcId="{4611FCEB-7A07-4E49-9A6A-0E6C6BC021B3}" destId="{7A97AA3C-0FB1-493E-857F-93783D07B198}" srcOrd="0" destOrd="0" presId="urn:microsoft.com/office/officeart/2005/8/layout/vList2"/>
    <dgm:cxn modelId="{315064FA-82B1-473C-8F1A-3656095688B4}" srcId="{4AFF8115-2FF3-40CA-A474-9B48301ED90A}" destId="{9B9DD7AA-827D-464E-A78C-D77FB30BBAC1}" srcOrd="1" destOrd="0" parTransId="{DE22CA7F-5499-477E-95AF-3398C8212C0C}" sibTransId="{303D0ED2-2663-48D2-80C5-3C20115F10DF}"/>
    <dgm:cxn modelId="{E8139AA5-66C5-41DF-8F3B-DAEFDA0C43D2}" type="presParOf" srcId="{F8BA451E-17D5-4F62-A1EA-58D4188003B8}" destId="{96482286-E2C9-4AFD-B31F-86B80D59F36A}" srcOrd="0" destOrd="0" presId="urn:microsoft.com/office/officeart/2005/8/layout/vList2"/>
    <dgm:cxn modelId="{76D8DB79-3D2C-4E67-8940-CC36D8DD975F}" type="presParOf" srcId="{F8BA451E-17D5-4F62-A1EA-58D4188003B8}" destId="{463C7D9F-F817-4C47-B04A-79690C73ECD5}" srcOrd="1" destOrd="0" presId="urn:microsoft.com/office/officeart/2005/8/layout/vList2"/>
    <dgm:cxn modelId="{FD6E1403-38C0-4F4E-B23F-88D583E2DCD5}" type="presParOf" srcId="{F8BA451E-17D5-4F62-A1EA-58D4188003B8}" destId="{6B724FF2-B21F-4A3B-92AD-ED9B51BB8037}" srcOrd="2" destOrd="0" presId="urn:microsoft.com/office/officeart/2005/8/layout/vList2"/>
    <dgm:cxn modelId="{DDD2ED7C-E7BA-4ED8-A33A-629F7B999FE8}" type="presParOf" srcId="{F8BA451E-17D5-4F62-A1EA-58D4188003B8}" destId="{83F94715-0EB8-44BC-87F1-D9474D6B29BD}" srcOrd="3" destOrd="0" presId="urn:microsoft.com/office/officeart/2005/8/layout/vList2"/>
    <dgm:cxn modelId="{3C385FE8-449E-44DF-A85E-128A9CB1F183}" type="presParOf" srcId="{F8BA451E-17D5-4F62-A1EA-58D4188003B8}" destId="{7A97AA3C-0FB1-493E-857F-93783D07B198}" srcOrd="4" destOrd="0" presId="urn:microsoft.com/office/officeart/2005/8/layout/vList2"/>
    <dgm:cxn modelId="{63347A62-1959-4F83-90AF-00979A9ED86C}" type="presParOf" srcId="{F8BA451E-17D5-4F62-A1EA-58D4188003B8}" destId="{EE1D38AD-061D-4EC3-9827-BAF63CE08C76}" srcOrd="5" destOrd="0" presId="urn:microsoft.com/office/officeart/2005/8/layout/vList2"/>
    <dgm:cxn modelId="{72E2965F-9D3E-4E98-869D-CB3991B9D4B4}" type="presParOf" srcId="{F8BA451E-17D5-4F62-A1EA-58D4188003B8}" destId="{725FF8B8-3114-44B7-BB69-BDE3B30690B7}" srcOrd="6" destOrd="0" presId="urn:microsoft.com/office/officeart/2005/8/layout/vList2"/>
    <dgm:cxn modelId="{33507575-1953-44A8-9D9A-D12621EA0CDF}" type="presParOf" srcId="{F8BA451E-17D5-4F62-A1EA-58D4188003B8}" destId="{1F3C5906-DF70-4114-96E1-6982CF07098F}" srcOrd="7" destOrd="0" presId="urn:microsoft.com/office/officeart/2005/8/layout/vList2"/>
    <dgm:cxn modelId="{14DFCC86-5448-48DD-BA46-6D2B5A783C34}" type="presParOf" srcId="{F8BA451E-17D5-4F62-A1EA-58D4188003B8}" destId="{5F2B140E-DED5-4F4B-840B-E33D40B4282D}" srcOrd="8" destOrd="0" presId="urn:microsoft.com/office/officeart/2005/8/layout/vList2"/>
    <dgm:cxn modelId="{4E2B50EE-709B-4EC2-8596-298B4CF34804}" type="presParOf" srcId="{F8BA451E-17D5-4F62-A1EA-58D4188003B8}" destId="{08A0C779-9833-4D49-B9E9-015CD3B30BD4}" srcOrd="9" destOrd="0" presId="urn:microsoft.com/office/officeart/2005/8/layout/vList2"/>
    <dgm:cxn modelId="{FB7042B8-C1A4-4CB4-8D2A-186A9A07CC10}" type="presParOf" srcId="{F8BA451E-17D5-4F62-A1EA-58D4188003B8}" destId="{B6B8B4AD-242F-48CF-A88C-1F60EC653BF9}" srcOrd="10" destOrd="0" presId="urn:microsoft.com/office/officeart/2005/8/layout/vList2"/>
    <dgm:cxn modelId="{42A5E760-6A91-4B20-8919-02EDB29B68DF}" type="presParOf" srcId="{F8BA451E-17D5-4F62-A1EA-58D4188003B8}" destId="{EA947215-AA69-49AD-A607-9CAA5C23031F}" srcOrd="11" destOrd="0" presId="urn:microsoft.com/office/officeart/2005/8/layout/vList2"/>
    <dgm:cxn modelId="{79BA9728-AF68-4FF3-965F-9F12CD9080D7}" type="presParOf" srcId="{F8BA451E-17D5-4F62-A1EA-58D4188003B8}" destId="{190388F4-DE36-47A4-9FC3-671F91940DFE}" srcOrd="12" destOrd="0" presId="urn:microsoft.com/office/officeart/2005/8/layout/vList2"/>
    <dgm:cxn modelId="{7B22D52F-7C26-4808-BF50-60853F2C58BC}" type="presParOf" srcId="{F8BA451E-17D5-4F62-A1EA-58D4188003B8}" destId="{5263CAEA-96CD-4F2F-92EF-408093CB536F}" srcOrd="13" destOrd="0" presId="urn:microsoft.com/office/officeart/2005/8/layout/vList2"/>
    <dgm:cxn modelId="{3E56D2CD-EF28-4588-99B1-E414B58FCC1D}" type="presParOf" srcId="{F8BA451E-17D5-4F62-A1EA-58D4188003B8}" destId="{4A9F753D-0BAB-4049-AA92-F95CD383EBE4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6A5E9B-FDE8-42EC-B5E0-2B01323EBB2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EAE370E-8DE0-4F50-887D-D3AC3AC4C1A7}">
      <dgm:prSet/>
      <dgm:spPr/>
      <dgm:t>
        <a:bodyPr/>
        <a:lstStyle/>
        <a:p>
          <a:r>
            <a:rPr lang="en-US" dirty="0"/>
            <a:t>Strategies? Scattered, shallow…</a:t>
          </a:r>
        </a:p>
      </dgm:t>
    </dgm:pt>
    <dgm:pt modelId="{7DD44C7F-06F3-4364-B29F-067F10EE2573}" type="parTrans" cxnId="{9476F448-621C-481B-8990-AB5B3BAD12E4}">
      <dgm:prSet/>
      <dgm:spPr/>
      <dgm:t>
        <a:bodyPr/>
        <a:lstStyle/>
        <a:p>
          <a:endParaRPr lang="en-US"/>
        </a:p>
      </dgm:t>
    </dgm:pt>
    <dgm:pt modelId="{A3484C2C-6260-4997-83EF-1411D7D11391}" type="sibTrans" cxnId="{9476F448-621C-481B-8990-AB5B3BAD12E4}">
      <dgm:prSet/>
      <dgm:spPr/>
      <dgm:t>
        <a:bodyPr/>
        <a:lstStyle/>
        <a:p>
          <a:endParaRPr lang="en-US"/>
        </a:p>
      </dgm:t>
    </dgm:pt>
    <dgm:pt modelId="{E7A0337A-7072-46A9-96CA-62FC99009FF5}">
      <dgm:prSet/>
      <dgm:spPr/>
      <dgm:t>
        <a:bodyPr/>
        <a:lstStyle/>
        <a:p>
          <a:r>
            <a:rPr lang="en-US" dirty="0"/>
            <a:t>Results? Sincerely, not...</a:t>
          </a:r>
        </a:p>
      </dgm:t>
    </dgm:pt>
    <dgm:pt modelId="{A9B2384A-8310-4916-97F7-B29A568824CF}" type="parTrans" cxnId="{A428E6D3-354C-4322-B1F7-6CDE47543D5A}">
      <dgm:prSet/>
      <dgm:spPr/>
    </dgm:pt>
    <dgm:pt modelId="{A09B46C1-7F62-4EE1-890C-76A3AC37C3C5}" type="sibTrans" cxnId="{A428E6D3-354C-4322-B1F7-6CDE47543D5A}">
      <dgm:prSet/>
      <dgm:spPr/>
    </dgm:pt>
    <dgm:pt modelId="{BBDB9521-63A3-4C95-B596-61A3424C66FE}">
      <dgm:prSet/>
      <dgm:spPr/>
      <dgm:t>
        <a:bodyPr/>
        <a:lstStyle/>
        <a:p>
          <a:r>
            <a:rPr lang="en-US" dirty="0"/>
            <a:t>Reports? No, not really…</a:t>
          </a:r>
        </a:p>
      </dgm:t>
    </dgm:pt>
    <dgm:pt modelId="{32BBB2BD-1D3A-4014-B169-8A022E1FE7BE}" type="parTrans" cxnId="{F010D58A-EC09-4DBC-B516-31881CC7995C}">
      <dgm:prSet/>
      <dgm:spPr/>
    </dgm:pt>
    <dgm:pt modelId="{B6647D8E-3C74-48EC-92AC-5345D23C14E4}" type="sibTrans" cxnId="{F010D58A-EC09-4DBC-B516-31881CC7995C}">
      <dgm:prSet/>
      <dgm:spPr/>
    </dgm:pt>
    <dgm:pt modelId="{2AD07395-3368-4F67-93AD-829CAEB12F1A}">
      <dgm:prSet/>
      <dgm:spPr/>
      <dgm:t>
        <a:bodyPr/>
        <a:lstStyle/>
        <a:p>
          <a:r>
            <a:rPr lang="en-US" dirty="0"/>
            <a:t>Coherence? Eh…</a:t>
          </a:r>
        </a:p>
      </dgm:t>
    </dgm:pt>
    <dgm:pt modelId="{6EB95039-AB74-4CD8-9334-BD1A1924C812}" type="parTrans" cxnId="{C4B1724F-0C44-49B7-952B-B3A40B4C2D6A}">
      <dgm:prSet/>
      <dgm:spPr/>
    </dgm:pt>
    <dgm:pt modelId="{3211BFB2-EE9E-4E2B-819C-293CE51AD4FD}" type="sibTrans" cxnId="{C4B1724F-0C44-49B7-952B-B3A40B4C2D6A}">
      <dgm:prSet/>
      <dgm:spPr/>
    </dgm:pt>
    <dgm:pt modelId="{2D9D6C39-2AF8-4EB0-9933-9C179D48F5B9}" type="pres">
      <dgm:prSet presAssocID="{516A5E9B-FDE8-42EC-B5E0-2B01323EBB27}" presName="linear" presStyleCnt="0">
        <dgm:presLayoutVars>
          <dgm:animLvl val="lvl"/>
          <dgm:resizeHandles val="exact"/>
        </dgm:presLayoutVars>
      </dgm:prSet>
      <dgm:spPr/>
    </dgm:pt>
    <dgm:pt modelId="{BBA079C4-8105-4333-9709-D30DCCF9188F}" type="pres">
      <dgm:prSet presAssocID="{5EAE370E-8DE0-4F50-887D-D3AC3AC4C1A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B830ABF-3C3C-486C-A83A-E80029B7DEF5}" type="pres">
      <dgm:prSet presAssocID="{A3484C2C-6260-4997-83EF-1411D7D11391}" presName="spacer" presStyleCnt="0"/>
      <dgm:spPr/>
    </dgm:pt>
    <dgm:pt modelId="{5968E0C2-A0C2-4007-AF61-38CD2B75B4E8}" type="pres">
      <dgm:prSet presAssocID="{E7A0337A-7072-46A9-96CA-62FC99009FF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E5D1B22-A000-40D8-8212-6412A45511C9}" type="pres">
      <dgm:prSet presAssocID="{A09B46C1-7F62-4EE1-890C-76A3AC37C3C5}" presName="spacer" presStyleCnt="0"/>
      <dgm:spPr/>
    </dgm:pt>
    <dgm:pt modelId="{882E84F3-4EDE-4283-AEA9-83879894633C}" type="pres">
      <dgm:prSet presAssocID="{BBDB9521-63A3-4C95-B596-61A3424C66F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029D9C3-70D9-42A8-B937-844FED0E1816}" type="pres">
      <dgm:prSet presAssocID="{B6647D8E-3C74-48EC-92AC-5345D23C14E4}" presName="spacer" presStyleCnt="0"/>
      <dgm:spPr/>
    </dgm:pt>
    <dgm:pt modelId="{CCD2D9A7-4BE2-41F1-B99B-FE5C95A9D1D4}" type="pres">
      <dgm:prSet presAssocID="{2AD07395-3368-4F67-93AD-829CAEB12F1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DA81400-C4B5-48DC-90C7-57F8DD52ACDD}" type="presOf" srcId="{E7A0337A-7072-46A9-96CA-62FC99009FF5}" destId="{5968E0C2-A0C2-4007-AF61-38CD2B75B4E8}" srcOrd="0" destOrd="0" presId="urn:microsoft.com/office/officeart/2005/8/layout/vList2"/>
    <dgm:cxn modelId="{C5A07C2E-B909-49F7-AADB-BA5CDF0FB677}" type="presOf" srcId="{516A5E9B-FDE8-42EC-B5E0-2B01323EBB27}" destId="{2D9D6C39-2AF8-4EB0-9933-9C179D48F5B9}" srcOrd="0" destOrd="0" presId="urn:microsoft.com/office/officeart/2005/8/layout/vList2"/>
    <dgm:cxn modelId="{9476F448-621C-481B-8990-AB5B3BAD12E4}" srcId="{516A5E9B-FDE8-42EC-B5E0-2B01323EBB27}" destId="{5EAE370E-8DE0-4F50-887D-D3AC3AC4C1A7}" srcOrd="0" destOrd="0" parTransId="{7DD44C7F-06F3-4364-B29F-067F10EE2573}" sibTransId="{A3484C2C-6260-4997-83EF-1411D7D11391}"/>
    <dgm:cxn modelId="{226F3E4D-0FB9-404D-BAC8-1EF727F2B54B}" type="presOf" srcId="{2AD07395-3368-4F67-93AD-829CAEB12F1A}" destId="{CCD2D9A7-4BE2-41F1-B99B-FE5C95A9D1D4}" srcOrd="0" destOrd="0" presId="urn:microsoft.com/office/officeart/2005/8/layout/vList2"/>
    <dgm:cxn modelId="{C4B1724F-0C44-49B7-952B-B3A40B4C2D6A}" srcId="{516A5E9B-FDE8-42EC-B5E0-2B01323EBB27}" destId="{2AD07395-3368-4F67-93AD-829CAEB12F1A}" srcOrd="3" destOrd="0" parTransId="{6EB95039-AB74-4CD8-9334-BD1A1924C812}" sibTransId="{3211BFB2-EE9E-4E2B-819C-293CE51AD4FD}"/>
    <dgm:cxn modelId="{F42BDF76-EB33-403E-BC58-314BE5203FEF}" type="presOf" srcId="{BBDB9521-63A3-4C95-B596-61A3424C66FE}" destId="{882E84F3-4EDE-4283-AEA9-83879894633C}" srcOrd="0" destOrd="0" presId="urn:microsoft.com/office/officeart/2005/8/layout/vList2"/>
    <dgm:cxn modelId="{F010D58A-EC09-4DBC-B516-31881CC7995C}" srcId="{516A5E9B-FDE8-42EC-B5E0-2B01323EBB27}" destId="{BBDB9521-63A3-4C95-B596-61A3424C66FE}" srcOrd="2" destOrd="0" parTransId="{32BBB2BD-1D3A-4014-B169-8A022E1FE7BE}" sibTransId="{B6647D8E-3C74-48EC-92AC-5345D23C14E4}"/>
    <dgm:cxn modelId="{A428E6D3-354C-4322-B1F7-6CDE47543D5A}" srcId="{516A5E9B-FDE8-42EC-B5E0-2B01323EBB27}" destId="{E7A0337A-7072-46A9-96CA-62FC99009FF5}" srcOrd="1" destOrd="0" parTransId="{A9B2384A-8310-4916-97F7-B29A568824CF}" sibTransId="{A09B46C1-7F62-4EE1-890C-76A3AC37C3C5}"/>
    <dgm:cxn modelId="{B27B95DF-81F3-4B3B-9686-F0017608DD14}" type="presOf" srcId="{5EAE370E-8DE0-4F50-887D-D3AC3AC4C1A7}" destId="{BBA079C4-8105-4333-9709-D30DCCF9188F}" srcOrd="0" destOrd="0" presId="urn:microsoft.com/office/officeart/2005/8/layout/vList2"/>
    <dgm:cxn modelId="{D219D69B-3B60-4DAB-8116-84499D9D5788}" type="presParOf" srcId="{2D9D6C39-2AF8-4EB0-9933-9C179D48F5B9}" destId="{BBA079C4-8105-4333-9709-D30DCCF9188F}" srcOrd="0" destOrd="0" presId="urn:microsoft.com/office/officeart/2005/8/layout/vList2"/>
    <dgm:cxn modelId="{080EC7E6-193B-4FB1-A7A2-05D56154A11C}" type="presParOf" srcId="{2D9D6C39-2AF8-4EB0-9933-9C179D48F5B9}" destId="{FB830ABF-3C3C-486C-A83A-E80029B7DEF5}" srcOrd="1" destOrd="0" presId="urn:microsoft.com/office/officeart/2005/8/layout/vList2"/>
    <dgm:cxn modelId="{AC69C2AA-5789-4209-9983-2DE9A261A393}" type="presParOf" srcId="{2D9D6C39-2AF8-4EB0-9933-9C179D48F5B9}" destId="{5968E0C2-A0C2-4007-AF61-38CD2B75B4E8}" srcOrd="2" destOrd="0" presId="urn:microsoft.com/office/officeart/2005/8/layout/vList2"/>
    <dgm:cxn modelId="{01655F2C-BF40-453B-A3FA-B93E9472F614}" type="presParOf" srcId="{2D9D6C39-2AF8-4EB0-9933-9C179D48F5B9}" destId="{DE5D1B22-A000-40D8-8212-6412A45511C9}" srcOrd="3" destOrd="0" presId="urn:microsoft.com/office/officeart/2005/8/layout/vList2"/>
    <dgm:cxn modelId="{4E1170EC-7108-457F-AA35-97119CFA5F94}" type="presParOf" srcId="{2D9D6C39-2AF8-4EB0-9933-9C179D48F5B9}" destId="{882E84F3-4EDE-4283-AEA9-83879894633C}" srcOrd="4" destOrd="0" presId="urn:microsoft.com/office/officeart/2005/8/layout/vList2"/>
    <dgm:cxn modelId="{53206856-6BC5-4CD7-9270-DEF3BCC6A5B6}" type="presParOf" srcId="{2D9D6C39-2AF8-4EB0-9933-9C179D48F5B9}" destId="{3029D9C3-70D9-42A8-B937-844FED0E1816}" srcOrd="5" destOrd="0" presId="urn:microsoft.com/office/officeart/2005/8/layout/vList2"/>
    <dgm:cxn modelId="{26B87664-FCAD-4ADA-A782-B906FBFA4D94}" type="presParOf" srcId="{2D9D6C39-2AF8-4EB0-9933-9C179D48F5B9}" destId="{CCD2D9A7-4BE2-41F1-B99B-FE5C95A9D1D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DF0353-E31B-455C-8051-EC538C463C7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3376805-D984-4761-A8B2-E9E3E93F4827}">
      <dgm:prSet/>
      <dgm:spPr/>
      <dgm:t>
        <a:bodyPr/>
        <a:lstStyle/>
        <a:p>
          <a:r>
            <a:rPr lang="en-US"/>
            <a:t>Fundamental foreign policy interests – nearly no matter the specific results </a:t>
          </a:r>
        </a:p>
      </dgm:t>
    </dgm:pt>
    <dgm:pt modelId="{65C4618F-872C-46F6-BD97-ADB965B30FF8}" type="parTrans" cxnId="{AEBCDC57-1CF1-42C4-97FA-F7081411CF88}">
      <dgm:prSet/>
      <dgm:spPr/>
      <dgm:t>
        <a:bodyPr/>
        <a:lstStyle/>
        <a:p>
          <a:endParaRPr lang="en-US"/>
        </a:p>
      </dgm:t>
    </dgm:pt>
    <dgm:pt modelId="{C9A00BDD-5D95-470A-8BB8-4C478F986A7C}" type="sibTrans" cxnId="{AEBCDC57-1CF1-42C4-97FA-F7081411CF88}">
      <dgm:prSet/>
      <dgm:spPr/>
      <dgm:t>
        <a:bodyPr/>
        <a:lstStyle/>
        <a:p>
          <a:endParaRPr lang="en-US"/>
        </a:p>
      </dgm:t>
    </dgm:pt>
    <dgm:pt modelId="{7145087A-B670-4039-8E19-6E6EFDFCD16E}">
      <dgm:prSet/>
      <dgm:spPr/>
      <dgm:t>
        <a:bodyPr/>
        <a:lstStyle/>
        <a:p>
          <a:r>
            <a:rPr lang="en-US"/>
            <a:t>Tradition, gradualism, informality, adaptiveness and herd behavior work quite well</a:t>
          </a:r>
        </a:p>
      </dgm:t>
    </dgm:pt>
    <dgm:pt modelId="{5201CFF6-990E-46E4-92EF-AFF4DD824A17}" type="parTrans" cxnId="{C4E0FC05-DA09-41B4-B9E0-77AB2457B2D3}">
      <dgm:prSet/>
      <dgm:spPr/>
      <dgm:t>
        <a:bodyPr/>
        <a:lstStyle/>
        <a:p>
          <a:endParaRPr lang="en-US"/>
        </a:p>
      </dgm:t>
    </dgm:pt>
    <dgm:pt modelId="{4CFED89B-B7B2-4541-9311-AD73AE094F28}" type="sibTrans" cxnId="{C4E0FC05-DA09-41B4-B9E0-77AB2457B2D3}">
      <dgm:prSet/>
      <dgm:spPr/>
      <dgm:t>
        <a:bodyPr/>
        <a:lstStyle/>
        <a:p>
          <a:endParaRPr lang="en-US"/>
        </a:p>
      </dgm:t>
    </dgm:pt>
    <dgm:pt modelId="{FD5BDE3A-3E98-44B3-816D-A06339612246}">
      <dgm:prSet/>
      <dgm:spPr/>
      <dgm:t>
        <a:bodyPr/>
        <a:lstStyle/>
        <a:p>
          <a:r>
            <a:rPr lang="en-GB"/>
            <a:t>Incentives to prioritise upstream work – spend money safely</a:t>
          </a:r>
          <a:endParaRPr lang="en-US"/>
        </a:p>
      </dgm:t>
    </dgm:pt>
    <dgm:pt modelId="{2AB6F12E-B1A4-414A-A686-53394D850557}" type="parTrans" cxnId="{E90F21D8-FB4D-45D0-9C86-5A3246598B37}">
      <dgm:prSet/>
      <dgm:spPr/>
      <dgm:t>
        <a:bodyPr/>
        <a:lstStyle/>
        <a:p>
          <a:endParaRPr lang="en-US"/>
        </a:p>
      </dgm:t>
    </dgm:pt>
    <dgm:pt modelId="{169EE1FC-7504-4E1D-91D2-7AA77CD32010}" type="sibTrans" cxnId="{E90F21D8-FB4D-45D0-9C86-5A3246598B37}">
      <dgm:prSet/>
      <dgm:spPr/>
      <dgm:t>
        <a:bodyPr/>
        <a:lstStyle/>
        <a:p>
          <a:endParaRPr lang="en-US"/>
        </a:p>
      </dgm:t>
    </dgm:pt>
    <dgm:pt modelId="{E1D40C6C-CBC2-436C-800C-B22B9AB21DF7}">
      <dgm:prSet/>
      <dgm:spPr/>
      <dgm:t>
        <a:bodyPr/>
        <a:lstStyle/>
        <a:p>
          <a:r>
            <a:rPr lang="en-GB"/>
            <a:t>Incoherence is a fact of multilateralism, development and Danida</a:t>
          </a:r>
          <a:endParaRPr lang="en-US"/>
        </a:p>
      </dgm:t>
    </dgm:pt>
    <dgm:pt modelId="{83A90070-BCD2-43E4-8C62-406EBA603C50}" type="parTrans" cxnId="{D44A2112-E923-4BCE-BBD8-CF2CD0332FB0}">
      <dgm:prSet/>
      <dgm:spPr/>
      <dgm:t>
        <a:bodyPr/>
        <a:lstStyle/>
        <a:p>
          <a:endParaRPr lang="en-US"/>
        </a:p>
      </dgm:t>
    </dgm:pt>
    <dgm:pt modelId="{5430F4D1-3314-4F67-BCE8-250C54C7AD55}" type="sibTrans" cxnId="{D44A2112-E923-4BCE-BBD8-CF2CD0332FB0}">
      <dgm:prSet/>
      <dgm:spPr/>
      <dgm:t>
        <a:bodyPr/>
        <a:lstStyle/>
        <a:p>
          <a:endParaRPr lang="en-US"/>
        </a:p>
      </dgm:t>
    </dgm:pt>
    <dgm:pt modelId="{89E4A83C-3801-4F59-A103-61A15610FAF1}">
      <dgm:prSet/>
      <dgm:spPr/>
      <dgm:t>
        <a:bodyPr/>
        <a:lstStyle/>
        <a:p>
          <a:r>
            <a:rPr lang="en-GB" dirty="0"/>
            <a:t>Current result management approaches are magnificent misfits. Don’t try to make them work.</a:t>
          </a:r>
          <a:endParaRPr lang="en-US" dirty="0"/>
        </a:p>
      </dgm:t>
    </dgm:pt>
    <dgm:pt modelId="{6996E224-E9D7-428C-A125-4C020BB4746E}" type="parTrans" cxnId="{412A5BE2-E777-4EDD-BAF0-3AAE8F1B5FF1}">
      <dgm:prSet/>
      <dgm:spPr/>
      <dgm:t>
        <a:bodyPr/>
        <a:lstStyle/>
        <a:p>
          <a:endParaRPr lang="en-US"/>
        </a:p>
      </dgm:t>
    </dgm:pt>
    <dgm:pt modelId="{488185C8-69B3-4EDE-936F-D6C4E63DA21D}" type="sibTrans" cxnId="{412A5BE2-E777-4EDD-BAF0-3AAE8F1B5FF1}">
      <dgm:prSet/>
      <dgm:spPr/>
      <dgm:t>
        <a:bodyPr/>
        <a:lstStyle/>
        <a:p>
          <a:endParaRPr lang="en-US"/>
        </a:p>
      </dgm:t>
    </dgm:pt>
    <dgm:pt modelId="{872E5EEC-6875-4C48-A806-87FE63F269DA}">
      <dgm:prSet/>
      <dgm:spPr/>
      <dgm:t>
        <a:bodyPr/>
        <a:lstStyle/>
        <a:p>
          <a:r>
            <a:rPr lang="en-US"/>
            <a:t>Maintain formal cycle, strengthen strategizing in the informal linear system </a:t>
          </a:r>
        </a:p>
      </dgm:t>
    </dgm:pt>
    <dgm:pt modelId="{B82963FA-101A-43AF-9870-BD90664D3208}" type="parTrans" cxnId="{E3B9EF93-7CA6-4A82-93E1-87652C503155}">
      <dgm:prSet/>
      <dgm:spPr/>
      <dgm:t>
        <a:bodyPr/>
        <a:lstStyle/>
        <a:p>
          <a:endParaRPr lang="en-GB"/>
        </a:p>
      </dgm:t>
    </dgm:pt>
    <dgm:pt modelId="{6CA7F66C-11DE-49AA-A0FA-E55B0ADE6DCA}" type="sibTrans" cxnId="{E3B9EF93-7CA6-4A82-93E1-87652C503155}">
      <dgm:prSet/>
      <dgm:spPr/>
      <dgm:t>
        <a:bodyPr/>
        <a:lstStyle/>
        <a:p>
          <a:endParaRPr lang="en-GB"/>
        </a:p>
      </dgm:t>
    </dgm:pt>
    <dgm:pt modelId="{122AB975-8337-4B1F-9C15-DC994ED76508}" type="pres">
      <dgm:prSet presAssocID="{CCDF0353-E31B-455C-8051-EC538C463C76}" presName="linear" presStyleCnt="0">
        <dgm:presLayoutVars>
          <dgm:animLvl val="lvl"/>
          <dgm:resizeHandles val="exact"/>
        </dgm:presLayoutVars>
      </dgm:prSet>
      <dgm:spPr/>
    </dgm:pt>
    <dgm:pt modelId="{C9AC0576-2F9C-4F45-84FC-F8AE680D74DA}" type="pres">
      <dgm:prSet presAssocID="{F3376805-D984-4761-A8B2-E9E3E93F482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E005E24-415F-4039-92FA-470385E65C44}" type="pres">
      <dgm:prSet presAssocID="{C9A00BDD-5D95-470A-8BB8-4C478F986A7C}" presName="spacer" presStyleCnt="0"/>
      <dgm:spPr/>
    </dgm:pt>
    <dgm:pt modelId="{08F98052-DCED-49BE-A46A-9F8A4AA2484A}" type="pres">
      <dgm:prSet presAssocID="{7145087A-B670-4039-8E19-6E6EFDFCD16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CD6FE9D-AF32-45D7-9FA3-0027EEFD3CC9}" type="pres">
      <dgm:prSet presAssocID="{4CFED89B-B7B2-4541-9311-AD73AE094F28}" presName="spacer" presStyleCnt="0"/>
      <dgm:spPr/>
    </dgm:pt>
    <dgm:pt modelId="{49609201-D6CA-468A-B161-E10F74E67B4E}" type="pres">
      <dgm:prSet presAssocID="{FD5BDE3A-3E98-44B3-816D-A0633961224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ACE1531-6C9F-4215-83E6-0EB44A0D85E8}" type="pres">
      <dgm:prSet presAssocID="{169EE1FC-7504-4E1D-91D2-7AA77CD32010}" presName="spacer" presStyleCnt="0"/>
      <dgm:spPr/>
    </dgm:pt>
    <dgm:pt modelId="{2369C752-B5A3-4DFC-B694-B6FE7721C0F9}" type="pres">
      <dgm:prSet presAssocID="{E1D40C6C-CBC2-436C-800C-B22B9AB21DF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38DA3D4-84A0-47B1-B388-E78DFA3B06D5}" type="pres">
      <dgm:prSet presAssocID="{5430F4D1-3314-4F67-BCE8-250C54C7AD55}" presName="spacer" presStyleCnt="0"/>
      <dgm:spPr/>
    </dgm:pt>
    <dgm:pt modelId="{102F413A-ABC4-447B-B0A4-3AF35475FBFC}" type="pres">
      <dgm:prSet presAssocID="{89E4A83C-3801-4F59-A103-61A15610FAF1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AE76041-797C-4BE7-AB3D-D3A2E25A547F}" type="pres">
      <dgm:prSet presAssocID="{488185C8-69B3-4EDE-936F-D6C4E63DA21D}" presName="spacer" presStyleCnt="0"/>
      <dgm:spPr/>
    </dgm:pt>
    <dgm:pt modelId="{2F9F3EBE-6A62-434B-A925-8FF794054D17}" type="pres">
      <dgm:prSet presAssocID="{872E5EEC-6875-4C48-A806-87FE63F269DA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4E0FC05-DA09-41B4-B9E0-77AB2457B2D3}" srcId="{CCDF0353-E31B-455C-8051-EC538C463C76}" destId="{7145087A-B670-4039-8E19-6E6EFDFCD16E}" srcOrd="1" destOrd="0" parTransId="{5201CFF6-990E-46E4-92EF-AFF4DD824A17}" sibTransId="{4CFED89B-B7B2-4541-9311-AD73AE094F28}"/>
    <dgm:cxn modelId="{D44A2112-E923-4BCE-BBD8-CF2CD0332FB0}" srcId="{CCDF0353-E31B-455C-8051-EC538C463C76}" destId="{E1D40C6C-CBC2-436C-800C-B22B9AB21DF7}" srcOrd="3" destOrd="0" parTransId="{83A90070-BCD2-43E4-8C62-406EBA603C50}" sibTransId="{5430F4D1-3314-4F67-BCE8-250C54C7AD55}"/>
    <dgm:cxn modelId="{4ED5256E-0FA2-485A-98EB-987D6713DA0E}" type="presOf" srcId="{89E4A83C-3801-4F59-A103-61A15610FAF1}" destId="{102F413A-ABC4-447B-B0A4-3AF35475FBFC}" srcOrd="0" destOrd="0" presId="urn:microsoft.com/office/officeart/2005/8/layout/vList2"/>
    <dgm:cxn modelId="{AEBCDC57-1CF1-42C4-97FA-F7081411CF88}" srcId="{CCDF0353-E31B-455C-8051-EC538C463C76}" destId="{F3376805-D984-4761-A8B2-E9E3E93F4827}" srcOrd="0" destOrd="0" parTransId="{65C4618F-872C-46F6-BD97-ADB965B30FF8}" sibTransId="{C9A00BDD-5D95-470A-8BB8-4C478F986A7C}"/>
    <dgm:cxn modelId="{E3B9EF93-7CA6-4A82-93E1-87652C503155}" srcId="{CCDF0353-E31B-455C-8051-EC538C463C76}" destId="{872E5EEC-6875-4C48-A806-87FE63F269DA}" srcOrd="5" destOrd="0" parTransId="{B82963FA-101A-43AF-9870-BD90664D3208}" sibTransId="{6CA7F66C-11DE-49AA-A0FA-E55B0ADE6DCA}"/>
    <dgm:cxn modelId="{88B65AA6-D097-4902-A750-0F4698C8DA19}" type="presOf" srcId="{872E5EEC-6875-4C48-A806-87FE63F269DA}" destId="{2F9F3EBE-6A62-434B-A925-8FF794054D17}" srcOrd="0" destOrd="0" presId="urn:microsoft.com/office/officeart/2005/8/layout/vList2"/>
    <dgm:cxn modelId="{D166FDBF-1F89-401C-B48F-9FFC8A83479C}" type="presOf" srcId="{F3376805-D984-4761-A8B2-E9E3E93F4827}" destId="{C9AC0576-2F9C-4F45-84FC-F8AE680D74DA}" srcOrd="0" destOrd="0" presId="urn:microsoft.com/office/officeart/2005/8/layout/vList2"/>
    <dgm:cxn modelId="{51511FC7-4FB5-45DF-931E-3C80EB7D5926}" type="presOf" srcId="{CCDF0353-E31B-455C-8051-EC538C463C76}" destId="{122AB975-8337-4B1F-9C15-DC994ED76508}" srcOrd="0" destOrd="0" presId="urn:microsoft.com/office/officeart/2005/8/layout/vList2"/>
    <dgm:cxn modelId="{5A43BECD-6B90-401F-AEE6-1517A4BF4425}" type="presOf" srcId="{E1D40C6C-CBC2-436C-800C-B22B9AB21DF7}" destId="{2369C752-B5A3-4DFC-B694-B6FE7721C0F9}" srcOrd="0" destOrd="0" presId="urn:microsoft.com/office/officeart/2005/8/layout/vList2"/>
    <dgm:cxn modelId="{E90F21D8-FB4D-45D0-9C86-5A3246598B37}" srcId="{CCDF0353-E31B-455C-8051-EC538C463C76}" destId="{FD5BDE3A-3E98-44B3-816D-A06339612246}" srcOrd="2" destOrd="0" parTransId="{2AB6F12E-B1A4-414A-A686-53394D850557}" sibTransId="{169EE1FC-7504-4E1D-91D2-7AA77CD32010}"/>
    <dgm:cxn modelId="{412A5BE2-E777-4EDD-BAF0-3AAE8F1B5FF1}" srcId="{CCDF0353-E31B-455C-8051-EC538C463C76}" destId="{89E4A83C-3801-4F59-A103-61A15610FAF1}" srcOrd="4" destOrd="0" parTransId="{6996E224-E9D7-428C-A125-4C020BB4746E}" sibTransId="{488185C8-69B3-4EDE-936F-D6C4E63DA21D}"/>
    <dgm:cxn modelId="{E42452E4-4BD7-42A7-99AA-573FED5654C5}" type="presOf" srcId="{FD5BDE3A-3E98-44B3-816D-A06339612246}" destId="{49609201-D6CA-468A-B161-E10F74E67B4E}" srcOrd="0" destOrd="0" presId="urn:microsoft.com/office/officeart/2005/8/layout/vList2"/>
    <dgm:cxn modelId="{75E775EB-654D-4D41-9A54-AE4C85A7F588}" type="presOf" srcId="{7145087A-B670-4039-8E19-6E6EFDFCD16E}" destId="{08F98052-DCED-49BE-A46A-9F8A4AA2484A}" srcOrd="0" destOrd="0" presId="urn:microsoft.com/office/officeart/2005/8/layout/vList2"/>
    <dgm:cxn modelId="{90BBDCF7-567B-4D9E-9B2A-B0A7A4CB746C}" type="presParOf" srcId="{122AB975-8337-4B1F-9C15-DC994ED76508}" destId="{C9AC0576-2F9C-4F45-84FC-F8AE680D74DA}" srcOrd="0" destOrd="0" presId="urn:microsoft.com/office/officeart/2005/8/layout/vList2"/>
    <dgm:cxn modelId="{014C10DB-51EA-4724-A784-3CCD702148F8}" type="presParOf" srcId="{122AB975-8337-4B1F-9C15-DC994ED76508}" destId="{FE005E24-415F-4039-92FA-470385E65C44}" srcOrd="1" destOrd="0" presId="urn:microsoft.com/office/officeart/2005/8/layout/vList2"/>
    <dgm:cxn modelId="{ADAF965E-AF55-46A5-B763-6CF97426B495}" type="presParOf" srcId="{122AB975-8337-4B1F-9C15-DC994ED76508}" destId="{08F98052-DCED-49BE-A46A-9F8A4AA2484A}" srcOrd="2" destOrd="0" presId="urn:microsoft.com/office/officeart/2005/8/layout/vList2"/>
    <dgm:cxn modelId="{7F0B89F9-9841-453B-A9AC-A8069A5230DA}" type="presParOf" srcId="{122AB975-8337-4B1F-9C15-DC994ED76508}" destId="{1CD6FE9D-AF32-45D7-9FA3-0027EEFD3CC9}" srcOrd="3" destOrd="0" presId="urn:microsoft.com/office/officeart/2005/8/layout/vList2"/>
    <dgm:cxn modelId="{DA010C84-A1A7-41A5-B34A-5BF18DDB678A}" type="presParOf" srcId="{122AB975-8337-4B1F-9C15-DC994ED76508}" destId="{49609201-D6CA-468A-B161-E10F74E67B4E}" srcOrd="4" destOrd="0" presId="urn:microsoft.com/office/officeart/2005/8/layout/vList2"/>
    <dgm:cxn modelId="{4E235BF0-597F-4622-8591-50018A9615ED}" type="presParOf" srcId="{122AB975-8337-4B1F-9C15-DC994ED76508}" destId="{EACE1531-6C9F-4215-83E6-0EB44A0D85E8}" srcOrd="5" destOrd="0" presId="urn:microsoft.com/office/officeart/2005/8/layout/vList2"/>
    <dgm:cxn modelId="{88CAA6B1-AA35-4E65-80FE-82EAE9D43788}" type="presParOf" srcId="{122AB975-8337-4B1F-9C15-DC994ED76508}" destId="{2369C752-B5A3-4DFC-B694-B6FE7721C0F9}" srcOrd="6" destOrd="0" presId="urn:microsoft.com/office/officeart/2005/8/layout/vList2"/>
    <dgm:cxn modelId="{C2B53B02-F49E-4E41-975D-133D4069078A}" type="presParOf" srcId="{122AB975-8337-4B1F-9C15-DC994ED76508}" destId="{538DA3D4-84A0-47B1-B388-E78DFA3B06D5}" srcOrd="7" destOrd="0" presId="urn:microsoft.com/office/officeart/2005/8/layout/vList2"/>
    <dgm:cxn modelId="{8FE0C1FE-890D-4664-B4CD-5C3FA7A99557}" type="presParOf" srcId="{122AB975-8337-4B1F-9C15-DC994ED76508}" destId="{102F413A-ABC4-447B-B0A4-3AF35475FBFC}" srcOrd="8" destOrd="0" presId="urn:microsoft.com/office/officeart/2005/8/layout/vList2"/>
    <dgm:cxn modelId="{0A17C21D-F6B6-4A2B-ABEF-5839F3D96BDC}" type="presParOf" srcId="{122AB975-8337-4B1F-9C15-DC994ED76508}" destId="{1AE76041-797C-4BE7-AB3D-D3A2E25A547F}" srcOrd="9" destOrd="0" presId="urn:microsoft.com/office/officeart/2005/8/layout/vList2"/>
    <dgm:cxn modelId="{C12656BE-CDBB-473B-A239-017C0A4A5CFE}" type="presParOf" srcId="{122AB975-8337-4B1F-9C15-DC994ED76508}" destId="{2F9F3EBE-6A62-434B-A925-8FF794054D1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82286-E2C9-4AFD-B31F-86B80D59F36A}">
      <dsp:nvSpPr>
        <dsp:cNvPr id="0" name=""/>
        <dsp:cNvSpPr/>
      </dsp:nvSpPr>
      <dsp:spPr>
        <a:xfrm>
          <a:off x="0" y="312510"/>
          <a:ext cx="6628804" cy="4913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/>
            <a:t>Hvorfor, hvor meget i alt, hvor meget til hvem?</a:t>
          </a:r>
          <a:endParaRPr lang="en-US" sz="2100" kern="1200"/>
        </a:p>
      </dsp:txBody>
      <dsp:txXfrm>
        <a:off x="23988" y="336498"/>
        <a:ext cx="6580828" cy="443423"/>
      </dsp:txXfrm>
    </dsp:sp>
    <dsp:sp modelId="{6B724FF2-B21F-4A3B-92AD-ED9B51BB8037}">
      <dsp:nvSpPr>
        <dsp:cNvPr id="0" name=""/>
        <dsp:cNvSpPr/>
      </dsp:nvSpPr>
      <dsp:spPr>
        <a:xfrm>
          <a:off x="0" y="864390"/>
          <a:ext cx="6628804" cy="491399"/>
        </a:xfrm>
        <a:prstGeom prst="roundRect">
          <a:avLst/>
        </a:prstGeom>
        <a:gradFill rotWithShape="0">
          <a:gsLst>
            <a:gs pos="0">
              <a:schemeClr val="accent2">
                <a:hueOff val="-423469"/>
                <a:satOff val="2029"/>
                <a:lumOff val="1877"/>
                <a:alphaOff val="0"/>
                <a:tint val="96000"/>
                <a:lumMod val="100000"/>
              </a:schemeClr>
            </a:gs>
            <a:gs pos="78000">
              <a:schemeClr val="accent2">
                <a:hueOff val="-423469"/>
                <a:satOff val="2029"/>
                <a:lumOff val="187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/>
            <a:t>Kerne eller øremærkning? Hvor ”hård” øremærkning?</a:t>
          </a:r>
          <a:endParaRPr lang="en-US" sz="2100" kern="1200"/>
        </a:p>
      </dsp:txBody>
      <dsp:txXfrm>
        <a:off x="23988" y="888378"/>
        <a:ext cx="6580828" cy="443423"/>
      </dsp:txXfrm>
    </dsp:sp>
    <dsp:sp modelId="{7A97AA3C-0FB1-493E-857F-93783D07B198}">
      <dsp:nvSpPr>
        <dsp:cNvPr id="0" name=""/>
        <dsp:cNvSpPr/>
      </dsp:nvSpPr>
      <dsp:spPr>
        <a:xfrm>
          <a:off x="0" y="1416270"/>
          <a:ext cx="6628804" cy="491399"/>
        </a:xfrm>
        <a:prstGeom prst="roundRect">
          <a:avLst/>
        </a:prstGeom>
        <a:gradFill rotWithShape="0">
          <a:gsLst>
            <a:gs pos="0">
              <a:schemeClr val="accent2">
                <a:hueOff val="-846939"/>
                <a:satOff val="4057"/>
                <a:lumOff val="3753"/>
                <a:alphaOff val="0"/>
                <a:tint val="96000"/>
                <a:lumMod val="100000"/>
              </a:schemeClr>
            </a:gs>
            <a:gs pos="78000">
              <a:schemeClr val="accent2">
                <a:hueOff val="-846939"/>
                <a:satOff val="4057"/>
                <a:lumOff val="37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/>
            <a:t>Strategier?</a:t>
          </a:r>
          <a:endParaRPr lang="en-US" sz="2100" kern="1200"/>
        </a:p>
      </dsp:txBody>
      <dsp:txXfrm>
        <a:off x="23988" y="1440258"/>
        <a:ext cx="6580828" cy="443423"/>
      </dsp:txXfrm>
    </dsp:sp>
    <dsp:sp modelId="{725FF8B8-3114-44B7-BB69-BDE3B30690B7}">
      <dsp:nvSpPr>
        <dsp:cNvPr id="0" name=""/>
        <dsp:cNvSpPr/>
      </dsp:nvSpPr>
      <dsp:spPr>
        <a:xfrm>
          <a:off x="0" y="1968150"/>
          <a:ext cx="6628804" cy="491399"/>
        </a:xfrm>
        <a:prstGeom prst="roundRect">
          <a:avLst/>
        </a:prstGeom>
        <a:gradFill rotWithShape="0">
          <a:gsLst>
            <a:gs pos="0">
              <a:schemeClr val="accent2">
                <a:hueOff val="-1270408"/>
                <a:satOff val="6086"/>
                <a:lumOff val="5630"/>
                <a:alphaOff val="0"/>
                <a:tint val="96000"/>
                <a:lumMod val="100000"/>
              </a:schemeClr>
            </a:gs>
            <a:gs pos="78000">
              <a:schemeClr val="accent2">
                <a:hueOff val="-1270408"/>
                <a:satOff val="6086"/>
                <a:lumOff val="563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/>
            <a:t>Inflydelse?</a:t>
          </a:r>
          <a:endParaRPr lang="en-US" sz="2100" kern="1200"/>
        </a:p>
      </dsp:txBody>
      <dsp:txXfrm>
        <a:off x="23988" y="1992138"/>
        <a:ext cx="6580828" cy="443423"/>
      </dsp:txXfrm>
    </dsp:sp>
    <dsp:sp modelId="{5F2B140E-DED5-4F4B-840B-E33D40B4282D}">
      <dsp:nvSpPr>
        <dsp:cNvPr id="0" name=""/>
        <dsp:cNvSpPr/>
      </dsp:nvSpPr>
      <dsp:spPr>
        <a:xfrm>
          <a:off x="0" y="2520030"/>
          <a:ext cx="6628804" cy="491399"/>
        </a:xfrm>
        <a:prstGeom prst="roundRect">
          <a:avLst/>
        </a:prstGeom>
        <a:gradFill rotWithShape="0">
          <a:gsLst>
            <a:gs pos="0">
              <a:schemeClr val="accent2">
                <a:hueOff val="-1693878"/>
                <a:satOff val="8114"/>
                <a:lumOff val="7507"/>
                <a:alphaOff val="0"/>
                <a:tint val="96000"/>
                <a:lumMod val="100000"/>
              </a:schemeClr>
            </a:gs>
            <a:gs pos="78000">
              <a:schemeClr val="accent2">
                <a:hueOff val="-1693878"/>
                <a:satOff val="8114"/>
                <a:lumOff val="750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/>
            <a:t>Resultater?</a:t>
          </a:r>
          <a:endParaRPr lang="en-US" sz="2100" kern="1200"/>
        </a:p>
      </dsp:txBody>
      <dsp:txXfrm>
        <a:off x="23988" y="2544018"/>
        <a:ext cx="6580828" cy="443423"/>
      </dsp:txXfrm>
    </dsp:sp>
    <dsp:sp modelId="{B6B8B4AD-242F-48CF-A88C-1F60EC653BF9}">
      <dsp:nvSpPr>
        <dsp:cNvPr id="0" name=""/>
        <dsp:cNvSpPr/>
      </dsp:nvSpPr>
      <dsp:spPr>
        <a:xfrm>
          <a:off x="0" y="3071910"/>
          <a:ext cx="6628804" cy="491399"/>
        </a:xfrm>
        <a:prstGeom prst="roundRect">
          <a:avLst/>
        </a:prstGeom>
        <a:gradFill rotWithShape="0">
          <a:gsLst>
            <a:gs pos="0">
              <a:schemeClr val="accent2">
                <a:hueOff val="-2117347"/>
                <a:satOff val="10143"/>
                <a:lumOff val="9384"/>
                <a:alphaOff val="0"/>
                <a:tint val="96000"/>
                <a:lumMod val="100000"/>
              </a:schemeClr>
            </a:gs>
            <a:gs pos="78000">
              <a:schemeClr val="accent2">
                <a:hueOff val="-2117347"/>
                <a:satOff val="10143"/>
                <a:lumOff val="93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/>
            <a:t>Sammenhæng?</a:t>
          </a:r>
          <a:endParaRPr lang="en-US" sz="2100" kern="1200"/>
        </a:p>
      </dsp:txBody>
      <dsp:txXfrm>
        <a:off x="23988" y="3095898"/>
        <a:ext cx="6580828" cy="443423"/>
      </dsp:txXfrm>
    </dsp:sp>
    <dsp:sp modelId="{190388F4-DE36-47A4-9FC3-671F91940DFE}">
      <dsp:nvSpPr>
        <dsp:cNvPr id="0" name=""/>
        <dsp:cNvSpPr/>
      </dsp:nvSpPr>
      <dsp:spPr>
        <a:xfrm>
          <a:off x="0" y="3623790"/>
          <a:ext cx="6628804" cy="491399"/>
        </a:xfrm>
        <a:prstGeom prst="roundRect">
          <a:avLst/>
        </a:prstGeom>
        <a:gradFill rotWithShape="0">
          <a:gsLst>
            <a:gs pos="0">
              <a:schemeClr val="accent2">
                <a:hueOff val="-2540817"/>
                <a:satOff val="12171"/>
                <a:lumOff val="11260"/>
                <a:alphaOff val="0"/>
                <a:tint val="96000"/>
                <a:lumMod val="100000"/>
              </a:schemeClr>
            </a:gs>
            <a:gs pos="78000">
              <a:schemeClr val="accent2">
                <a:hueOff val="-2540817"/>
                <a:satOff val="12171"/>
                <a:lumOff val="1126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/>
            <a:t>Management/forvaltning?</a:t>
          </a:r>
          <a:endParaRPr lang="en-US" sz="2100" kern="1200"/>
        </a:p>
      </dsp:txBody>
      <dsp:txXfrm>
        <a:off x="23988" y="3647778"/>
        <a:ext cx="6580828" cy="443423"/>
      </dsp:txXfrm>
    </dsp:sp>
    <dsp:sp modelId="{4A9F753D-0BAB-4049-AA92-F95CD383EBE4}">
      <dsp:nvSpPr>
        <dsp:cNvPr id="0" name=""/>
        <dsp:cNvSpPr/>
      </dsp:nvSpPr>
      <dsp:spPr>
        <a:xfrm>
          <a:off x="0" y="4175670"/>
          <a:ext cx="6628804" cy="491399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/>
            <a:t>….og vejledning???</a:t>
          </a:r>
          <a:endParaRPr lang="en-US" sz="2100" kern="1200"/>
        </a:p>
      </dsp:txBody>
      <dsp:txXfrm>
        <a:off x="23988" y="4199658"/>
        <a:ext cx="6580828" cy="4434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079C4-8105-4333-9709-D30DCCF9188F}">
      <dsp:nvSpPr>
        <dsp:cNvPr id="0" name=""/>
        <dsp:cNvSpPr/>
      </dsp:nvSpPr>
      <dsp:spPr>
        <a:xfrm>
          <a:off x="0" y="751710"/>
          <a:ext cx="6628804" cy="79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Strategies? Scattered, shallow…</a:t>
          </a:r>
        </a:p>
      </dsp:txBody>
      <dsp:txXfrm>
        <a:off x="38838" y="790548"/>
        <a:ext cx="6551128" cy="717924"/>
      </dsp:txXfrm>
    </dsp:sp>
    <dsp:sp modelId="{5968E0C2-A0C2-4007-AF61-38CD2B75B4E8}">
      <dsp:nvSpPr>
        <dsp:cNvPr id="0" name=""/>
        <dsp:cNvSpPr/>
      </dsp:nvSpPr>
      <dsp:spPr>
        <a:xfrm>
          <a:off x="0" y="1645230"/>
          <a:ext cx="6628804" cy="795600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Results? Sincerely, not...</a:t>
          </a:r>
        </a:p>
      </dsp:txBody>
      <dsp:txXfrm>
        <a:off x="38838" y="1684068"/>
        <a:ext cx="6551128" cy="717924"/>
      </dsp:txXfrm>
    </dsp:sp>
    <dsp:sp modelId="{882E84F3-4EDE-4283-AEA9-83879894633C}">
      <dsp:nvSpPr>
        <dsp:cNvPr id="0" name=""/>
        <dsp:cNvSpPr/>
      </dsp:nvSpPr>
      <dsp:spPr>
        <a:xfrm>
          <a:off x="0" y="2538750"/>
          <a:ext cx="6628804" cy="795600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Reports? No, not really…</a:t>
          </a:r>
        </a:p>
      </dsp:txBody>
      <dsp:txXfrm>
        <a:off x="38838" y="2577588"/>
        <a:ext cx="6551128" cy="717924"/>
      </dsp:txXfrm>
    </dsp:sp>
    <dsp:sp modelId="{CCD2D9A7-4BE2-41F1-B99B-FE5C95A9D1D4}">
      <dsp:nvSpPr>
        <dsp:cNvPr id="0" name=""/>
        <dsp:cNvSpPr/>
      </dsp:nvSpPr>
      <dsp:spPr>
        <a:xfrm>
          <a:off x="0" y="3432270"/>
          <a:ext cx="6628804" cy="7956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Coherence? Eh…</a:t>
          </a:r>
        </a:p>
      </dsp:txBody>
      <dsp:txXfrm>
        <a:off x="38838" y="3471108"/>
        <a:ext cx="6551128" cy="717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C0576-2F9C-4F45-84FC-F8AE680D74DA}">
      <dsp:nvSpPr>
        <dsp:cNvPr id="0" name=""/>
        <dsp:cNvSpPr/>
      </dsp:nvSpPr>
      <dsp:spPr>
        <a:xfrm>
          <a:off x="0" y="29190"/>
          <a:ext cx="6628804" cy="772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Fundamental foreign policy interests – nearly no matter the specific results </a:t>
          </a:r>
        </a:p>
      </dsp:txBody>
      <dsp:txXfrm>
        <a:off x="37696" y="66886"/>
        <a:ext cx="6553412" cy="696808"/>
      </dsp:txXfrm>
    </dsp:sp>
    <dsp:sp modelId="{08F98052-DCED-49BE-A46A-9F8A4AA2484A}">
      <dsp:nvSpPr>
        <dsp:cNvPr id="0" name=""/>
        <dsp:cNvSpPr/>
      </dsp:nvSpPr>
      <dsp:spPr>
        <a:xfrm>
          <a:off x="0" y="858990"/>
          <a:ext cx="6628804" cy="772200"/>
        </a:xfrm>
        <a:prstGeom prst="roundRect">
          <a:avLst/>
        </a:prstGeom>
        <a:gradFill rotWithShape="0">
          <a:gsLst>
            <a:gs pos="0">
              <a:schemeClr val="accent2">
                <a:hueOff val="-592857"/>
                <a:satOff val="2840"/>
                <a:lumOff val="2627"/>
                <a:alphaOff val="0"/>
                <a:tint val="96000"/>
                <a:lumMod val="100000"/>
              </a:schemeClr>
            </a:gs>
            <a:gs pos="78000">
              <a:schemeClr val="accent2">
                <a:hueOff val="-592857"/>
                <a:satOff val="2840"/>
                <a:lumOff val="262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Tradition, gradualism, informality, adaptiveness and herd behavior work quite well</a:t>
          </a:r>
        </a:p>
      </dsp:txBody>
      <dsp:txXfrm>
        <a:off x="37696" y="896686"/>
        <a:ext cx="6553412" cy="696808"/>
      </dsp:txXfrm>
    </dsp:sp>
    <dsp:sp modelId="{49609201-D6CA-468A-B161-E10F74E67B4E}">
      <dsp:nvSpPr>
        <dsp:cNvPr id="0" name=""/>
        <dsp:cNvSpPr/>
      </dsp:nvSpPr>
      <dsp:spPr>
        <a:xfrm>
          <a:off x="0" y="1688790"/>
          <a:ext cx="6628804" cy="772200"/>
        </a:xfrm>
        <a:prstGeom prst="roundRect">
          <a:avLst/>
        </a:prstGeom>
        <a:gradFill rotWithShape="0">
          <a:gsLst>
            <a:gs pos="0">
              <a:schemeClr val="accent2">
                <a:hueOff val="-1185714"/>
                <a:satOff val="5680"/>
                <a:lumOff val="5255"/>
                <a:alphaOff val="0"/>
                <a:tint val="96000"/>
                <a:lumMod val="100000"/>
              </a:schemeClr>
            </a:gs>
            <a:gs pos="78000">
              <a:schemeClr val="accent2">
                <a:hueOff val="-1185714"/>
                <a:satOff val="5680"/>
                <a:lumOff val="525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Incentives to prioritise upstream work – spend money safely</a:t>
          </a:r>
          <a:endParaRPr lang="en-US" sz="2000" kern="1200"/>
        </a:p>
      </dsp:txBody>
      <dsp:txXfrm>
        <a:off x="37696" y="1726486"/>
        <a:ext cx="6553412" cy="696808"/>
      </dsp:txXfrm>
    </dsp:sp>
    <dsp:sp modelId="{2369C752-B5A3-4DFC-B694-B6FE7721C0F9}">
      <dsp:nvSpPr>
        <dsp:cNvPr id="0" name=""/>
        <dsp:cNvSpPr/>
      </dsp:nvSpPr>
      <dsp:spPr>
        <a:xfrm>
          <a:off x="0" y="2518590"/>
          <a:ext cx="6628804" cy="772200"/>
        </a:xfrm>
        <a:prstGeom prst="roundRect">
          <a:avLst/>
        </a:prstGeom>
        <a:gradFill rotWithShape="0">
          <a:gsLst>
            <a:gs pos="0">
              <a:schemeClr val="accent2">
                <a:hueOff val="-1778572"/>
                <a:satOff val="8520"/>
                <a:lumOff val="7882"/>
                <a:alphaOff val="0"/>
                <a:tint val="96000"/>
                <a:lumMod val="100000"/>
              </a:schemeClr>
            </a:gs>
            <a:gs pos="78000">
              <a:schemeClr val="accent2">
                <a:hueOff val="-1778572"/>
                <a:satOff val="8520"/>
                <a:lumOff val="788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Incoherence is a fact of multilateralism, development and Danida</a:t>
          </a:r>
          <a:endParaRPr lang="en-US" sz="2000" kern="1200"/>
        </a:p>
      </dsp:txBody>
      <dsp:txXfrm>
        <a:off x="37696" y="2556286"/>
        <a:ext cx="6553412" cy="696808"/>
      </dsp:txXfrm>
    </dsp:sp>
    <dsp:sp modelId="{102F413A-ABC4-447B-B0A4-3AF35475FBFC}">
      <dsp:nvSpPr>
        <dsp:cNvPr id="0" name=""/>
        <dsp:cNvSpPr/>
      </dsp:nvSpPr>
      <dsp:spPr>
        <a:xfrm>
          <a:off x="0" y="3348390"/>
          <a:ext cx="6628804" cy="772200"/>
        </a:xfrm>
        <a:prstGeom prst="roundRect">
          <a:avLst/>
        </a:prstGeom>
        <a:gradFill rotWithShape="0">
          <a:gsLst>
            <a:gs pos="0">
              <a:schemeClr val="accent2">
                <a:hueOff val="-2371429"/>
                <a:satOff val="11360"/>
                <a:lumOff val="10510"/>
                <a:alphaOff val="0"/>
                <a:tint val="96000"/>
                <a:lumMod val="100000"/>
              </a:schemeClr>
            </a:gs>
            <a:gs pos="78000">
              <a:schemeClr val="accent2">
                <a:hueOff val="-2371429"/>
                <a:satOff val="11360"/>
                <a:lumOff val="1051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Current result management approaches are magnificent misfits. Don’t try to make them work.</a:t>
          </a:r>
          <a:endParaRPr lang="en-US" sz="2000" kern="1200" dirty="0"/>
        </a:p>
      </dsp:txBody>
      <dsp:txXfrm>
        <a:off x="37696" y="3386086"/>
        <a:ext cx="6553412" cy="696808"/>
      </dsp:txXfrm>
    </dsp:sp>
    <dsp:sp modelId="{2F9F3EBE-6A62-434B-A925-8FF794054D17}">
      <dsp:nvSpPr>
        <dsp:cNvPr id="0" name=""/>
        <dsp:cNvSpPr/>
      </dsp:nvSpPr>
      <dsp:spPr>
        <a:xfrm>
          <a:off x="0" y="4178190"/>
          <a:ext cx="6628804" cy="7722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Maintain formal cycle, strengthen strategizing in the informal linear system </a:t>
          </a:r>
        </a:p>
      </dsp:txBody>
      <dsp:txXfrm>
        <a:off x="37696" y="4215886"/>
        <a:ext cx="6553412" cy="696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30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92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5103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856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1641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222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70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5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8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72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88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7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21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47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76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39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0F7DC-8215-4741-A668-D6D7067BF8ED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06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4AEE18-403B-410C-913E-5B014FA246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Multiatralsk</a:t>
            </a:r>
            <a:r>
              <a:rPr lang="da-DK" dirty="0"/>
              <a:t>?</a:t>
            </a:r>
            <a:endParaRPr lang="en-GB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BFD6D6D-9D25-4C3F-8DA2-942A36C54B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da-DK" dirty="0"/>
          </a:p>
          <a:p>
            <a:r>
              <a:rPr lang="da-DK" dirty="0"/>
              <a:t>IDA – 19. februar 2020</a:t>
            </a:r>
          </a:p>
          <a:p>
            <a:r>
              <a:rPr lang="da-DK" dirty="0"/>
              <a:t>Nils Boesen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83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DA3795F-9C17-4B71-9788-D4514E904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a-DK" sz="3400"/>
              <a:t>Aktiv, ny, effektiv, fleksibel, resultatbaseret, koherent, holistisk….eller (god?) gammel vin?</a:t>
            </a:r>
            <a:endParaRPr lang="en-GB" sz="3400"/>
          </a:p>
        </p:txBody>
      </p:sp>
      <p:grpSp>
        <p:nvGrpSpPr>
          <p:cNvPr id="24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Pladsholder til indhold 2">
            <a:extLst>
              <a:ext uri="{FF2B5EF4-FFF2-40B4-BE49-F238E27FC236}">
                <a16:creationId xmlns:a16="http://schemas.microsoft.com/office/drawing/2014/main" id="{C3CF2EA1-79FB-425F-8870-D7C94D70B4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763992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700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2EFDA1-7182-4B3F-A83F-3C169CDDC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da-DK"/>
              <a:t>Det store billede</a:t>
            </a:r>
            <a:endParaRPr lang="en-GB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0F39A8A3-EA5F-4BF8-A47A-DFCFED6018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46062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3236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07E0C0-D961-400E-BF0C-C2E3A3C2F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a-DK" dirty="0"/>
              <a:t>EU går op.  UNDP går ned.</a:t>
            </a:r>
            <a:br>
              <a:rPr lang="da-DK" dirty="0"/>
            </a:br>
            <a:r>
              <a:rPr lang="da-DK" dirty="0"/>
              <a:t>Men alligevel går det….</a:t>
            </a:r>
            <a:endParaRPr lang="en-GB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E3F6D78A-932A-4123-B334-8B8D542264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314941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3335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BFECB2-D0B9-4263-9820-E9996A98D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 err="1"/>
              <a:t>Sådan</a:t>
            </a:r>
            <a:r>
              <a:rPr lang="en-US" sz="4400" dirty="0"/>
              <a:t> </a:t>
            </a:r>
            <a:r>
              <a:rPr lang="en-US" sz="4400" dirty="0" err="1"/>
              <a:t>lidt</a:t>
            </a:r>
            <a:r>
              <a:rPr lang="en-US" sz="4400" dirty="0"/>
              <a:t> </a:t>
            </a:r>
            <a:r>
              <a:rPr lang="en-US" sz="4400" dirty="0" err="1"/>
              <a:t>som</a:t>
            </a:r>
            <a:r>
              <a:rPr lang="en-US" sz="4400" dirty="0"/>
              <a:t> det jo </a:t>
            </a:r>
            <a:r>
              <a:rPr lang="en-US" sz="4400" dirty="0" err="1"/>
              <a:t>nok</a:t>
            </a:r>
            <a:r>
              <a:rPr lang="en-US" sz="4400" dirty="0"/>
              <a:t> </a:t>
            </a:r>
            <a:r>
              <a:rPr lang="en-US" sz="4400" dirty="0" err="1"/>
              <a:t>lige</a:t>
            </a:r>
            <a:r>
              <a:rPr lang="en-US" sz="4400" dirty="0"/>
              <a:t> </a:t>
            </a:r>
            <a:r>
              <a:rPr lang="en-US" sz="4400" dirty="0" err="1"/>
              <a:t>kan</a:t>
            </a:r>
            <a:r>
              <a:rPr lang="en-US" sz="4400" dirty="0"/>
              <a:t> </a:t>
            </a:r>
            <a:r>
              <a:rPr lang="en-US" sz="4400" dirty="0" err="1"/>
              <a:t>gå</a:t>
            </a:r>
            <a:r>
              <a:rPr lang="en-US" sz="4400" dirty="0"/>
              <a:t> an…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5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0" name="Pladsholder til indhold 2">
            <a:extLst>
              <a:ext uri="{FF2B5EF4-FFF2-40B4-BE49-F238E27FC236}">
                <a16:creationId xmlns:a16="http://schemas.microsoft.com/office/drawing/2014/main" id="{D7BB4B6E-BB25-43DA-9917-801F79E292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830103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4864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EA50862-5788-4021-9FF6-735314973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da-DK" sz="4400" dirty="0"/>
              <a:t>Fordi….?</a:t>
            </a:r>
            <a:endParaRPr lang="en-GB" sz="4400" dirty="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E1F972FD-EF20-494C-AD0E-943E8A82C7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616954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23354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226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Multiatralsk?</vt:lpstr>
      <vt:lpstr>Aktiv, ny, effektiv, fleksibel, resultatbaseret, koherent, holistisk….eller (god?) gammel vin?</vt:lpstr>
      <vt:lpstr>Det store billede</vt:lpstr>
      <vt:lpstr>EU går op.  UNDP går ned. Men alligevel går det….</vt:lpstr>
      <vt:lpstr>Sådan lidt som det jo nok lige kan gå an…</vt:lpstr>
      <vt:lpstr>Fordi….?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Multiatralsk?</dc:title>
  <dc:creator>Nils Boesen</dc:creator>
  <cp:lastModifiedBy>Nils Boesen</cp:lastModifiedBy>
  <cp:revision>1</cp:revision>
  <dcterms:created xsi:type="dcterms:W3CDTF">2020-02-19T10:16:30Z</dcterms:created>
  <dcterms:modified xsi:type="dcterms:W3CDTF">2020-02-19T10:18:22Z</dcterms:modified>
</cp:coreProperties>
</file>