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58" r:id="rId1"/>
  </p:sldMasterIdLst>
  <p:notesMasterIdLst>
    <p:notesMasterId r:id="rId8"/>
  </p:notesMasterIdLst>
  <p:handoutMasterIdLst>
    <p:handoutMasterId r:id="rId9"/>
  </p:handoutMasterIdLst>
  <p:sldIdLst>
    <p:sldId id="271" r:id="rId2"/>
    <p:sldId id="269" r:id="rId3"/>
    <p:sldId id="275" r:id="rId4"/>
    <p:sldId id="273" r:id="rId5"/>
    <p:sldId id="272" r:id="rId6"/>
    <p:sldId id="27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6">
          <p15:clr>
            <a:srgbClr val="A4A3A4"/>
          </p15:clr>
        </p15:guide>
        <p15:guide id="2" orient="horz" pos="391">
          <p15:clr>
            <a:srgbClr val="A4A3A4"/>
          </p15:clr>
        </p15:guide>
        <p15:guide id="3" orient="horz" pos="3975">
          <p15:clr>
            <a:srgbClr val="A4A3A4"/>
          </p15:clr>
        </p15:guide>
        <p15:guide id="4" orient="horz" pos="1030">
          <p15:clr>
            <a:srgbClr val="A4A3A4"/>
          </p15:clr>
        </p15:guide>
        <p15:guide id="5" pos="7312">
          <p15:clr>
            <a:srgbClr val="A4A3A4"/>
          </p15:clr>
        </p15:guide>
        <p15:guide id="6" pos="3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30" autoAdjust="0"/>
  </p:normalViewPr>
  <p:slideViewPr>
    <p:cSldViewPr snapToGrid="0" showGuides="1">
      <p:cViewPr varScale="1">
        <p:scale>
          <a:sx n="69" d="100"/>
          <a:sy n="69" d="100"/>
        </p:scale>
        <p:origin x="524" y="44"/>
      </p:cViewPr>
      <p:guideLst>
        <p:guide orient="horz" pos="936"/>
        <p:guide orient="horz" pos="391"/>
        <p:guide orient="horz" pos="3975"/>
        <p:guide orient="horz" pos="1030"/>
        <p:guide pos="7312"/>
        <p:guide pos="3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22" d="100"/>
          <a:sy n="122" d="100"/>
        </p:scale>
        <p:origin x="491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F9E11-F642-4BF2-B4DC-AF7D35EA7551}" type="datetimeFigureOut">
              <a:rPr lang="en-GB" smtClean="0"/>
              <a:t>15/09/2020</a:t>
            </a:fld>
            <a:endParaRPr lang="en-GB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371A3-64EC-4735-8565-D99D7827967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9271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2A38B-F9FA-4036-A084-652409E98F08}" type="datetimeFigureOut">
              <a:rPr lang="en-GB" smtClean="0"/>
              <a:t>15/09/2020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36F85-577F-4A92-A47F-D540A2BCC82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4411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7978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1777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914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19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3370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hyperlink" Target="http://www.designguide.ku.dk/ku/skabeloner/powerpoint/praesentationer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://image.ku.dk/lightbox/211/13407586855728741badb20/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stor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6408000" tIns="360000" anchor="ctr" anchorCtr="0"/>
          <a:lstStyle>
            <a:lvl1pPr marL="0" indent="0" algn="l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 smtClean="0"/>
              <a:t> </a:t>
            </a:r>
            <a:r>
              <a:rPr lang="en-GB" dirty="0" err="1" smtClean="0"/>
              <a:t>Klik</a:t>
            </a:r>
            <a:r>
              <a:rPr lang="en-GB" dirty="0" smtClean="0"/>
              <a:t> på </a:t>
            </a:r>
            <a:r>
              <a:rPr lang="en-GB" dirty="0" err="1" smtClean="0"/>
              <a:t>ikonet</a:t>
            </a:r>
            <a:r>
              <a:rPr lang="en-GB" dirty="0" smtClean="0"/>
              <a:t>, </a:t>
            </a:r>
            <a:r>
              <a:rPr lang="en-GB" dirty="0" err="1" smtClean="0"/>
              <a:t>hvis</a:t>
            </a:r>
            <a:r>
              <a:rPr lang="en-GB" dirty="0" smtClean="0"/>
              <a:t> du </a:t>
            </a:r>
            <a:r>
              <a:rPr lang="en-GB" dirty="0" err="1" smtClean="0"/>
              <a:t>vil</a:t>
            </a:r>
            <a:r>
              <a:rPr lang="en-GB" dirty="0" smtClean="0"/>
              <a:t> </a:t>
            </a:r>
            <a:r>
              <a:rPr lang="en-GB" dirty="0" err="1" smtClean="0"/>
              <a:t>udskifte</a:t>
            </a:r>
            <a:r>
              <a:rPr lang="en-GB" dirty="0" smtClean="0"/>
              <a:t> </a:t>
            </a:r>
            <a:r>
              <a:rPr lang="en-GB" dirty="0" err="1" smtClean="0"/>
              <a:t>billedet</a:t>
            </a:r>
            <a:endParaRPr lang="en-GB" dirty="0"/>
          </a:p>
        </p:txBody>
      </p:sp>
      <p:sp>
        <p:nvSpPr>
          <p:cNvPr id="2" name="Titel 2"/>
          <p:cNvSpPr>
            <a:spLocks noGrp="1"/>
          </p:cNvSpPr>
          <p:nvPr>
            <p:ph type="ctrTitle"/>
          </p:nvPr>
        </p:nvSpPr>
        <p:spPr>
          <a:xfrm>
            <a:off x="0" y="691815"/>
            <a:ext cx="5959476" cy="5474035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200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9610733C-9034-4EF1-A134-C713BE098F55}" type="datetime1">
              <a:rPr lang="en-GB" smtClean="0"/>
              <a:t>15/09/2020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200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200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2" y="4053600"/>
            <a:ext cx="4946650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 err="1" smtClean="0"/>
              <a:t>Navn</a:t>
            </a:r>
            <a:r>
              <a:rPr lang="en-GB" dirty="0" smtClean="0"/>
              <a:t> på </a:t>
            </a:r>
            <a:r>
              <a:rPr lang="en-GB" dirty="0" err="1" smtClean="0"/>
              <a:t>oplægsholder</a:t>
            </a:r>
            <a:r>
              <a:rPr lang="en-GB" dirty="0" smtClean="0"/>
              <a:t>, KU-</a:t>
            </a:r>
            <a:r>
              <a:rPr lang="en-GB" dirty="0" err="1" smtClean="0"/>
              <a:t>enhed</a:t>
            </a:r>
            <a:r>
              <a:rPr lang="en-GB" dirty="0" smtClean="0"/>
              <a:t>, </a:t>
            </a:r>
            <a:r>
              <a:rPr lang="en-GB" dirty="0" err="1" smtClean="0"/>
              <a:t>sted</a:t>
            </a:r>
            <a:r>
              <a:rPr lang="en-GB" dirty="0" smtClean="0"/>
              <a:t> og </a:t>
            </a:r>
            <a:r>
              <a:rPr lang="en-GB" dirty="0" err="1" smtClean="0"/>
              <a:t>dato</a:t>
            </a:r>
            <a:endParaRPr lang="en-GB" dirty="0"/>
          </a:p>
        </p:txBody>
      </p:sp>
      <p:sp>
        <p:nvSpPr>
          <p:cNvPr id="9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88962" y="3007285"/>
            <a:ext cx="4946649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tilføje</a:t>
            </a:r>
            <a:r>
              <a:rPr lang="en-GB" dirty="0" smtClean="0"/>
              <a:t> </a:t>
            </a:r>
            <a:r>
              <a:rPr lang="en-GB" dirty="0" err="1" smtClean="0"/>
              <a:t>undertitel</a:t>
            </a:r>
            <a:endParaRPr lang="en-GB" dirty="0"/>
          </a:p>
        </p:txBody>
      </p:sp>
      <p:sp>
        <p:nvSpPr>
          <p:cNvPr id="12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1020200"/>
            <a:ext cx="4946649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tilføje</a:t>
            </a:r>
            <a:r>
              <a:rPr lang="en-GB" dirty="0" smtClean="0"/>
              <a:t> </a:t>
            </a:r>
            <a:r>
              <a:rPr lang="en-GB" dirty="0" err="1" smtClean="0"/>
              <a:t>titel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9081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588963" y="1635125"/>
            <a:ext cx="11012487" cy="4675188"/>
          </a:xfrm>
          <a:blipFill>
            <a:blip r:embed="rId2"/>
            <a:stretch>
              <a:fillRect/>
            </a:stretch>
          </a:blipFill>
        </p:spPr>
        <p:txBody>
          <a:bodyPr lIns="0" tIns="2304000" rIns="0" anchor="t" anchorCtr="0"/>
          <a:lstStyle>
            <a:lvl1pPr marL="0" indent="0" algn="ctr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på </a:t>
            </a:r>
            <a:r>
              <a:rPr lang="en-GB" dirty="0" err="1" smtClean="0"/>
              <a:t>ikonet</a:t>
            </a:r>
            <a:r>
              <a:rPr lang="en-GB" dirty="0" smtClean="0"/>
              <a:t>, </a:t>
            </a:r>
            <a:r>
              <a:rPr lang="en-GB" dirty="0" err="1" smtClean="0"/>
              <a:t>hvis</a:t>
            </a:r>
            <a:r>
              <a:rPr lang="en-GB" dirty="0" smtClean="0"/>
              <a:t> du </a:t>
            </a:r>
            <a:r>
              <a:rPr lang="en-GB" dirty="0" err="1" smtClean="0"/>
              <a:t>vil</a:t>
            </a:r>
            <a:r>
              <a:rPr lang="en-GB" dirty="0" smtClean="0"/>
              <a:t> </a:t>
            </a:r>
            <a:r>
              <a:rPr lang="en-GB" dirty="0" err="1" smtClean="0"/>
              <a:t>udskifte</a:t>
            </a:r>
            <a:r>
              <a:rPr lang="en-GB" dirty="0" smtClean="0"/>
              <a:t> </a:t>
            </a:r>
            <a:r>
              <a:rPr lang="en-GB" dirty="0" err="1" smtClean="0"/>
              <a:t>billedet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2"/>
            <a:ext cx="11012486" cy="865187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tilføje</a:t>
            </a:r>
            <a:r>
              <a:rPr lang="en-GB" dirty="0" smtClean="0"/>
              <a:t> </a:t>
            </a:r>
            <a:r>
              <a:rPr lang="en-GB" dirty="0" err="1" smtClean="0"/>
              <a:t>overskrift</a:t>
            </a:r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54C8-09F9-49F3-9200-F6E55E50E9FD}" type="datetime1">
              <a:rPr lang="en-GB" smtClean="0"/>
              <a:t>15/09/2020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9167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lle tekstlabel højre og bille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1"/>
            <a:ext cx="12192000" cy="6523149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320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på </a:t>
            </a:r>
            <a:r>
              <a:rPr lang="en-GB" dirty="0" err="1" smtClean="0"/>
              <a:t>ikonet</a:t>
            </a:r>
            <a:r>
              <a:rPr lang="en-GB" dirty="0" smtClean="0"/>
              <a:t>, </a:t>
            </a:r>
            <a:r>
              <a:rPr lang="en-GB" dirty="0" err="1" smtClean="0"/>
              <a:t>hvis</a:t>
            </a:r>
            <a:r>
              <a:rPr lang="en-GB" dirty="0" smtClean="0"/>
              <a:t> du </a:t>
            </a:r>
            <a:r>
              <a:rPr lang="en-GB" dirty="0" err="1" smtClean="0"/>
              <a:t>vil</a:t>
            </a:r>
            <a:r>
              <a:rPr lang="en-GB" dirty="0" smtClean="0"/>
              <a:t> </a:t>
            </a:r>
            <a:r>
              <a:rPr lang="en-GB" dirty="0" err="1" smtClean="0"/>
              <a:t>udskifte</a:t>
            </a:r>
            <a:r>
              <a:rPr lang="en-GB" dirty="0" smtClean="0"/>
              <a:t> </a:t>
            </a:r>
            <a:r>
              <a:rPr lang="en-GB" dirty="0" err="1" smtClean="0"/>
              <a:t>billedet</a:t>
            </a:r>
            <a:r>
              <a:rPr lang="en-GB" dirty="0" smtClean="0"/>
              <a:t>  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243638" y="4903567"/>
            <a:ext cx="5948362" cy="1398808"/>
          </a:xfrm>
          <a:solidFill>
            <a:srgbClr val="A31D20">
              <a:alpha val="95000"/>
            </a:srgbClr>
          </a:solidFill>
        </p:spPr>
        <p:txBody>
          <a:bodyPr lIns="252000" tIns="144000" rIns="540000" bIns="14400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tilføje</a:t>
            </a:r>
            <a:r>
              <a:rPr lang="en-GB" dirty="0" smtClean="0"/>
              <a:t> </a:t>
            </a:r>
            <a:r>
              <a:rPr lang="en-GB" dirty="0" err="1" smtClean="0"/>
              <a:t>tekst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2C5F-F0E5-452B-A2F2-3EA33BA229B5}" type="datetime1">
              <a:rPr lang="en-GB" smtClean="0"/>
              <a:t>15/09/2020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0550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lle tekstlabel venstr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1"/>
            <a:ext cx="12192000" cy="6523149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på </a:t>
            </a:r>
            <a:r>
              <a:rPr lang="en-GB" dirty="0" err="1" smtClean="0"/>
              <a:t>ikonet</a:t>
            </a:r>
            <a:r>
              <a:rPr lang="en-GB" dirty="0" smtClean="0"/>
              <a:t>, </a:t>
            </a:r>
            <a:r>
              <a:rPr lang="en-GB" dirty="0" err="1" smtClean="0"/>
              <a:t>hvis</a:t>
            </a:r>
            <a:r>
              <a:rPr lang="en-GB" dirty="0" smtClean="0"/>
              <a:t> du </a:t>
            </a:r>
            <a:r>
              <a:rPr lang="en-GB" dirty="0" err="1" smtClean="0"/>
              <a:t>vil</a:t>
            </a:r>
            <a:r>
              <a:rPr lang="en-GB" dirty="0" smtClean="0"/>
              <a:t> </a:t>
            </a:r>
            <a:r>
              <a:rPr lang="en-GB" dirty="0" err="1" smtClean="0"/>
              <a:t>udskifte</a:t>
            </a:r>
            <a:r>
              <a:rPr lang="en-GB" dirty="0" smtClean="0"/>
              <a:t> </a:t>
            </a:r>
            <a:r>
              <a:rPr lang="en-GB" dirty="0" err="1" smtClean="0"/>
              <a:t>billedet</a:t>
            </a:r>
            <a:r>
              <a:rPr lang="en-GB" dirty="0" smtClean="0"/>
              <a:t>  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4903567"/>
            <a:ext cx="5948362" cy="1398808"/>
          </a:xfrm>
          <a:solidFill>
            <a:srgbClr val="A31D20">
              <a:alpha val="95000"/>
            </a:srgbClr>
          </a:solidFill>
        </p:spPr>
        <p:txBody>
          <a:bodyPr lIns="576000" tIns="144000" rIns="252000" bIns="14400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tilføje</a:t>
            </a:r>
            <a:r>
              <a:rPr lang="en-GB" dirty="0" smtClean="0"/>
              <a:t> </a:t>
            </a:r>
            <a:r>
              <a:rPr lang="en-GB" dirty="0" err="1" smtClean="0"/>
              <a:t>tekst</a:t>
            </a:r>
            <a:r>
              <a:rPr lang="en-GB" sz="2400" spc="100" dirty="0" smtClean="0">
                <a:solidFill>
                  <a:schemeClr val="bg1"/>
                </a:solidFill>
                <a:latin typeface="+mj-lt"/>
                <a:cs typeface="Microsoft New Tai Lue"/>
              </a:rPr>
              <a:t/>
            </a:r>
            <a:br>
              <a:rPr lang="en-GB" sz="2400" spc="100" dirty="0" smtClean="0">
                <a:solidFill>
                  <a:schemeClr val="bg1"/>
                </a:solidFill>
                <a:latin typeface="+mj-lt"/>
                <a:cs typeface="Microsoft New Tai Lue"/>
              </a:rPr>
            </a:b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46445-93A7-4948-90C3-5E545867631D}" type="datetime1">
              <a:rPr lang="en-GB" smtClean="0"/>
              <a:t>15/09/2020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4560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tekstlabel højre og bille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1"/>
            <a:ext cx="12192000" cy="6523149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3200" baseline="0">
                <a:sym typeface="Wingdings" panose="05000000000000000000" pitchFamily="2" charset="2"/>
              </a:defRPr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på </a:t>
            </a:r>
            <a:r>
              <a:rPr lang="en-GB" dirty="0" err="1" smtClean="0"/>
              <a:t>ikonet</a:t>
            </a:r>
            <a:r>
              <a:rPr lang="en-GB" dirty="0" smtClean="0"/>
              <a:t>, </a:t>
            </a:r>
            <a:r>
              <a:rPr lang="en-GB" dirty="0" err="1" smtClean="0"/>
              <a:t>hvis</a:t>
            </a:r>
            <a:r>
              <a:rPr lang="en-GB" dirty="0" smtClean="0"/>
              <a:t> du </a:t>
            </a:r>
            <a:r>
              <a:rPr lang="en-GB" dirty="0" err="1" smtClean="0"/>
              <a:t>vil</a:t>
            </a:r>
            <a:r>
              <a:rPr lang="en-GB" dirty="0" smtClean="0"/>
              <a:t> </a:t>
            </a:r>
            <a:r>
              <a:rPr lang="en-GB" dirty="0" err="1" smtClean="0"/>
              <a:t>udskifte</a:t>
            </a:r>
            <a:r>
              <a:rPr lang="en-GB" dirty="0" smtClean="0"/>
              <a:t> </a:t>
            </a:r>
            <a:r>
              <a:rPr lang="en-GB" dirty="0" err="1" smtClean="0"/>
              <a:t>billedet</a:t>
            </a:r>
            <a:r>
              <a:rPr lang="en-GB" dirty="0" smtClean="0"/>
              <a:t>  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FD51-CB30-4E30-94A9-3C7B4B0535D6}" type="datetime1">
              <a:rPr lang="en-GB" smtClean="0"/>
              <a:t>15/09/2020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6243638" y="2036763"/>
            <a:ext cx="5948362" cy="4265612"/>
          </a:xfrm>
          <a:solidFill>
            <a:schemeClr val="accent1">
              <a:alpha val="95000"/>
            </a:schemeClr>
          </a:solidFill>
        </p:spPr>
        <p:txBody>
          <a:bodyPr lIns="252000" tIns="144000" rIns="540000" bIns="144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719138" indent="-357188">
              <a:defRPr>
                <a:solidFill>
                  <a:schemeClr val="bg1"/>
                </a:solidFill>
              </a:defRPr>
            </a:lvl2pPr>
            <a:lvl3pPr marL="719138" indent="-358775">
              <a:defRPr>
                <a:solidFill>
                  <a:schemeClr val="bg1"/>
                </a:solidFill>
              </a:defRPr>
            </a:lvl3pPr>
            <a:lvl4pPr marL="719138" indent="-358775">
              <a:defRPr>
                <a:solidFill>
                  <a:schemeClr val="bg1"/>
                </a:solidFill>
              </a:defRPr>
            </a:lvl4pPr>
            <a:lvl5pPr marL="719138" indent="-358775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tilføje</a:t>
            </a:r>
            <a:r>
              <a:rPr lang="en-GB" dirty="0" smtClean="0"/>
              <a:t> </a:t>
            </a:r>
            <a:r>
              <a:rPr lang="en-GB" dirty="0" err="1" smtClean="0"/>
              <a:t>tekst</a:t>
            </a:r>
            <a:endParaRPr lang="en-GB" dirty="0" smtClean="0"/>
          </a:p>
          <a:p>
            <a:pPr lvl="1"/>
            <a:r>
              <a:rPr lang="en-GB" dirty="0" err="1" smtClean="0"/>
              <a:t>Andet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Tredje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Fjerde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Femte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8010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tekstlabel venstre og bille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1"/>
            <a:ext cx="12192000" cy="6523149"/>
          </a:xfrm>
          <a:blipFill>
            <a:blip r:embed="rId2"/>
            <a:stretch>
              <a:fillRect/>
            </a:stretch>
          </a:blipFill>
        </p:spPr>
        <p:txBody>
          <a:bodyPr lIns="6408000" tIns="360000" rIns="0" anchor="ctr" anchorCtr="0"/>
          <a:lstStyle>
            <a:lvl1pPr marL="0" indent="0" algn="l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 smtClean="0"/>
              <a:t> </a:t>
            </a:r>
            <a:r>
              <a:rPr lang="en-GB" dirty="0" err="1" smtClean="0"/>
              <a:t>Klik</a:t>
            </a:r>
            <a:r>
              <a:rPr lang="en-GB" dirty="0" smtClean="0"/>
              <a:t> på </a:t>
            </a:r>
            <a:r>
              <a:rPr lang="en-GB" dirty="0" err="1" smtClean="0"/>
              <a:t>ikonet</a:t>
            </a:r>
            <a:r>
              <a:rPr lang="en-GB" dirty="0" smtClean="0"/>
              <a:t>, </a:t>
            </a:r>
            <a:r>
              <a:rPr lang="en-GB" dirty="0" err="1" smtClean="0"/>
              <a:t>hvis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du </a:t>
            </a:r>
            <a:r>
              <a:rPr lang="en-GB" dirty="0" err="1" smtClean="0"/>
              <a:t>vil</a:t>
            </a:r>
            <a:r>
              <a:rPr lang="en-GB" dirty="0" smtClean="0"/>
              <a:t> </a:t>
            </a:r>
            <a:r>
              <a:rPr lang="en-GB" dirty="0" err="1" smtClean="0"/>
              <a:t>udskifte</a:t>
            </a:r>
            <a:r>
              <a:rPr lang="en-GB" dirty="0" smtClean="0"/>
              <a:t> </a:t>
            </a:r>
            <a:r>
              <a:rPr lang="en-GB" dirty="0" err="1" smtClean="0"/>
              <a:t>billedet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E4329-2AA9-435B-BDB4-F4C3408B6DCE}" type="datetime1">
              <a:rPr lang="en-GB" smtClean="0"/>
              <a:t>15/09/2020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036763"/>
            <a:ext cx="5948362" cy="4265612"/>
          </a:xfrm>
          <a:solidFill>
            <a:schemeClr val="accent1">
              <a:alpha val="95000"/>
            </a:schemeClr>
          </a:solidFill>
        </p:spPr>
        <p:txBody>
          <a:bodyPr lIns="576000" tIns="144000" rIns="252000" bIns="144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719138" indent="-358775">
              <a:defRPr>
                <a:solidFill>
                  <a:schemeClr val="bg1"/>
                </a:solidFill>
              </a:defRPr>
            </a:lvl2pPr>
            <a:lvl3pPr marL="719138" indent="-358775">
              <a:defRPr>
                <a:solidFill>
                  <a:schemeClr val="bg1"/>
                </a:solidFill>
              </a:defRPr>
            </a:lvl3pPr>
            <a:lvl4pPr marL="719138" indent="-358775">
              <a:defRPr>
                <a:solidFill>
                  <a:schemeClr val="bg1"/>
                </a:solidFill>
              </a:defRPr>
            </a:lvl4pPr>
            <a:lvl5pPr marL="719138" indent="-358775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tilføje</a:t>
            </a:r>
            <a:r>
              <a:rPr lang="en-GB" dirty="0" smtClean="0"/>
              <a:t> </a:t>
            </a:r>
            <a:r>
              <a:rPr lang="en-GB" dirty="0" err="1" smtClean="0"/>
              <a:t>tekst</a:t>
            </a:r>
            <a:endParaRPr lang="en-GB" dirty="0" smtClean="0"/>
          </a:p>
          <a:p>
            <a:pPr lvl="1"/>
            <a:r>
              <a:rPr lang="en-GB" dirty="0" err="1" smtClean="0"/>
              <a:t>Andet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Tredje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Fjerde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Femte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7276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sal-punktopstilling rø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64807-3496-47E8-915B-96DB96A167BC}" type="datetime1">
              <a:rPr lang="en-GB" smtClean="0"/>
              <a:t>15/09/2020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588963" y="620713"/>
            <a:ext cx="11012487" cy="5682589"/>
          </a:xfrm>
          <a:noFill/>
        </p:spPr>
        <p:txBody>
          <a:bodyPr lIns="0" tIns="0" rIns="0" bIns="0"/>
          <a:lstStyle>
            <a:lvl1pPr marL="449263" indent="-449263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24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49263" indent="-449263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24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49263" indent="-449263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24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449263" indent="-449263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24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449263" indent="-449263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24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tilføje</a:t>
            </a:r>
            <a:r>
              <a:rPr lang="en-GB" dirty="0" smtClean="0"/>
              <a:t> </a:t>
            </a:r>
            <a:r>
              <a:rPr lang="en-GB" dirty="0" err="1" smtClean="0"/>
              <a:t>tekst</a:t>
            </a:r>
            <a:endParaRPr lang="en-GB" dirty="0" smtClean="0"/>
          </a:p>
          <a:p>
            <a:pPr lvl="1"/>
            <a:r>
              <a:rPr lang="en-GB" dirty="0" err="1" smtClean="0"/>
              <a:t>Andet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Tredje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Fjerde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Femte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7839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felt 8"/>
          <p:cNvSpPr txBox="1"/>
          <p:nvPr userDrawn="1"/>
        </p:nvSpPr>
        <p:spPr>
          <a:xfrm>
            <a:off x="421280" y="612884"/>
            <a:ext cx="1167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0" b="1" dirty="0" smtClean="0">
                <a:solidFill>
                  <a:schemeClr val="bg1"/>
                </a:solidFill>
              </a:rPr>
              <a:t>”</a:t>
            </a:r>
            <a:endParaRPr lang="en-GB" sz="15000" b="1" dirty="0">
              <a:solidFill>
                <a:schemeClr val="bg1"/>
              </a:solidFill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B03B-DE17-4D8C-BE2B-1AD42424342D}" type="datetime1">
              <a:rPr lang="en-GB" smtClean="0"/>
              <a:t>15/09/2020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588963" y="1628775"/>
            <a:ext cx="11012487" cy="4114799"/>
          </a:xfrm>
          <a:noFill/>
        </p:spPr>
        <p:txBody>
          <a:bodyPr lIns="0" tIns="0" rIns="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tilføje</a:t>
            </a:r>
            <a:r>
              <a:rPr lang="en-GB" dirty="0" smtClean="0"/>
              <a:t> </a:t>
            </a:r>
            <a:r>
              <a:rPr lang="en-GB" dirty="0" err="1" smtClean="0"/>
              <a:t>tekst</a:t>
            </a:r>
            <a:endParaRPr lang="en-GB" dirty="0"/>
          </a:p>
        </p:txBody>
      </p:sp>
      <p:sp>
        <p:nvSpPr>
          <p:cNvPr id="8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2712" y="5934971"/>
            <a:ext cx="11019496" cy="367404"/>
          </a:xfrm>
        </p:spPr>
        <p:txBody>
          <a:bodyPr>
            <a:normAutofit/>
          </a:bodyPr>
          <a:lstStyle>
            <a:lvl1pPr marL="0" indent="0">
              <a:buNone/>
              <a:defRPr sz="2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 smtClean="0"/>
              <a:t>Navn</a:t>
            </a:r>
            <a:r>
              <a:rPr lang="en-GB" dirty="0" smtClean="0"/>
              <a:t>, </a:t>
            </a:r>
            <a:r>
              <a:rPr lang="en-GB" dirty="0" err="1" smtClean="0"/>
              <a:t>kilde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296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ejlede tekst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54F7B-C476-4203-AE9B-5470D905B3E4}" type="datetime1">
              <a:rPr lang="en-GB" smtClean="0"/>
              <a:t>15/09/2020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588964" y="1628775"/>
            <a:ext cx="5358535" cy="4674527"/>
          </a:xfrm>
          <a:noFill/>
        </p:spPr>
        <p:txBody>
          <a:bodyPr lIns="0" tIns="0" rIns="0" bIns="0"/>
          <a:lstStyle>
            <a:lvl1pPr marL="0" indent="0" algn="r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r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r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r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r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1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tilføje</a:t>
            </a:r>
            <a:r>
              <a:rPr lang="en-GB" dirty="0" smtClean="0"/>
              <a:t> </a:t>
            </a:r>
            <a:r>
              <a:rPr lang="en-GB" dirty="0" err="1" smtClean="0"/>
              <a:t>tekst</a:t>
            </a:r>
            <a:endParaRPr lang="en-GB" dirty="0" smtClean="0"/>
          </a:p>
          <a:p>
            <a:pPr lvl="1"/>
            <a:r>
              <a:rPr lang="en-GB" dirty="0" err="1" smtClean="0"/>
              <a:t>Andet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Tredje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Fjerde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Femte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6" hasCustomPrompt="1"/>
          </p:nvPr>
        </p:nvSpPr>
        <p:spPr>
          <a:xfrm>
            <a:off x="6244503" y="1628775"/>
            <a:ext cx="5356948" cy="4674527"/>
          </a:xfrm>
          <a:noFill/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tilføje</a:t>
            </a:r>
            <a:r>
              <a:rPr lang="en-GB" dirty="0" smtClean="0"/>
              <a:t> </a:t>
            </a:r>
            <a:r>
              <a:rPr lang="en-GB" dirty="0" err="1" smtClean="0"/>
              <a:t>tekst</a:t>
            </a:r>
            <a:endParaRPr lang="en-GB" dirty="0" smtClean="0"/>
          </a:p>
          <a:p>
            <a:pPr lvl="1"/>
            <a:r>
              <a:rPr lang="en-GB" dirty="0" err="1" smtClean="0"/>
              <a:t>Andet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Tredje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Fjerde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Femte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4"/>
            <a:ext cx="11012486" cy="8635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tilføje</a:t>
            </a:r>
            <a:r>
              <a:rPr lang="en-GB" dirty="0" smtClean="0"/>
              <a:t> </a:t>
            </a:r>
            <a:r>
              <a:rPr lang="en-GB" dirty="0" err="1" smtClean="0"/>
              <a:t>overskrift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73087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363C-5D45-41B3-8FA7-E4A3C28213BA}" type="datetime1">
              <a:rPr lang="en-GB" smtClean="0"/>
              <a:t>15/09/2020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1628775"/>
            <a:ext cx="11012487" cy="4673600"/>
          </a:xfrm>
        </p:spPr>
        <p:txBody>
          <a:bodyPr anchor="t" anchorCtr="0"/>
          <a:lstStyle>
            <a:lvl1pPr>
              <a:defRPr sz="6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tilføje</a:t>
            </a:r>
            <a:r>
              <a:rPr lang="en-GB" dirty="0" smtClean="0"/>
              <a:t> </a:t>
            </a:r>
            <a:r>
              <a:rPr lang="en-GB" dirty="0" err="1" smtClean="0"/>
              <a:t>tekst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3884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tilføje</a:t>
            </a:r>
            <a:r>
              <a:rPr lang="en-GB" dirty="0" smtClean="0"/>
              <a:t> </a:t>
            </a:r>
            <a:r>
              <a:rPr lang="en-GB" dirty="0" err="1" smtClean="0"/>
              <a:t>overskrift</a:t>
            </a:r>
            <a:endParaRPr lang="en-GB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7C15-2114-4FA8-A531-51E467CB49E5}" type="datetime1">
              <a:rPr lang="en-GB" smtClean="0"/>
              <a:t>15/09/2020</a:t>
            </a:fld>
            <a:endParaRPr lang="en-GB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0930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lille venst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6408000" tIns="36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a-DK" sz="32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defRPr>
            </a:lvl1pPr>
          </a:lstStyle>
          <a:p>
            <a:r>
              <a:rPr lang="en-GB" dirty="0" smtClean="0"/>
              <a:t> </a:t>
            </a:r>
            <a:r>
              <a:rPr lang="en-GB" dirty="0" err="1" smtClean="0"/>
              <a:t>Klik</a:t>
            </a:r>
            <a:r>
              <a:rPr lang="en-GB" dirty="0" smtClean="0"/>
              <a:t> på </a:t>
            </a:r>
            <a:r>
              <a:rPr lang="en-GB" dirty="0" err="1" smtClean="0"/>
              <a:t>ikonet</a:t>
            </a:r>
            <a:r>
              <a:rPr lang="en-GB" dirty="0" smtClean="0"/>
              <a:t>, </a:t>
            </a:r>
            <a:r>
              <a:rPr lang="en-GB" dirty="0" err="1" smtClean="0"/>
              <a:t>hvis</a:t>
            </a:r>
            <a:r>
              <a:rPr lang="en-GB" dirty="0" smtClean="0"/>
              <a:t> du </a:t>
            </a:r>
            <a:r>
              <a:rPr lang="en-GB" dirty="0" err="1" smtClean="0"/>
              <a:t>vil</a:t>
            </a:r>
            <a:r>
              <a:rPr lang="en-GB" dirty="0" smtClean="0"/>
              <a:t> </a:t>
            </a:r>
            <a:r>
              <a:rPr lang="en-GB" dirty="0" err="1" smtClean="0"/>
              <a:t>udskifte</a:t>
            </a:r>
            <a:r>
              <a:rPr lang="en-GB" dirty="0" smtClean="0"/>
              <a:t> </a:t>
            </a:r>
            <a:r>
              <a:rPr lang="en-GB" dirty="0" err="1" smtClean="0"/>
              <a:t>billedet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200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C64773BD-B564-4031-8BC1-8FE44AEFACDB}" type="datetime1">
              <a:rPr lang="en-GB" smtClean="0"/>
              <a:t>15/09/2020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200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200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0" y="2271092"/>
            <a:ext cx="5959476" cy="3895200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26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42705"/>
            <a:ext cx="4983162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 err="1" smtClean="0"/>
              <a:t>Navn</a:t>
            </a:r>
            <a:r>
              <a:rPr lang="en-GB" dirty="0" smtClean="0"/>
              <a:t> på </a:t>
            </a:r>
            <a:r>
              <a:rPr lang="en-GB" dirty="0" err="1" smtClean="0"/>
              <a:t>oplægsholder</a:t>
            </a:r>
            <a:r>
              <a:rPr lang="en-GB" dirty="0" smtClean="0"/>
              <a:t>, KU-</a:t>
            </a:r>
            <a:r>
              <a:rPr lang="en-GB" dirty="0" err="1" smtClean="0"/>
              <a:t>enhed</a:t>
            </a:r>
            <a:r>
              <a:rPr lang="en-GB" dirty="0" smtClean="0"/>
              <a:t>, </a:t>
            </a:r>
            <a:r>
              <a:rPr lang="en-GB" dirty="0" err="1" smtClean="0"/>
              <a:t>sted</a:t>
            </a:r>
            <a:r>
              <a:rPr lang="en-GB" dirty="0" smtClean="0"/>
              <a:t> og </a:t>
            </a:r>
            <a:r>
              <a:rPr lang="en-GB" dirty="0" err="1" smtClean="0"/>
              <a:t>dato</a:t>
            </a:r>
            <a:endParaRPr lang="en-GB" dirty="0"/>
          </a:p>
        </p:txBody>
      </p:sp>
      <p:sp>
        <p:nvSpPr>
          <p:cNvPr id="9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10941"/>
            <a:ext cx="4946649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tilføje</a:t>
            </a:r>
            <a:r>
              <a:rPr lang="en-GB" dirty="0" smtClean="0"/>
              <a:t> </a:t>
            </a:r>
            <a:r>
              <a:rPr lang="en-GB" dirty="0" err="1" smtClean="0"/>
              <a:t>titel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7803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7E5B2-C656-407A-ACD0-1DF350477539}" type="datetime1">
              <a:rPr lang="en-GB" smtClean="0"/>
              <a:t>15/09/2020</a:t>
            </a:fld>
            <a:endParaRPr lang="en-GB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1545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7575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 userDrawn="1"/>
        </p:nvSpPr>
        <p:spPr>
          <a:xfrm>
            <a:off x="588964" y="613649"/>
            <a:ext cx="11012486" cy="8799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sz="3000" dirty="0" err="1" smtClean="0">
                <a:solidFill>
                  <a:schemeClr val="tx1"/>
                </a:solidFill>
              </a:rPr>
              <a:t>Brugerguide</a:t>
            </a:r>
            <a:r>
              <a:rPr lang="en-GB" baseline="0" dirty="0" smtClean="0">
                <a:solidFill>
                  <a:schemeClr val="tx1"/>
                </a:solidFill>
              </a:rPr>
              <a:t> </a:t>
            </a:r>
            <a:r>
              <a:rPr lang="en-GB" sz="1800" baseline="0" dirty="0" smtClean="0">
                <a:solidFill>
                  <a:schemeClr val="tx1"/>
                </a:solidFill>
              </a:rPr>
              <a:t>– </a:t>
            </a:r>
            <a:r>
              <a:rPr lang="en-GB" sz="1800" dirty="0" err="1" smtClean="0">
                <a:solidFill>
                  <a:schemeClr val="tx1"/>
                </a:solidFill>
              </a:rPr>
              <a:t>Slet</a:t>
            </a:r>
            <a:r>
              <a:rPr lang="en-GB" sz="1800" dirty="0" smtClean="0">
                <a:solidFill>
                  <a:schemeClr val="tx1"/>
                </a:solidFill>
              </a:rPr>
              <a:t>, </a:t>
            </a:r>
            <a:r>
              <a:rPr lang="en-GB" sz="1800" dirty="0" err="1" smtClean="0">
                <a:solidFill>
                  <a:schemeClr val="tx1"/>
                </a:solidFill>
              </a:rPr>
              <a:t>før</a:t>
            </a:r>
            <a:r>
              <a:rPr lang="en-GB" sz="1800" dirty="0" smtClean="0">
                <a:solidFill>
                  <a:schemeClr val="tx1"/>
                </a:solidFill>
              </a:rPr>
              <a:t> du </a:t>
            </a:r>
            <a:r>
              <a:rPr lang="en-GB" sz="1800" dirty="0" err="1" smtClean="0">
                <a:solidFill>
                  <a:schemeClr val="tx1"/>
                </a:solidFill>
              </a:rPr>
              <a:t>færdiggør</a:t>
            </a:r>
            <a:r>
              <a:rPr lang="en-GB" sz="1800" dirty="0" smtClean="0">
                <a:solidFill>
                  <a:schemeClr val="tx1"/>
                </a:solidFill>
              </a:rPr>
              <a:t> din</a:t>
            </a:r>
            <a:r>
              <a:rPr lang="en-GB" sz="1800" baseline="0" dirty="0" smtClean="0">
                <a:solidFill>
                  <a:schemeClr val="tx1"/>
                </a:solidFill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</a:rPr>
              <a:t>præsentation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48" name="Text Box 48"/>
          <p:cNvSpPr txBox="1">
            <a:spLocks noChangeArrowheads="1"/>
          </p:cNvSpPr>
          <p:nvPr userDrawn="1"/>
        </p:nvSpPr>
        <p:spPr bwMode="auto">
          <a:xfrm>
            <a:off x="587376" y="1640495"/>
            <a:ext cx="1750290" cy="3842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KU-skabeloner til PowerPoint</a:t>
            </a:r>
            <a:br>
              <a:rPr lang="en-GB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Når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du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åbner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PowerPoint på din KU-pc,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åbner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skabelon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4:3-format og med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dansk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KU-logo.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Når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du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klikker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på KU-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fanen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værktøjslinjen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kan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du via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knappen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”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Vælg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Skabelon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vælge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mellem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skabeloner</a:t>
            </a:r>
            <a:endParaRPr lang="en-GB" sz="800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8900" lvl="0" indent="-88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på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henholdsvis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dansk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og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engelsk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8900" lvl="0" indent="-88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formaterne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4:3 og 16:9</a:t>
            </a:r>
          </a:p>
          <a:p>
            <a:pPr marL="88900" lvl="0" indent="-88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”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fuld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eller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”tom” version (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den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fulde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version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ser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du et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eksempel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på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hver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diastype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venstrespalten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88900" lvl="0" indent="-88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/>
            </a:pP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samt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demopræsentation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med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indsat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tekst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på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engelsk</a:t>
            </a:r>
            <a:endParaRPr lang="en-GB" sz="800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Hvis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du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bruger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”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fuld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” version,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skal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du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slette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dias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du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ikke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vil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bruge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Mac-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brugere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m.fl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kan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hente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PowerPoint-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skabelonerne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på</a:t>
            </a:r>
            <a:r>
              <a:rPr lang="en-GB" sz="800" baseline="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smtClean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www.designguide.ku.dk/ku/</a:t>
            </a:r>
            <a:br>
              <a:rPr lang="en-GB" sz="800" dirty="0" smtClean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r>
              <a:rPr lang="en-GB" sz="800" dirty="0" err="1" smtClean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skabeloner</a:t>
            </a:r>
            <a:r>
              <a:rPr lang="en-GB" sz="800" dirty="0" smtClean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en-GB" sz="800" dirty="0" err="1" smtClean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powerpoint</a:t>
            </a:r>
            <a:r>
              <a:rPr lang="en-GB" sz="800" dirty="0" smtClean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/</a:t>
            </a:r>
            <a:br>
              <a:rPr lang="en-GB" sz="800" dirty="0" smtClean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r>
              <a:rPr lang="en-GB" sz="800" dirty="0" err="1" smtClean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praesentationer</a:t>
            </a:r>
            <a:r>
              <a:rPr lang="en-GB" sz="800" dirty="0" smtClean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/</a:t>
            </a:r>
            <a:endParaRPr lang="en-GB" sz="800" dirty="0">
              <a:solidFill>
                <a:schemeClr val="accent4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Text Box 48"/>
          <p:cNvSpPr txBox="1">
            <a:spLocks noChangeArrowheads="1"/>
          </p:cNvSpPr>
          <p:nvPr userDrawn="1"/>
        </p:nvSpPr>
        <p:spPr bwMode="auto">
          <a:xfrm>
            <a:off x="2576655" y="4237555"/>
            <a:ext cx="1755548" cy="176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Indsæt  din enheds navn (fx institut), sidenummer og dato</a:t>
            </a:r>
            <a:br>
              <a:rPr lang="en-GB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Vælg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b="1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Indsæt</a:t>
            </a:r>
            <a:r>
              <a:rPr lang="en-GB" sz="800" b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topmenuen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b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Vælg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b="1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Sidehoved</a:t>
            </a:r>
            <a:r>
              <a:rPr lang="en-GB" sz="800" b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og </a:t>
            </a:r>
            <a:r>
              <a:rPr lang="en-GB" sz="800" b="1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Sidefod</a:t>
            </a:r>
            <a:endParaRPr lang="en-GB" sz="800" b="1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b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Udfyld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felterne</a:t>
            </a:r>
            <a:endParaRPr lang="en-GB" sz="800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Vælg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b="1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Anvend</a:t>
            </a:r>
            <a:r>
              <a:rPr lang="en-GB" sz="800" b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på </a:t>
            </a:r>
            <a:r>
              <a:rPr lang="en-GB" sz="800" b="1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alle</a:t>
            </a:r>
            <a:r>
              <a:rPr lang="en-GB" sz="800" b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eller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b="1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Anvend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hvis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det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kun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skal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være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på et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enkelt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dias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/slide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Oplysningerne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placeres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højre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side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af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den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grå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topbjælke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Text Box 48"/>
          <p:cNvSpPr txBox="1">
            <a:spLocks noChangeArrowheads="1"/>
          </p:cNvSpPr>
          <p:nvPr userDrawn="1"/>
        </p:nvSpPr>
        <p:spPr bwMode="auto">
          <a:xfrm>
            <a:off x="587375" y="5678667"/>
            <a:ext cx="18995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0"/>
              </a:spcAft>
              <a:defRPr/>
            </a:pPr>
            <a:r>
              <a:rPr lang="en-GB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Lav nyt dias/slide (hhv. 2010- + 2013- og 2016-version) </a:t>
            </a:r>
            <a:br>
              <a:rPr lang="en-GB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8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80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</a:t>
            </a:r>
            <a:r>
              <a:rPr lang="en-GB" altLang="da-DK" sz="8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Startside/Hjem</a:t>
            </a:r>
            <a:endParaRPr lang="en-GB" altLang="da-DK" sz="8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51" name="Billede 40"/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4157637" y="2940574"/>
            <a:ext cx="395416" cy="126627"/>
          </a:xfrm>
          <a:prstGeom prst="rect">
            <a:avLst/>
          </a:prstGeom>
        </p:spPr>
      </p:pic>
      <p:sp>
        <p:nvSpPr>
          <p:cNvPr id="52" name="Text Box 48"/>
          <p:cNvSpPr txBox="1">
            <a:spLocks noChangeArrowheads="1"/>
          </p:cNvSpPr>
          <p:nvPr userDrawn="1"/>
        </p:nvSpPr>
        <p:spPr bwMode="auto">
          <a:xfrm>
            <a:off x="2587038" y="2582327"/>
            <a:ext cx="1624241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Diastype</a:t>
            </a:r>
            <a:br>
              <a:rPr lang="en-GB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8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80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</a:t>
            </a:r>
            <a:r>
              <a:rPr lang="en-GB" altLang="da-DK" sz="8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Startside/Hjem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8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en-GB" altLang="da-DK" sz="800" b="1" baseline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a-DK" sz="800" baseline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en-GB" altLang="da-DK" sz="800" b="1" baseline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</a:t>
            </a:r>
            <a:r>
              <a:rPr lang="en-GB" altLang="da-DK" sz="800" baseline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ændre dit nuværende dias/slide til et alternativt layout</a:t>
            </a:r>
            <a:endParaRPr lang="en-GB" altLang="da-DK" sz="80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3" name="Text Box 48"/>
          <p:cNvSpPr txBox="1">
            <a:spLocks noChangeArrowheads="1"/>
          </p:cNvSpPr>
          <p:nvPr userDrawn="1"/>
        </p:nvSpPr>
        <p:spPr bwMode="auto">
          <a:xfrm>
            <a:off x="2576655" y="3571524"/>
            <a:ext cx="16346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Skrift</a:t>
            </a:r>
            <a:br>
              <a:rPr lang="en-GB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800" b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KU Anvender skriften Microsoft New Tai Lue i PowerPoint.</a:t>
            </a:r>
            <a:endParaRPr lang="en-GB" altLang="da-DK" sz="800" b="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4" name="Text Box 48"/>
          <p:cNvSpPr txBox="1">
            <a:spLocks noChangeArrowheads="1"/>
          </p:cNvSpPr>
          <p:nvPr userDrawn="1"/>
        </p:nvSpPr>
        <p:spPr bwMode="auto">
          <a:xfrm>
            <a:off x="4739114" y="1627125"/>
            <a:ext cx="1634624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Gitter- og 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For at se gitter- og 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Klik på </a:t>
            </a: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Vis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Vælg </a:t>
            </a: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Gitterlinjer</a:t>
            </a: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og/eller </a:t>
            </a: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For at etablere flere gitter- og 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Før musen over en eksisterende hjælpelinje og klik på linjen (koordinater på linjen vises)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Hold </a:t>
            </a: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CTRL</a:t>
            </a: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nede, mens du flytter placeringen af den eksisterende linje (tilføjer en ny)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Tryk </a:t>
            </a: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Alt + F9</a:t>
            </a: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for hurtig visning af hjælpelinjer</a:t>
            </a:r>
            <a:endParaRPr lang="en-GB" sz="800" b="0" noProof="1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5" name="Text Box 48"/>
          <p:cNvSpPr txBox="1">
            <a:spLocks noChangeArrowheads="1"/>
          </p:cNvSpPr>
          <p:nvPr userDrawn="1"/>
        </p:nvSpPr>
        <p:spPr bwMode="auto">
          <a:xfrm>
            <a:off x="4728822" y="4141417"/>
            <a:ext cx="1634624" cy="19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Indsæt billede</a:t>
            </a:r>
            <a:br>
              <a:rPr lang="en-GB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På layouts med billedholder: Klik på ikon og vælg </a:t>
            </a: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Indsæt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Teksten ”Klik her, hvis du vil udskifte billedet” bliver ikke vist i din præsentation. 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Du kan hente KU-billeder, som er tilpasset og minimeret til henholdsvis 4:3- og 16:9-format via dette link:</a:t>
            </a:r>
            <a:b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sz="800" b="0" noProof="1" smtClean="0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4"/>
              </a:rPr>
              <a:t>http://image.ku.dk/lightbox/211/13407586855728741badb20/</a:t>
            </a:r>
            <a:r>
              <a:rPr lang="en-GB" sz="800" b="0" baseline="0" noProof="1" smtClean="0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4"/>
              </a:rPr>
              <a:t> </a:t>
            </a:r>
            <a:endParaRPr lang="en-GB" sz="800" b="0" noProof="1" smtClean="0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Vælg slideshow-visning for at gøre linket aktivt.</a:t>
            </a:r>
            <a:endParaRPr lang="en-GB" sz="800" b="0" noProof="1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6" name="Text Box 48"/>
          <p:cNvSpPr txBox="1">
            <a:spLocks noChangeArrowheads="1"/>
          </p:cNvSpPr>
          <p:nvPr userDrawn="1"/>
        </p:nvSpPr>
        <p:spPr bwMode="auto">
          <a:xfrm>
            <a:off x="6691561" y="1640495"/>
            <a:ext cx="163462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Billedstørrelser</a:t>
            </a:r>
            <a:br>
              <a:rPr lang="en-GB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De optimale billedstørrelser 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4:3-format: 1.500 x 1.073 pixels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16:9-format: 1.500 x 818 pixels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Gem billederne i 72 dpi og i ”jpg-medium-kvalitet”</a:t>
            </a:r>
            <a:endParaRPr lang="en-GB" sz="800" b="0" noProof="1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7" name="Text Box 48"/>
          <p:cNvSpPr txBox="1">
            <a:spLocks noChangeArrowheads="1"/>
          </p:cNvSpPr>
          <p:nvPr userDrawn="1"/>
        </p:nvSpPr>
        <p:spPr bwMode="auto">
          <a:xfrm>
            <a:off x="6691561" y="2720006"/>
            <a:ext cx="1634624" cy="19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Beskær billede</a:t>
            </a:r>
            <a:br>
              <a:rPr lang="en-GB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</a:t>
            </a: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 Klik </a:t>
            </a: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Beskær</a:t>
            </a: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for at ændre billedets fokus/størrelse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Ønsker du at skalere billedet, så hold </a:t>
            </a: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SHIFT</a:t>
            </a: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-knappen nede, mens du trækker i billedets hjørner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3. </a:t>
            </a: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Højreklik på billedet og vælg </a:t>
            </a: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Placer bagerst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Hvis du sletter billedet og indsætter et nyt, kan billedet lægge sig foran tekst og grafik. Hvis dette sker, skal du vælge billedet, højreklikke og vælge </a:t>
            </a: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Placer bagerst</a:t>
            </a:r>
            <a:endParaRPr lang="en-GB" sz="800" b="1" noProof="1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8" name="Text Box 48"/>
          <p:cNvSpPr txBox="1">
            <a:spLocks noChangeArrowheads="1"/>
          </p:cNvSpPr>
          <p:nvPr userDrawn="1"/>
        </p:nvSpPr>
        <p:spPr bwMode="auto">
          <a:xfrm>
            <a:off x="6691561" y="4765322"/>
            <a:ext cx="1634624" cy="88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Skabelonens farver</a:t>
            </a:r>
            <a:br>
              <a:rPr lang="en-GB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Du kan vælge mellem en række farver til baggrunde og grafer.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Højreklik på den flade, du vil skifte farve på, og derefter malerbøtte-ikonet (Fyldfarve til figur)</a:t>
            </a:r>
            <a:endParaRPr lang="en-GB" sz="800" b="0" noProof="1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9" name="Text Box 48"/>
          <p:cNvSpPr txBox="1">
            <a:spLocks noChangeArrowheads="1"/>
          </p:cNvSpPr>
          <p:nvPr userDrawn="1"/>
        </p:nvSpPr>
        <p:spPr bwMode="auto">
          <a:xfrm>
            <a:off x="6691561" y="5815137"/>
            <a:ext cx="16346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Mere information</a:t>
            </a:r>
            <a:br>
              <a:rPr lang="en-GB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</a:t>
            </a:r>
            <a:r>
              <a:rPr lang="en-GB" sz="800" b="0" baseline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designguiden</a:t>
            </a: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på</a:t>
            </a:r>
            <a:r>
              <a:rPr lang="en-GB" sz="800" b="0" baseline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/>
            </a:r>
            <a:br>
              <a:rPr lang="en-GB" sz="800" b="0" baseline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 smtClean="0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www.designguide.ku.dk/ku/</a:t>
            </a:r>
            <a:br>
              <a:rPr lang="en-GB" sz="800" b="0" noProof="1" smtClean="0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</a:br>
            <a:r>
              <a:rPr lang="en-GB" sz="800" b="0" noProof="1" smtClean="0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skabeloner/powerpoint/</a:t>
            </a:r>
            <a:br>
              <a:rPr lang="en-GB" sz="800" b="0" noProof="1" smtClean="0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</a:br>
            <a:r>
              <a:rPr lang="en-GB" sz="800" b="0" noProof="1" smtClean="0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praesentationer/</a:t>
            </a:r>
            <a:endParaRPr lang="en-GB" sz="800" b="0" noProof="1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0" name="Billede 2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68044" y="4201412"/>
            <a:ext cx="257327" cy="275280"/>
          </a:xfrm>
          <a:prstGeom prst="rect">
            <a:avLst/>
          </a:prstGeom>
        </p:spPr>
      </p:pic>
      <p:pic>
        <p:nvPicPr>
          <p:cNvPr id="61" name="Billede 3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223538" y="2795378"/>
            <a:ext cx="288708" cy="275280"/>
          </a:xfrm>
          <a:prstGeom prst="rect">
            <a:avLst/>
          </a:prstGeom>
        </p:spPr>
      </p:pic>
      <p:pic>
        <p:nvPicPr>
          <p:cNvPr id="62" name="Billede 3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241826" y="3187789"/>
            <a:ext cx="223122" cy="228843"/>
          </a:xfrm>
          <a:prstGeom prst="rect">
            <a:avLst/>
          </a:prstGeom>
        </p:spPr>
      </p:pic>
      <p:sp>
        <p:nvSpPr>
          <p:cNvPr id="63" name="Text Box 48"/>
          <p:cNvSpPr txBox="1">
            <a:spLocks noChangeArrowheads="1"/>
          </p:cNvSpPr>
          <p:nvPr userDrawn="1"/>
        </p:nvSpPr>
        <p:spPr bwMode="auto">
          <a:xfrm>
            <a:off x="2564067" y="1666128"/>
            <a:ext cx="176813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altLang="da-DK" sz="8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en-GB" altLang="da-DK" sz="800" b="1" baseline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a-DK" sz="800" baseline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Under knappen </a:t>
            </a:r>
            <a:r>
              <a:rPr lang="en-GB" altLang="da-DK" sz="800" b="1" baseline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Nyt dias/Nyt slide</a:t>
            </a:r>
            <a:r>
              <a:rPr lang="en-GB" altLang="da-DK" sz="800" baseline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 Klik på øverste del af knappen for at oprette i et dias/slide magen til det markerede. Klik på nederste del for at se et udvalg af mulige layoutvalg</a:t>
            </a:r>
            <a:endParaRPr lang="en-GB" altLang="da-DK" sz="8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4" name="Billede 39"/>
          <p:cNvPicPr>
            <a:picLocks noChangeAspect="1"/>
          </p:cNvPicPr>
          <p:nvPr userDrawn="1"/>
        </p:nvPicPr>
        <p:blipFill rotWithShape="1">
          <a:blip r:embed="rId3"/>
          <a:srcRect l="2931" r="60888"/>
          <a:stretch/>
        </p:blipFill>
        <p:spPr>
          <a:xfrm>
            <a:off x="4231619" y="1844048"/>
            <a:ext cx="235367" cy="418987"/>
          </a:xfrm>
          <a:prstGeom prst="rect">
            <a:avLst/>
          </a:prstGeom>
        </p:spPr>
      </p:pic>
      <p:sp>
        <p:nvSpPr>
          <p:cNvPr id="65" name="Freeform 10"/>
          <p:cNvSpPr>
            <a:spLocks noChangeAspect="1"/>
          </p:cNvSpPr>
          <p:nvPr userDrawn="1"/>
        </p:nvSpPr>
        <p:spPr>
          <a:xfrm rot="19800000">
            <a:off x="4404080" y="1900198"/>
            <a:ext cx="69672" cy="124351"/>
          </a:xfrm>
          <a:custGeom>
            <a:avLst/>
            <a:gdLst>
              <a:gd name="connsiteX0" fmla="*/ 381342 w 762684"/>
              <a:gd name="connsiteY0" fmla="*/ 0 h 1361254"/>
              <a:gd name="connsiteX1" fmla="*/ 762684 w 762684"/>
              <a:gd name="connsiteY1" fmla="*/ 823784 h 1361254"/>
              <a:gd name="connsiteX2" fmla="*/ 459602 w 762684"/>
              <a:gd name="connsiteY2" fmla="*/ 823784 h 1361254"/>
              <a:gd name="connsiteX3" fmla="*/ 459601 w 762684"/>
              <a:gd name="connsiteY3" fmla="*/ 1282994 h 1361254"/>
              <a:gd name="connsiteX4" fmla="*/ 381341 w 762684"/>
              <a:gd name="connsiteY4" fmla="*/ 1361254 h 1361254"/>
              <a:gd name="connsiteX5" fmla="*/ 381342 w 762684"/>
              <a:gd name="connsiteY5" fmla="*/ 1361253 h 1361254"/>
              <a:gd name="connsiteX6" fmla="*/ 303082 w 762684"/>
              <a:gd name="connsiteY6" fmla="*/ 1282993 h 1361254"/>
              <a:gd name="connsiteX7" fmla="*/ 303082 w 762684"/>
              <a:gd name="connsiteY7" fmla="*/ 823784 h 1361254"/>
              <a:gd name="connsiteX8" fmla="*/ 0 w 762684"/>
              <a:gd name="connsiteY8" fmla="*/ 823784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81342 w 762684"/>
              <a:gd name="connsiteY10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16886 w 762684"/>
              <a:gd name="connsiteY10" fmla="*/ 123104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19866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48840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34 h 1361288"/>
              <a:gd name="connsiteX1" fmla="*/ 425041 w 762684"/>
              <a:gd name="connsiteY1" fmla="*/ 27274 h 1361288"/>
              <a:gd name="connsiteX2" fmla="*/ 762684 w 762684"/>
              <a:gd name="connsiteY2" fmla="*/ 823818 h 1361288"/>
              <a:gd name="connsiteX3" fmla="*/ 459602 w 762684"/>
              <a:gd name="connsiteY3" fmla="*/ 823818 h 1361288"/>
              <a:gd name="connsiteX4" fmla="*/ 459601 w 762684"/>
              <a:gd name="connsiteY4" fmla="*/ 1283028 h 1361288"/>
              <a:gd name="connsiteX5" fmla="*/ 381341 w 762684"/>
              <a:gd name="connsiteY5" fmla="*/ 1361288 h 1361288"/>
              <a:gd name="connsiteX6" fmla="*/ 381342 w 762684"/>
              <a:gd name="connsiteY6" fmla="*/ 1361287 h 1361288"/>
              <a:gd name="connsiteX7" fmla="*/ 303082 w 762684"/>
              <a:gd name="connsiteY7" fmla="*/ 1283027 h 1361288"/>
              <a:gd name="connsiteX8" fmla="*/ 303082 w 762684"/>
              <a:gd name="connsiteY8" fmla="*/ 823818 h 1361288"/>
              <a:gd name="connsiteX9" fmla="*/ 0 w 762684"/>
              <a:gd name="connsiteY9" fmla="*/ 823818 h 1361288"/>
              <a:gd name="connsiteX10" fmla="*/ 334092 w 762684"/>
              <a:gd name="connsiteY10" fmla="*/ 27275 h 1361288"/>
              <a:gd name="connsiteX11" fmla="*/ 381342 w 762684"/>
              <a:gd name="connsiteY11" fmla="*/ 34 h 1361288"/>
              <a:gd name="connsiteX0" fmla="*/ 381342 w 762684"/>
              <a:gd name="connsiteY0" fmla="*/ 269 h 1361523"/>
              <a:gd name="connsiteX1" fmla="*/ 425041 w 762684"/>
              <a:gd name="connsiteY1" fmla="*/ 27509 h 1361523"/>
              <a:gd name="connsiteX2" fmla="*/ 762684 w 762684"/>
              <a:gd name="connsiteY2" fmla="*/ 824053 h 1361523"/>
              <a:gd name="connsiteX3" fmla="*/ 459602 w 762684"/>
              <a:gd name="connsiteY3" fmla="*/ 824053 h 1361523"/>
              <a:gd name="connsiteX4" fmla="*/ 459601 w 762684"/>
              <a:gd name="connsiteY4" fmla="*/ 1283263 h 1361523"/>
              <a:gd name="connsiteX5" fmla="*/ 381341 w 762684"/>
              <a:gd name="connsiteY5" fmla="*/ 1361523 h 1361523"/>
              <a:gd name="connsiteX6" fmla="*/ 381342 w 762684"/>
              <a:gd name="connsiteY6" fmla="*/ 1361522 h 1361523"/>
              <a:gd name="connsiteX7" fmla="*/ 303082 w 762684"/>
              <a:gd name="connsiteY7" fmla="*/ 1283262 h 1361523"/>
              <a:gd name="connsiteX8" fmla="*/ 303082 w 762684"/>
              <a:gd name="connsiteY8" fmla="*/ 824053 h 1361523"/>
              <a:gd name="connsiteX9" fmla="*/ 0 w 762684"/>
              <a:gd name="connsiteY9" fmla="*/ 824053 h 1361523"/>
              <a:gd name="connsiteX10" fmla="*/ 334092 w 762684"/>
              <a:gd name="connsiteY10" fmla="*/ 27510 h 1361523"/>
              <a:gd name="connsiteX11" fmla="*/ 381342 w 762684"/>
              <a:gd name="connsiteY11" fmla="*/ 269 h 1361523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18 h 1361272"/>
              <a:gd name="connsiteX1" fmla="*/ 425041 w 762684"/>
              <a:gd name="connsiteY1" fmla="*/ 27258 h 1361272"/>
              <a:gd name="connsiteX2" fmla="*/ 762684 w 762684"/>
              <a:gd name="connsiteY2" fmla="*/ 823802 h 1361272"/>
              <a:gd name="connsiteX3" fmla="*/ 459602 w 762684"/>
              <a:gd name="connsiteY3" fmla="*/ 823802 h 1361272"/>
              <a:gd name="connsiteX4" fmla="*/ 459601 w 762684"/>
              <a:gd name="connsiteY4" fmla="*/ 1283012 h 1361272"/>
              <a:gd name="connsiteX5" fmla="*/ 381341 w 762684"/>
              <a:gd name="connsiteY5" fmla="*/ 1361272 h 1361272"/>
              <a:gd name="connsiteX6" fmla="*/ 381342 w 762684"/>
              <a:gd name="connsiteY6" fmla="*/ 1361271 h 1361272"/>
              <a:gd name="connsiteX7" fmla="*/ 303082 w 762684"/>
              <a:gd name="connsiteY7" fmla="*/ 1283011 h 1361272"/>
              <a:gd name="connsiteX8" fmla="*/ 303082 w 762684"/>
              <a:gd name="connsiteY8" fmla="*/ 823802 h 1361272"/>
              <a:gd name="connsiteX9" fmla="*/ 0 w 762684"/>
              <a:gd name="connsiteY9" fmla="*/ 823802 h 1361272"/>
              <a:gd name="connsiteX10" fmla="*/ 334092 w 762684"/>
              <a:gd name="connsiteY10" fmla="*/ 27259 h 1361272"/>
              <a:gd name="connsiteX11" fmla="*/ 381342 w 762684"/>
              <a:gd name="connsiteY11" fmla="*/ 18 h 1361272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6750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2684" h="1361254">
                <a:moveTo>
                  <a:pt x="381342" y="0"/>
                </a:moveTo>
                <a:cubicBezTo>
                  <a:pt x="395908" y="1387"/>
                  <a:pt x="412184" y="3630"/>
                  <a:pt x="426750" y="27240"/>
                </a:cubicBezTo>
                <a:lnTo>
                  <a:pt x="762684" y="823784"/>
                </a:lnTo>
                <a:lnTo>
                  <a:pt x="459602" y="823784"/>
                </a:lnTo>
                <a:cubicBezTo>
                  <a:pt x="459602" y="976854"/>
                  <a:pt x="459601" y="1129924"/>
                  <a:pt x="459601" y="1282994"/>
                </a:cubicBezTo>
                <a:cubicBezTo>
                  <a:pt x="459601" y="1326216"/>
                  <a:pt x="424563" y="1361254"/>
                  <a:pt x="381341" y="1361254"/>
                </a:cubicBezTo>
                <a:lnTo>
                  <a:pt x="381342" y="1361253"/>
                </a:lnTo>
                <a:cubicBezTo>
                  <a:pt x="338120" y="1361253"/>
                  <a:pt x="303082" y="1326215"/>
                  <a:pt x="303082" y="1282993"/>
                </a:cubicBezTo>
                <a:lnTo>
                  <a:pt x="303082" y="823784"/>
                </a:lnTo>
                <a:lnTo>
                  <a:pt x="0" y="823784"/>
                </a:lnTo>
                <a:lnTo>
                  <a:pt x="334092" y="27241"/>
                </a:lnTo>
                <a:cubicBezTo>
                  <a:pt x="343005" y="9615"/>
                  <a:pt x="366447" y="533"/>
                  <a:pt x="381342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6" name="Freeform 10"/>
          <p:cNvSpPr>
            <a:spLocks noChangeAspect="1"/>
          </p:cNvSpPr>
          <p:nvPr userDrawn="1"/>
        </p:nvSpPr>
        <p:spPr>
          <a:xfrm rot="19800000">
            <a:off x="4416414" y="2138150"/>
            <a:ext cx="69672" cy="124351"/>
          </a:xfrm>
          <a:custGeom>
            <a:avLst/>
            <a:gdLst>
              <a:gd name="connsiteX0" fmla="*/ 381342 w 762684"/>
              <a:gd name="connsiteY0" fmla="*/ 0 h 1361254"/>
              <a:gd name="connsiteX1" fmla="*/ 762684 w 762684"/>
              <a:gd name="connsiteY1" fmla="*/ 823784 h 1361254"/>
              <a:gd name="connsiteX2" fmla="*/ 459602 w 762684"/>
              <a:gd name="connsiteY2" fmla="*/ 823784 h 1361254"/>
              <a:gd name="connsiteX3" fmla="*/ 459601 w 762684"/>
              <a:gd name="connsiteY3" fmla="*/ 1282994 h 1361254"/>
              <a:gd name="connsiteX4" fmla="*/ 381341 w 762684"/>
              <a:gd name="connsiteY4" fmla="*/ 1361254 h 1361254"/>
              <a:gd name="connsiteX5" fmla="*/ 381342 w 762684"/>
              <a:gd name="connsiteY5" fmla="*/ 1361253 h 1361254"/>
              <a:gd name="connsiteX6" fmla="*/ 303082 w 762684"/>
              <a:gd name="connsiteY6" fmla="*/ 1282993 h 1361254"/>
              <a:gd name="connsiteX7" fmla="*/ 303082 w 762684"/>
              <a:gd name="connsiteY7" fmla="*/ 823784 h 1361254"/>
              <a:gd name="connsiteX8" fmla="*/ 0 w 762684"/>
              <a:gd name="connsiteY8" fmla="*/ 823784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81342 w 762684"/>
              <a:gd name="connsiteY10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16886 w 762684"/>
              <a:gd name="connsiteY10" fmla="*/ 123104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19866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48840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34 h 1361288"/>
              <a:gd name="connsiteX1" fmla="*/ 425041 w 762684"/>
              <a:gd name="connsiteY1" fmla="*/ 27274 h 1361288"/>
              <a:gd name="connsiteX2" fmla="*/ 762684 w 762684"/>
              <a:gd name="connsiteY2" fmla="*/ 823818 h 1361288"/>
              <a:gd name="connsiteX3" fmla="*/ 459602 w 762684"/>
              <a:gd name="connsiteY3" fmla="*/ 823818 h 1361288"/>
              <a:gd name="connsiteX4" fmla="*/ 459601 w 762684"/>
              <a:gd name="connsiteY4" fmla="*/ 1283028 h 1361288"/>
              <a:gd name="connsiteX5" fmla="*/ 381341 w 762684"/>
              <a:gd name="connsiteY5" fmla="*/ 1361288 h 1361288"/>
              <a:gd name="connsiteX6" fmla="*/ 381342 w 762684"/>
              <a:gd name="connsiteY6" fmla="*/ 1361287 h 1361288"/>
              <a:gd name="connsiteX7" fmla="*/ 303082 w 762684"/>
              <a:gd name="connsiteY7" fmla="*/ 1283027 h 1361288"/>
              <a:gd name="connsiteX8" fmla="*/ 303082 w 762684"/>
              <a:gd name="connsiteY8" fmla="*/ 823818 h 1361288"/>
              <a:gd name="connsiteX9" fmla="*/ 0 w 762684"/>
              <a:gd name="connsiteY9" fmla="*/ 823818 h 1361288"/>
              <a:gd name="connsiteX10" fmla="*/ 334092 w 762684"/>
              <a:gd name="connsiteY10" fmla="*/ 27275 h 1361288"/>
              <a:gd name="connsiteX11" fmla="*/ 381342 w 762684"/>
              <a:gd name="connsiteY11" fmla="*/ 34 h 1361288"/>
              <a:gd name="connsiteX0" fmla="*/ 381342 w 762684"/>
              <a:gd name="connsiteY0" fmla="*/ 269 h 1361523"/>
              <a:gd name="connsiteX1" fmla="*/ 425041 w 762684"/>
              <a:gd name="connsiteY1" fmla="*/ 27509 h 1361523"/>
              <a:gd name="connsiteX2" fmla="*/ 762684 w 762684"/>
              <a:gd name="connsiteY2" fmla="*/ 824053 h 1361523"/>
              <a:gd name="connsiteX3" fmla="*/ 459602 w 762684"/>
              <a:gd name="connsiteY3" fmla="*/ 824053 h 1361523"/>
              <a:gd name="connsiteX4" fmla="*/ 459601 w 762684"/>
              <a:gd name="connsiteY4" fmla="*/ 1283263 h 1361523"/>
              <a:gd name="connsiteX5" fmla="*/ 381341 w 762684"/>
              <a:gd name="connsiteY5" fmla="*/ 1361523 h 1361523"/>
              <a:gd name="connsiteX6" fmla="*/ 381342 w 762684"/>
              <a:gd name="connsiteY6" fmla="*/ 1361522 h 1361523"/>
              <a:gd name="connsiteX7" fmla="*/ 303082 w 762684"/>
              <a:gd name="connsiteY7" fmla="*/ 1283262 h 1361523"/>
              <a:gd name="connsiteX8" fmla="*/ 303082 w 762684"/>
              <a:gd name="connsiteY8" fmla="*/ 824053 h 1361523"/>
              <a:gd name="connsiteX9" fmla="*/ 0 w 762684"/>
              <a:gd name="connsiteY9" fmla="*/ 824053 h 1361523"/>
              <a:gd name="connsiteX10" fmla="*/ 334092 w 762684"/>
              <a:gd name="connsiteY10" fmla="*/ 27510 h 1361523"/>
              <a:gd name="connsiteX11" fmla="*/ 381342 w 762684"/>
              <a:gd name="connsiteY11" fmla="*/ 269 h 1361523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18 h 1361272"/>
              <a:gd name="connsiteX1" fmla="*/ 425041 w 762684"/>
              <a:gd name="connsiteY1" fmla="*/ 27258 h 1361272"/>
              <a:gd name="connsiteX2" fmla="*/ 762684 w 762684"/>
              <a:gd name="connsiteY2" fmla="*/ 823802 h 1361272"/>
              <a:gd name="connsiteX3" fmla="*/ 459602 w 762684"/>
              <a:gd name="connsiteY3" fmla="*/ 823802 h 1361272"/>
              <a:gd name="connsiteX4" fmla="*/ 459601 w 762684"/>
              <a:gd name="connsiteY4" fmla="*/ 1283012 h 1361272"/>
              <a:gd name="connsiteX5" fmla="*/ 381341 w 762684"/>
              <a:gd name="connsiteY5" fmla="*/ 1361272 h 1361272"/>
              <a:gd name="connsiteX6" fmla="*/ 381342 w 762684"/>
              <a:gd name="connsiteY6" fmla="*/ 1361271 h 1361272"/>
              <a:gd name="connsiteX7" fmla="*/ 303082 w 762684"/>
              <a:gd name="connsiteY7" fmla="*/ 1283011 h 1361272"/>
              <a:gd name="connsiteX8" fmla="*/ 303082 w 762684"/>
              <a:gd name="connsiteY8" fmla="*/ 823802 h 1361272"/>
              <a:gd name="connsiteX9" fmla="*/ 0 w 762684"/>
              <a:gd name="connsiteY9" fmla="*/ 823802 h 1361272"/>
              <a:gd name="connsiteX10" fmla="*/ 334092 w 762684"/>
              <a:gd name="connsiteY10" fmla="*/ 27259 h 1361272"/>
              <a:gd name="connsiteX11" fmla="*/ 381342 w 762684"/>
              <a:gd name="connsiteY11" fmla="*/ 18 h 1361272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6750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2684" h="1361254">
                <a:moveTo>
                  <a:pt x="381342" y="0"/>
                </a:moveTo>
                <a:cubicBezTo>
                  <a:pt x="395908" y="1387"/>
                  <a:pt x="412184" y="3630"/>
                  <a:pt x="426750" y="27240"/>
                </a:cubicBezTo>
                <a:lnTo>
                  <a:pt x="762684" y="823784"/>
                </a:lnTo>
                <a:lnTo>
                  <a:pt x="459602" y="823784"/>
                </a:lnTo>
                <a:cubicBezTo>
                  <a:pt x="459602" y="976854"/>
                  <a:pt x="459601" y="1129924"/>
                  <a:pt x="459601" y="1282994"/>
                </a:cubicBezTo>
                <a:cubicBezTo>
                  <a:pt x="459601" y="1326216"/>
                  <a:pt x="424563" y="1361254"/>
                  <a:pt x="381341" y="1361254"/>
                </a:cubicBezTo>
                <a:lnTo>
                  <a:pt x="381342" y="1361253"/>
                </a:lnTo>
                <a:cubicBezTo>
                  <a:pt x="338120" y="1361253"/>
                  <a:pt x="303082" y="1326215"/>
                  <a:pt x="303082" y="1282993"/>
                </a:cubicBezTo>
                <a:lnTo>
                  <a:pt x="303082" y="823784"/>
                </a:lnTo>
                <a:lnTo>
                  <a:pt x="0" y="823784"/>
                </a:lnTo>
                <a:lnTo>
                  <a:pt x="334092" y="27241"/>
                </a:lnTo>
                <a:cubicBezTo>
                  <a:pt x="343005" y="9615"/>
                  <a:pt x="366447" y="533"/>
                  <a:pt x="381342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279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stor høj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8804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3200" baseline="0">
                <a:sym typeface="Wingdings" panose="05000000000000000000" pitchFamily="2" charset="2"/>
              </a:defRPr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på </a:t>
            </a:r>
            <a:r>
              <a:rPr lang="en-GB" dirty="0" err="1" smtClean="0"/>
              <a:t>ikonet</a:t>
            </a:r>
            <a:r>
              <a:rPr lang="en-GB" dirty="0" smtClean="0"/>
              <a:t>, </a:t>
            </a:r>
            <a:r>
              <a:rPr lang="en-GB" dirty="0" err="1" smtClean="0"/>
              <a:t>hvis</a:t>
            </a:r>
            <a:r>
              <a:rPr lang="en-GB" dirty="0" smtClean="0"/>
              <a:t> du </a:t>
            </a:r>
            <a:r>
              <a:rPr lang="en-GB" dirty="0" err="1" smtClean="0"/>
              <a:t>vil</a:t>
            </a:r>
            <a:r>
              <a:rPr lang="en-GB" dirty="0" smtClean="0"/>
              <a:t> </a:t>
            </a:r>
            <a:r>
              <a:rPr lang="en-GB" dirty="0" err="1" smtClean="0"/>
              <a:t>udskifte</a:t>
            </a:r>
            <a:r>
              <a:rPr lang="en-GB" dirty="0" smtClean="0"/>
              <a:t> </a:t>
            </a:r>
            <a:r>
              <a:rPr lang="en-GB" dirty="0" err="1" smtClean="0"/>
              <a:t>billedet</a:t>
            </a:r>
            <a:r>
              <a:rPr lang="en-GB" dirty="0" smtClean="0"/>
              <a:t>  </a:t>
            </a:r>
            <a:br>
              <a:rPr lang="en-GB" dirty="0" smtClean="0"/>
            </a:b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" name="Titel 2"/>
          <p:cNvSpPr>
            <a:spLocks noGrp="1"/>
          </p:cNvSpPr>
          <p:nvPr>
            <p:ph type="ctrTitle"/>
          </p:nvPr>
        </p:nvSpPr>
        <p:spPr>
          <a:xfrm>
            <a:off x="6243638" y="691815"/>
            <a:ext cx="5948362" cy="5474035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3384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164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C333159E-FBB4-453B-BB73-EC3ABA0B9EC3}" type="datetime1">
              <a:rPr lang="en-GB" smtClean="0"/>
              <a:t>15/09/2020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164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164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6622257" y="4053600"/>
            <a:ext cx="4979193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 err="1" smtClean="0"/>
              <a:t>Navn</a:t>
            </a:r>
            <a:r>
              <a:rPr lang="en-GB" dirty="0" smtClean="0"/>
              <a:t> på </a:t>
            </a:r>
            <a:r>
              <a:rPr lang="en-GB" dirty="0" err="1" smtClean="0"/>
              <a:t>oplægsholder</a:t>
            </a:r>
            <a:r>
              <a:rPr lang="en-GB" dirty="0" smtClean="0"/>
              <a:t>, KU-</a:t>
            </a:r>
            <a:r>
              <a:rPr lang="en-GB" dirty="0" err="1" smtClean="0"/>
              <a:t>enhed</a:t>
            </a:r>
            <a:r>
              <a:rPr lang="en-GB" dirty="0" smtClean="0"/>
              <a:t>, </a:t>
            </a:r>
            <a:r>
              <a:rPr lang="en-GB" dirty="0" err="1" smtClean="0"/>
              <a:t>sted</a:t>
            </a:r>
            <a:r>
              <a:rPr lang="en-GB" dirty="0" smtClean="0"/>
              <a:t> og </a:t>
            </a:r>
            <a:r>
              <a:rPr lang="en-GB" dirty="0" err="1" smtClean="0"/>
              <a:t>dato</a:t>
            </a:r>
            <a:endParaRPr lang="en-GB" dirty="0"/>
          </a:p>
        </p:txBody>
      </p:sp>
      <p:sp>
        <p:nvSpPr>
          <p:cNvPr id="9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6622257" y="3007285"/>
            <a:ext cx="4979193" cy="72643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tilføje</a:t>
            </a:r>
            <a:r>
              <a:rPr lang="en-GB" dirty="0" smtClean="0"/>
              <a:t> </a:t>
            </a:r>
            <a:r>
              <a:rPr lang="en-GB" dirty="0" err="1" smtClean="0"/>
              <a:t>undertitel</a:t>
            </a:r>
            <a:endParaRPr lang="en-GB" dirty="0"/>
          </a:p>
        </p:txBody>
      </p:sp>
      <p:sp>
        <p:nvSpPr>
          <p:cNvPr id="10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6622257" y="1020200"/>
            <a:ext cx="4977606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tilføje</a:t>
            </a:r>
            <a:r>
              <a:rPr lang="en-GB" dirty="0" smtClean="0"/>
              <a:t> </a:t>
            </a:r>
            <a:r>
              <a:rPr lang="en-GB" dirty="0" err="1" smtClean="0"/>
              <a:t>titel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3454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lille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på </a:t>
            </a:r>
            <a:r>
              <a:rPr lang="en-GB" dirty="0" err="1" smtClean="0"/>
              <a:t>ikonet</a:t>
            </a:r>
            <a:r>
              <a:rPr lang="en-GB" dirty="0" smtClean="0"/>
              <a:t>, </a:t>
            </a:r>
            <a:r>
              <a:rPr lang="en-GB" dirty="0" err="1" smtClean="0"/>
              <a:t>hvis</a:t>
            </a:r>
            <a:r>
              <a:rPr lang="en-GB" dirty="0" smtClean="0"/>
              <a:t> du </a:t>
            </a:r>
            <a:r>
              <a:rPr lang="en-GB" dirty="0" err="1" smtClean="0"/>
              <a:t>vil</a:t>
            </a:r>
            <a:r>
              <a:rPr lang="en-GB" dirty="0" smtClean="0"/>
              <a:t> </a:t>
            </a:r>
            <a:r>
              <a:rPr lang="en-GB" dirty="0" err="1" smtClean="0"/>
              <a:t>udskifte</a:t>
            </a:r>
            <a:r>
              <a:rPr lang="en-GB" dirty="0" smtClean="0"/>
              <a:t> </a:t>
            </a:r>
            <a:r>
              <a:rPr lang="en-GB" dirty="0" err="1" smtClean="0"/>
              <a:t>billedet</a:t>
            </a:r>
            <a:r>
              <a:rPr lang="en-GB" dirty="0" smtClean="0"/>
              <a:t>  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200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72EBC29C-0917-4C4D-9E80-3B6188930562}" type="datetime1">
              <a:rPr lang="en-GB" smtClean="0"/>
              <a:t>15/09/2020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200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200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6243638" y="2271092"/>
            <a:ext cx="5948362" cy="3895200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2448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9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6622257" y="4053600"/>
            <a:ext cx="4979193" cy="899766"/>
          </a:xfrm>
        </p:spPr>
        <p:txBody>
          <a:bodyPr r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lvl="0"/>
            <a:r>
              <a:rPr lang="en-GB" dirty="0" err="1" smtClean="0"/>
              <a:t>Navn</a:t>
            </a:r>
            <a:r>
              <a:rPr lang="en-GB" dirty="0" smtClean="0"/>
              <a:t> på </a:t>
            </a:r>
            <a:r>
              <a:rPr lang="en-GB" dirty="0" err="1" smtClean="0"/>
              <a:t>oplægsholder</a:t>
            </a:r>
            <a:r>
              <a:rPr lang="en-GB" dirty="0" smtClean="0"/>
              <a:t>, KU-</a:t>
            </a:r>
            <a:r>
              <a:rPr lang="en-GB" dirty="0" err="1" smtClean="0"/>
              <a:t>enhed</a:t>
            </a:r>
            <a:r>
              <a:rPr lang="en-GB" dirty="0" smtClean="0"/>
              <a:t>, </a:t>
            </a:r>
            <a:r>
              <a:rPr lang="en-GB" dirty="0" err="1" smtClean="0"/>
              <a:t>sted</a:t>
            </a:r>
            <a:r>
              <a:rPr lang="en-GB" dirty="0" smtClean="0"/>
              <a:t> og </a:t>
            </a:r>
            <a:r>
              <a:rPr lang="en-GB" dirty="0" err="1" smtClean="0"/>
              <a:t>dato</a:t>
            </a:r>
            <a:endParaRPr lang="en-GB" dirty="0"/>
          </a:p>
        </p:txBody>
      </p:sp>
      <p:sp>
        <p:nvSpPr>
          <p:cNvPr id="10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6622258" y="2610941"/>
            <a:ext cx="4962920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tilføje</a:t>
            </a:r>
            <a:r>
              <a:rPr lang="en-GB" dirty="0" smtClean="0"/>
              <a:t> </a:t>
            </a:r>
            <a:r>
              <a:rPr lang="en-GB" dirty="0" err="1" smtClean="0"/>
              <a:t>titel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9679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egl sto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4" r="10628" b="7654"/>
          <a:stretch/>
        </p:blipFill>
        <p:spPr>
          <a:xfrm>
            <a:off x="1733575" y="-6016"/>
            <a:ext cx="10465859" cy="68580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200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8880D59A-D7B0-4B9B-8B78-E4C3DDBABBD4}" type="datetime1">
              <a:rPr lang="en-GB" smtClean="0"/>
              <a:t>15/09/2020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200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200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Titel 2"/>
          <p:cNvSpPr>
            <a:spLocks noGrp="1"/>
          </p:cNvSpPr>
          <p:nvPr>
            <p:ph type="ctrTitle" hasCustomPrompt="1"/>
          </p:nvPr>
        </p:nvSpPr>
        <p:spPr>
          <a:xfrm>
            <a:off x="0" y="691815"/>
            <a:ext cx="5959476" cy="5474035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ct val="9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master</a:t>
            </a:r>
            <a:endParaRPr lang="en-GB" dirty="0"/>
          </a:p>
        </p:txBody>
      </p:sp>
      <p:sp>
        <p:nvSpPr>
          <p:cNvPr id="37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88964" y="3007285"/>
            <a:ext cx="4946648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tilføje</a:t>
            </a:r>
            <a:r>
              <a:rPr lang="en-GB" dirty="0" smtClean="0"/>
              <a:t> </a:t>
            </a:r>
            <a:r>
              <a:rPr lang="en-GB" dirty="0" err="1" smtClean="0"/>
              <a:t>undertitel</a:t>
            </a:r>
            <a:endParaRPr lang="en-GB" dirty="0"/>
          </a:p>
        </p:txBody>
      </p:sp>
      <p:sp>
        <p:nvSpPr>
          <p:cNvPr id="38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53600"/>
            <a:ext cx="4946649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 err="1" smtClean="0"/>
              <a:t>Navn</a:t>
            </a:r>
            <a:r>
              <a:rPr lang="en-GB" dirty="0" smtClean="0"/>
              <a:t> på </a:t>
            </a:r>
            <a:r>
              <a:rPr lang="en-GB" dirty="0" err="1" smtClean="0"/>
              <a:t>oplægsholder</a:t>
            </a:r>
            <a:r>
              <a:rPr lang="en-GB" dirty="0" smtClean="0"/>
              <a:t>, KU-</a:t>
            </a:r>
            <a:r>
              <a:rPr lang="en-GB" dirty="0" err="1" smtClean="0"/>
              <a:t>enhed</a:t>
            </a:r>
            <a:r>
              <a:rPr lang="en-GB" dirty="0" smtClean="0"/>
              <a:t>, </a:t>
            </a:r>
            <a:r>
              <a:rPr lang="en-GB" dirty="0" err="1" smtClean="0"/>
              <a:t>sted</a:t>
            </a:r>
            <a:r>
              <a:rPr lang="en-GB" dirty="0" smtClean="0"/>
              <a:t> og </a:t>
            </a:r>
            <a:r>
              <a:rPr lang="en-GB" dirty="0" err="1" smtClean="0"/>
              <a:t>dato</a:t>
            </a:r>
            <a:endParaRPr lang="en-GB" dirty="0"/>
          </a:p>
        </p:txBody>
      </p:sp>
      <p:sp>
        <p:nvSpPr>
          <p:cNvPr id="12" name="Titel 1"/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1020200"/>
            <a:ext cx="4946649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tilføje</a:t>
            </a:r>
            <a:r>
              <a:rPr lang="en-GB" dirty="0" smtClean="0"/>
              <a:t> </a:t>
            </a:r>
            <a:r>
              <a:rPr lang="en-GB" dirty="0" err="1" smtClean="0"/>
              <a:t>titel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79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egl lil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4" r="10628" b="7654"/>
          <a:stretch/>
        </p:blipFill>
        <p:spPr>
          <a:xfrm>
            <a:off x="1733575" y="-6016"/>
            <a:ext cx="10465859" cy="68580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200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DACD5312-4BB5-4AD3-ABB6-C66798F20444}" type="datetime1">
              <a:rPr lang="en-GB" smtClean="0"/>
              <a:t>15/09/2020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200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200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0" y="2271092"/>
            <a:ext cx="5959476" cy="3895200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53600"/>
            <a:ext cx="4946649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 err="1" smtClean="0"/>
              <a:t>Navn</a:t>
            </a:r>
            <a:r>
              <a:rPr lang="en-GB" dirty="0" smtClean="0"/>
              <a:t> på </a:t>
            </a:r>
            <a:r>
              <a:rPr lang="en-GB" dirty="0" err="1" smtClean="0"/>
              <a:t>oplægsholder</a:t>
            </a:r>
            <a:r>
              <a:rPr lang="en-GB" dirty="0" smtClean="0"/>
              <a:t>, KU-</a:t>
            </a:r>
            <a:r>
              <a:rPr lang="en-GB" dirty="0" err="1" smtClean="0"/>
              <a:t>enhed</a:t>
            </a:r>
            <a:r>
              <a:rPr lang="en-GB" dirty="0" smtClean="0"/>
              <a:t>, </a:t>
            </a:r>
            <a:r>
              <a:rPr lang="en-GB" dirty="0" err="1" smtClean="0"/>
              <a:t>sted</a:t>
            </a:r>
            <a:r>
              <a:rPr lang="en-GB" dirty="0" smtClean="0"/>
              <a:t> og </a:t>
            </a:r>
            <a:r>
              <a:rPr lang="en-GB" dirty="0" err="1" smtClean="0"/>
              <a:t>dato</a:t>
            </a:r>
            <a:endParaRPr lang="en-GB" dirty="0"/>
          </a:p>
        </p:txBody>
      </p:sp>
      <p:sp>
        <p:nvSpPr>
          <p:cNvPr id="10" name="Titel 1"/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2610941"/>
            <a:ext cx="4946649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tilføje</a:t>
            </a:r>
            <a:r>
              <a:rPr lang="en-GB" dirty="0" smtClean="0"/>
              <a:t> </a:t>
            </a:r>
            <a:r>
              <a:rPr lang="en-GB" dirty="0" err="1" smtClean="0"/>
              <a:t>titel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068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620714"/>
            <a:ext cx="11012488" cy="865186"/>
          </a:xfrm>
        </p:spPr>
        <p:txBody>
          <a:bodyPr/>
          <a:lstStyle/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tilføje</a:t>
            </a:r>
            <a:r>
              <a:rPr lang="en-GB" dirty="0" smtClean="0"/>
              <a:t> </a:t>
            </a:r>
            <a:r>
              <a:rPr lang="en-GB" dirty="0" err="1" smtClean="0"/>
              <a:t>overskrift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588963" y="1635125"/>
            <a:ext cx="11012488" cy="4675188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 marL="719138" indent="0">
              <a:buNone/>
              <a:defRPr/>
            </a:lvl4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indsætte</a:t>
            </a:r>
            <a:r>
              <a:rPr lang="en-GB" dirty="0" smtClean="0"/>
              <a:t> </a:t>
            </a:r>
            <a:r>
              <a:rPr lang="en-GB" dirty="0" err="1" smtClean="0"/>
              <a:t>tekst</a:t>
            </a:r>
            <a:endParaRPr lang="en-GB" dirty="0" smtClean="0"/>
          </a:p>
          <a:p>
            <a:pPr lvl="1"/>
            <a:r>
              <a:rPr lang="en-GB" dirty="0" err="1" smtClean="0"/>
              <a:t>Andet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Tredje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9339-1C74-4825-ADEB-BCD7E13EFC81}" type="datetime1">
              <a:rPr lang="en-GB" smtClean="0"/>
              <a:t>15/09/2020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6859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og to indholdsobjek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4"/>
            <a:ext cx="11012486" cy="865186"/>
          </a:xfrm>
        </p:spPr>
        <p:txBody>
          <a:bodyPr/>
          <a:lstStyle/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tilføje</a:t>
            </a:r>
            <a:r>
              <a:rPr lang="en-GB" dirty="0" smtClean="0"/>
              <a:t> </a:t>
            </a:r>
            <a:r>
              <a:rPr lang="en-GB" dirty="0" err="1" smtClean="0"/>
              <a:t>overskrift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8964" y="1635125"/>
            <a:ext cx="5358535" cy="4675187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>
              <a:defRPr lang="da-DK" dirty="0" smtClean="0"/>
            </a:lvl4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indsætte</a:t>
            </a:r>
            <a:r>
              <a:rPr lang="en-GB" dirty="0" smtClean="0"/>
              <a:t> </a:t>
            </a:r>
            <a:r>
              <a:rPr lang="en-GB" dirty="0" err="1" smtClean="0"/>
              <a:t>tekst</a:t>
            </a:r>
            <a:endParaRPr lang="en-GB" dirty="0" smtClean="0"/>
          </a:p>
          <a:p>
            <a:pPr lvl="1"/>
            <a:r>
              <a:rPr lang="en-GB" dirty="0" err="1" smtClean="0"/>
              <a:t>Andet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Tredje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endParaRPr lang="en-GB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6244502" y="1635125"/>
            <a:ext cx="5356948" cy="4675187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 marL="719138" indent="0">
              <a:buNone/>
              <a:defRPr lang="da-DK" dirty="0" smtClean="0"/>
            </a:lvl4pPr>
            <a:lvl5pPr>
              <a:defRPr lang="da-DK" dirty="0"/>
            </a:lvl5pPr>
            <a:lvl8pPr marL="719138" indent="0">
              <a:buNone/>
              <a:defRPr/>
            </a:lvl8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indsætte</a:t>
            </a:r>
            <a:r>
              <a:rPr lang="en-GB" dirty="0" smtClean="0"/>
              <a:t> </a:t>
            </a:r>
            <a:r>
              <a:rPr lang="en-GB" dirty="0" err="1" smtClean="0"/>
              <a:t>tekst</a:t>
            </a:r>
            <a:endParaRPr lang="en-GB" dirty="0" smtClean="0"/>
          </a:p>
          <a:p>
            <a:pPr lvl="1"/>
            <a:r>
              <a:rPr lang="en-GB" dirty="0" err="1" smtClean="0"/>
              <a:t>Andet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Tredje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FEAA-BA47-4F55-BB2A-ABDD4DBF5CDE}" type="datetime1">
              <a:rPr lang="en-GB" smtClean="0"/>
              <a:t>15/09/2020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4967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dhold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6243639" y="1635125"/>
            <a:ext cx="5357812" cy="4675187"/>
          </a:xfrm>
          <a:blipFill>
            <a:blip r:embed="rId2"/>
            <a:stretch>
              <a:fillRect/>
            </a:stretch>
          </a:blipFill>
        </p:spPr>
        <p:txBody>
          <a:bodyPr lIns="0" tIns="2304000" rIns="0" anchor="t" anchorCtr="0"/>
          <a:lstStyle>
            <a:lvl1pPr marL="0" indent="0" algn="ctr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på </a:t>
            </a:r>
            <a:r>
              <a:rPr lang="en-GB" dirty="0" err="1" smtClean="0"/>
              <a:t>ikonet</a:t>
            </a:r>
            <a:r>
              <a:rPr lang="en-GB" dirty="0" smtClean="0"/>
              <a:t>, </a:t>
            </a:r>
            <a:r>
              <a:rPr lang="en-GB" dirty="0" err="1" smtClean="0"/>
              <a:t>hvis</a:t>
            </a:r>
            <a:r>
              <a:rPr lang="en-GB" dirty="0" smtClean="0"/>
              <a:t> du </a:t>
            </a:r>
            <a:r>
              <a:rPr lang="en-GB" dirty="0" err="1" smtClean="0"/>
              <a:t>vil</a:t>
            </a:r>
            <a:r>
              <a:rPr lang="en-GB" dirty="0" smtClean="0"/>
              <a:t> </a:t>
            </a:r>
            <a:r>
              <a:rPr lang="en-GB" dirty="0" err="1" smtClean="0"/>
              <a:t>udskifte</a:t>
            </a:r>
            <a:r>
              <a:rPr lang="en-GB" dirty="0" smtClean="0"/>
              <a:t> </a:t>
            </a:r>
            <a:r>
              <a:rPr lang="en-GB" dirty="0" err="1" smtClean="0"/>
              <a:t>billedet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5" y="620712"/>
            <a:ext cx="11012486" cy="865187"/>
          </a:xfrm>
        </p:spPr>
        <p:txBody>
          <a:bodyPr/>
          <a:lstStyle/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tilføje</a:t>
            </a:r>
            <a:r>
              <a:rPr lang="en-GB" dirty="0" smtClean="0"/>
              <a:t> </a:t>
            </a:r>
            <a:r>
              <a:rPr lang="en-GB" dirty="0" err="1" smtClean="0"/>
              <a:t>overskrift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8964" y="1635125"/>
            <a:ext cx="5359398" cy="4675188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indsætte</a:t>
            </a:r>
            <a:r>
              <a:rPr lang="en-GB" dirty="0" smtClean="0"/>
              <a:t> </a:t>
            </a:r>
            <a:r>
              <a:rPr lang="en-GB" dirty="0" err="1" smtClean="0"/>
              <a:t>tekst</a:t>
            </a:r>
            <a:endParaRPr lang="en-GB" dirty="0" smtClean="0"/>
          </a:p>
          <a:p>
            <a:pPr lvl="1"/>
            <a:r>
              <a:rPr lang="en-GB" dirty="0" err="1" smtClean="0"/>
              <a:t>Andet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Tredje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542C-E4D2-4366-8573-42718107279F}" type="datetime1">
              <a:rPr lang="en-GB" smtClean="0"/>
              <a:t>15/09/2020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7783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588965" y="620714"/>
            <a:ext cx="11012486" cy="8651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redigere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master</a:t>
            </a:r>
            <a:endParaRPr lang="en-GB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88964" y="1635125"/>
            <a:ext cx="11012487" cy="46751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redigere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master</a:t>
            </a:r>
          </a:p>
          <a:p>
            <a:pPr lvl="1"/>
            <a:r>
              <a:rPr lang="en-GB" dirty="0" err="1" smtClean="0"/>
              <a:t>Andet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Tredje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smtClean="0"/>
              <a:t>4</a:t>
            </a:r>
          </a:p>
          <a:p>
            <a:pPr lvl="4"/>
            <a:r>
              <a:rPr lang="en-GB" dirty="0" smtClean="0"/>
              <a:t>5</a:t>
            </a:r>
          </a:p>
          <a:p>
            <a:pPr lvl="5"/>
            <a:r>
              <a:rPr lang="en-GB" dirty="0" smtClean="0"/>
              <a:t>6</a:t>
            </a:r>
          </a:p>
          <a:p>
            <a:pPr lvl="6"/>
            <a:r>
              <a:rPr lang="en-GB" dirty="0" smtClean="0"/>
              <a:t>7</a:t>
            </a:r>
          </a:p>
          <a:p>
            <a:pPr lvl="7"/>
            <a:r>
              <a:rPr lang="en-GB" dirty="0" smtClean="0"/>
              <a:t>8</a:t>
            </a:r>
          </a:p>
          <a:p>
            <a:pPr lvl="8"/>
            <a:r>
              <a:rPr lang="en-GB" dirty="0" smtClean="0"/>
              <a:t>9</a:t>
            </a:r>
            <a:endParaRPr lang="en-GB" dirty="0"/>
          </a:p>
        </p:txBody>
      </p:sp>
      <p:sp>
        <p:nvSpPr>
          <p:cNvPr id="7" name="Rectangle 19"/>
          <p:cNvSpPr/>
          <p:nvPr userDrawn="1"/>
        </p:nvSpPr>
        <p:spPr>
          <a:xfrm>
            <a:off x="0" y="2"/>
            <a:ext cx="12192000" cy="33265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EEFEE">
                  <a:alpha val="93000"/>
                </a:srgbClr>
              </a:gs>
            </a:gsLst>
            <a:lin ang="5400000" scaled="0"/>
            <a:tileRect/>
          </a:gradFill>
          <a:ln w="381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4"/>
          <a:srcRect l="12043" t="11448" r="17199" b="13844"/>
          <a:stretch/>
        </p:blipFill>
        <p:spPr>
          <a:xfrm>
            <a:off x="335534" y="63578"/>
            <a:ext cx="166516" cy="211296"/>
          </a:xfrm>
          <a:prstGeom prst="rect">
            <a:avLst/>
          </a:prstGeom>
        </p:spPr>
      </p:pic>
      <p:pic>
        <p:nvPicPr>
          <p:cNvPr id="9" name="Picture 27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98" y="96467"/>
            <a:ext cx="2346641" cy="159521"/>
          </a:xfrm>
          <a:prstGeom prst="rect">
            <a:avLst/>
          </a:prstGeom>
        </p:spPr>
      </p:pic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236495" y="85745"/>
            <a:ext cx="6981162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11219691" y="85745"/>
            <a:ext cx="381759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10329111" y="85745"/>
            <a:ext cx="814976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4276E65D-4FB3-40ED-B65A-20F69F4A226A}" type="datetime1">
              <a:rPr lang="en-GB" smtClean="0"/>
              <a:t>15/09/2020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362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4" r:id="rId2"/>
    <p:sldLayoutId id="2147483673" r:id="rId3"/>
    <p:sldLayoutId id="2147483671" r:id="rId4"/>
    <p:sldLayoutId id="2147483659" r:id="rId5"/>
    <p:sldLayoutId id="2147483672" r:id="rId6"/>
    <p:sldLayoutId id="2147483660" r:id="rId7"/>
    <p:sldLayoutId id="2147483662" r:id="rId8"/>
    <p:sldLayoutId id="2147483684" r:id="rId9"/>
    <p:sldLayoutId id="2147483685" r:id="rId10"/>
    <p:sldLayoutId id="2147483677" r:id="rId11"/>
    <p:sldLayoutId id="2147483675" r:id="rId12"/>
    <p:sldLayoutId id="2147483676" r:id="rId13"/>
    <p:sldLayoutId id="2147483678" r:id="rId14"/>
    <p:sldLayoutId id="2147483681" r:id="rId15"/>
    <p:sldLayoutId id="2147483682" r:id="rId16"/>
    <p:sldLayoutId id="2147483683" r:id="rId17"/>
    <p:sldLayoutId id="2147483687" r:id="rId18"/>
    <p:sldLayoutId id="2147483664" r:id="rId19"/>
    <p:sldLayoutId id="2147483665" r:id="rId20"/>
    <p:sldLayoutId id="2147483689" r:id="rId21"/>
    <p:sldLayoutId id="2147483688" r:id="rId22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spc="6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da-DK" sz="2400" kern="1200" spc="6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19138" marR="0" indent="-358775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da-DK" sz="2000" kern="1200" spc="6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73150" indent="-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719138" indent="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719138" indent="354013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lang="da-DK" sz="1800" kern="1200" spc="6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719138" indent="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719138" indent="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719138" indent="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719138" indent="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7307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935" userDrawn="1">
          <p15:clr>
            <a:srgbClr val="F26B43"/>
          </p15:clr>
        </p15:guide>
        <p15:guide id="5" pos="371" userDrawn="1">
          <p15:clr>
            <a:srgbClr val="F26B43"/>
          </p15:clr>
        </p15:guide>
        <p15:guide id="6" pos="7308" userDrawn="1">
          <p15:clr>
            <a:srgbClr val="F26B43"/>
          </p15:clr>
        </p15:guide>
        <p15:guide id="7" orient="horz" pos="1026" userDrawn="1">
          <p15:clr>
            <a:srgbClr val="F26B43"/>
          </p15:clr>
        </p15:guide>
        <p15:guide id="8" orient="horz" pos="39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6.emf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6363" y="2311850"/>
            <a:ext cx="69623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IDA Global </a:t>
            </a:r>
            <a:r>
              <a:rPr lang="da-DK" dirty="0" smtClean="0">
                <a:latin typeface="Calibri" panose="020F0502020204030204" pitchFamily="34" charset="0"/>
                <a:cs typeface="Calibri" panose="020F0502020204030204" pitchFamily="34" charset="0"/>
              </a:rPr>
              <a:t>Development</a:t>
            </a:r>
            <a:endParaRPr lang="da-D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IDA </a:t>
            </a:r>
            <a:r>
              <a:rPr lang="da-DK" dirty="0" smtClean="0">
                <a:latin typeface="Calibri" panose="020F0502020204030204" pitchFamily="34" charset="0"/>
                <a:cs typeface="Calibri" panose="020F0502020204030204" pitchFamily="34" charset="0"/>
              </a:rPr>
              <a:t>Mødecenter, Kalvebod </a:t>
            </a: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Brygge 31 </a:t>
            </a:r>
            <a:r>
              <a:rPr lang="da-DK" dirty="0" smtClean="0">
                <a:latin typeface="Calibri" panose="020F0502020204030204" pitchFamily="34" charset="0"/>
                <a:cs typeface="Calibri" panose="020F0502020204030204" pitchFamily="34" charset="0"/>
              </a:rPr>
              <a:t>– 33, 1780 </a:t>
            </a: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København V</a:t>
            </a:r>
          </a:p>
          <a:p>
            <a:r>
              <a:rPr lang="da-DK" dirty="0" smtClean="0">
                <a:latin typeface="Calibri" panose="020F0502020204030204" pitchFamily="34" charset="0"/>
                <a:cs typeface="Calibri" panose="020F0502020204030204" pitchFamily="34" charset="0"/>
              </a:rPr>
              <a:t>15. </a:t>
            </a: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da-DK" dirty="0" smtClean="0">
                <a:latin typeface="Calibri" panose="020F0502020204030204" pitchFamily="34" charset="0"/>
                <a:cs typeface="Calibri" panose="020F0502020204030204" pitchFamily="34" charset="0"/>
              </a:rPr>
              <a:t>eptember 2020, kl. 17.30-19.00 </a:t>
            </a:r>
            <a:endParaRPr lang="da-DK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6363" y="665699"/>
            <a:ext cx="4106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Skilleveje</a:t>
            </a:r>
            <a:endParaRPr lang="da-DK" sz="6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30" descr="skabelon_new_2007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989138"/>
            <a:ext cx="3505200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16363" y="4091060"/>
            <a:ext cx="37684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Martin Marcussen</a:t>
            </a:r>
          </a:p>
          <a:p>
            <a:r>
              <a:rPr lang="da-DK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Professor</a:t>
            </a:r>
          </a:p>
          <a:p>
            <a:r>
              <a:rPr lang="da-DK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Institut for Statskundskab</a:t>
            </a:r>
          </a:p>
          <a:p>
            <a:r>
              <a:rPr lang="da-DK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Københavns Universitet</a:t>
            </a:r>
          </a:p>
          <a:p>
            <a:r>
              <a:rPr lang="da-DK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mm@ifs.ku.dk</a:t>
            </a:r>
          </a:p>
        </p:txBody>
      </p:sp>
    </p:spTree>
    <p:extLst>
      <p:ext uri="{BB962C8B-B14F-4D97-AF65-F5344CB8AC3E}">
        <p14:creationId xmlns:p14="http://schemas.microsoft.com/office/powerpoint/2010/main" val="180015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955" y="1031958"/>
            <a:ext cx="3904320" cy="55261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582275" y="6281074"/>
            <a:ext cx="10557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April 2020</a:t>
            </a:r>
            <a:endParaRPr lang="en-GB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5513094" y="1917578"/>
            <a:ext cx="52182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Konklusion: Udenrigsministeriet står ved en skillevej</a:t>
            </a:r>
            <a:endParaRPr lang="da-DK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kstfelt 2"/>
          <p:cNvSpPr txBox="1"/>
          <p:nvPr/>
        </p:nvSpPr>
        <p:spPr>
          <a:xfrm>
            <a:off x="10731386" y="137680"/>
            <a:ext cx="13383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i="1" dirty="0"/>
              <a:t>Martin Marcussen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06284" y="5496243"/>
            <a:ext cx="5352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Kan</a:t>
            </a:r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hentes</a:t>
            </a:r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gratis på: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https://www.djoef-forlag.dk/openaccess/oep/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1019" y="236539"/>
            <a:ext cx="8178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Udenrigsministeriet har jubilæum</a:t>
            </a:r>
            <a:endParaRPr lang="da-DK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45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65" y="2690792"/>
            <a:ext cx="9289250" cy="39439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381" y="1777233"/>
            <a:ext cx="4187440" cy="1827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381" y="729628"/>
            <a:ext cx="4074019" cy="1047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5959011" y="3431569"/>
            <a:ext cx="380159" cy="134871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9170" y="1446895"/>
            <a:ext cx="5814134" cy="15693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1" name="Straight Arrow Connector 10"/>
          <p:cNvCxnSpPr/>
          <p:nvPr/>
        </p:nvCxnSpPr>
        <p:spPr>
          <a:xfrm flipH="1">
            <a:off x="8547652" y="2979506"/>
            <a:ext cx="247029" cy="180077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felt 2"/>
          <p:cNvSpPr txBox="1"/>
          <p:nvPr/>
        </p:nvSpPr>
        <p:spPr>
          <a:xfrm>
            <a:off x="10731386" y="137680"/>
            <a:ext cx="13383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i="1" dirty="0"/>
              <a:t>Martin Marcussen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585789" y="3604351"/>
            <a:ext cx="2483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2.749 ÷ 2.534 = 215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8225" y="137680"/>
            <a:ext cx="8763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Konteksten: driftsbudgettet rasler nedad</a:t>
            </a:r>
            <a:endParaRPr lang="da-DK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16557" y="1006867"/>
            <a:ext cx="3626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FFL 2021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82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9618" y="974534"/>
            <a:ext cx="4599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Forfaldsscenariet - systemsammenbruddet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6549" y="1791133"/>
            <a:ext cx="3943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-&gt; Udenrigsministeriet som pedel for andres udenrigspolitik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29986" y="358461"/>
            <a:ext cx="39418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Statsministeriet overtager EU-koordinationen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29986" y="730891"/>
            <a:ext cx="5945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TC udskilles og får selvstændig status og supplerer private udbydere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29987" y="1174235"/>
            <a:ext cx="5337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Udviklingsområdet/Danida udskilles og får selvstændig status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29987" y="1617579"/>
            <a:ext cx="5337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EU og private forsikringsselskaber tager borgerservice-delen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20668" y="2049682"/>
            <a:ext cx="5848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Sektorministerierne og de store byer opbygger selvstændige udenrigspolitiske kapaciteter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9618" y="3173448"/>
            <a:ext cx="3486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Status Quo scenariet –</a:t>
            </a:r>
          </a:p>
          <a:p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muddling through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9618" y="4014452"/>
            <a:ext cx="3410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-&gt; Udenrigsministeriet som de facto udenrigshandelsministerium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11350" y="3073096"/>
            <a:ext cx="4828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Stadig flere opgaver skal varetages for stadig færre midler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20668" y="3546985"/>
            <a:ext cx="5142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Regelmæssige – men partielle – organisatoriske omlægninger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20668" y="3997143"/>
            <a:ext cx="25009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Mesterlæreuddannelse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20668" y="4447301"/>
            <a:ext cx="3340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Begrænset og/eller kritisk mediedækning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80824" y="5149032"/>
            <a:ext cx="4165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Fugl Fønix scenariet - genopbygning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20669" y="5091828"/>
            <a:ext cx="3566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Metakoordinator og trendsætter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30848" y="5901035"/>
            <a:ext cx="4829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Nordisk samarbejde og samarbejde omkring EEAS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30849" y="6359526"/>
            <a:ext cx="4416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Åbent karrieresystem og moderne diplomatuddannelse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80824" y="5998417"/>
            <a:ext cx="4029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-&gt; Et Udenrigsministerium til tiden og med blik for det væsentligste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20668" y="5467149"/>
            <a:ext cx="4829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Opgaveprioritering og klart politisk mandat</a:t>
            </a:r>
          </a:p>
        </p:txBody>
      </p:sp>
      <p:sp>
        <p:nvSpPr>
          <p:cNvPr id="23" name="Left Brace 22"/>
          <p:cNvSpPr/>
          <p:nvPr/>
        </p:nvSpPr>
        <p:spPr>
          <a:xfrm>
            <a:off x="5956101" y="365179"/>
            <a:ext cx="301638" cy="2214557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Left Brace 23"/>
          <p:cNvSpPr/>
          <p:nvPr/>
        </p:nvSpPr>
        <p:spPr>
          <a:xfrm>
            <a:off x="5886508" y="2983515"/>
            <a:ext cx="375868" cy="1740786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sz="2000"/>
          </a:p>
        </p:txBody>
      </p:sp>
      <p:sp>
        <p:nvSpPr>
          <p:cNvPr id="25" name="Left Brace 24"/>
          <p:cNvSpPr/>
          <p:nvPr/>
        </p:nvSpPr>
        <p:spPr>
          <a:xfrm>
            <a:off x="5896689" y="5149032"/>
            <a:ext cx="361050" cy="1465983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sz="2000"/>
          </a:p>
        </p:txBody>
      </p:sp>
      <p:sp>
        <p:nvSpPr>
          <p:cNvPr id="26" name="Tekstfelt 2"/>
          <p:cNvSpPr txBox="1"/>
          <p:nvPr/>
        </p:nvSpPr>
        <p:spPr>
          <a:xfrm>
            <a:off x="10731386" y="137680"/>
            <a:ext cx="13383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i="1" dirty="0"/>
              <a:t>Martin Marcussen</a:t>
            </a:r>
          </a:p>
        </p:txBody>
      </p:sp>
    </p:spTree>
    <p:extLst>
      <p:ext uri="{BB962C8B-B14F-4D97-AF65-F5344CB8AC3E}">
        <p14:creationId xmlns:p14="http://schemas.microsoft.com/office/powerpoint/2010/main" val="121246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16" grpId="0"/>
      <p:bldP spid="17" grpId="0"/>
      <p:bldP spid="18" grpId="0"/>
      <p:bldP spid="19" grpId="0"/>
      <p:bldP spid="21" grpId="0"/>
      <p:bldP spid="22" grpId="0"/>
      <p:bldP spid="23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25" y="340477"/>
            <a:ext cx="1336316" cy="1775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kstboks 1"/>
          <p:cNvSpPr txBox="1"/>
          <p:nvPr/>
        </p:nvSpPr>
        <p:spPr>
          <a:xfrm>
            <a:off x="2031005" y="1072583"/>
            <a:ext cx="3698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Reduktion i den overordnede bevilling til Danida</a:t>
            </a:r>
          </a:p>
        </p:txBody>
      </p:sp>
      <p:sp>
        <p:nvSpPr>
          <p:cNvPr id="4" name="Tekstboks 3"/>
          <p:cNvSpPr txBox="1"/>
          <p:nvPr/>
        </p:nvSpPr>
        <p:spPr>
          <a:xfrm>
            <a:off x="5521955" y="847298"/>
            <a:ext cx="3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Meget betydelig udtræk til flygtninge-administration</a:t>
            </a:r>
          </a:p>
        </p:txBody>
      </p:sp>
      <p:sp>
        <p:nvSpPr>
          <p:cNvPr id="5" name="Tekstboks 4"/>
          <p:cNvSpPr txBox="1"/>
          <p:nvPr/>
        </p:nvSpPr>
        <p:spPr>
          <a:xfrm>
            <a:off x="9045476" y="1395748"/>
            <a:ext cx="2559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Mere fokus på bilaterale indsatser på bekostning af multilaterale indsatser</a:t>
            </a:r>
          </a:p>
        </p:txBody>
      </p:sp>
      <p:sp>
        <p:nvSpPr>
          <p:cNvPr id="6" name="Tekstboks 5"/>
          <p:cNvSpPr txBox="1"/>
          <p:nvPr/>
        </p:nvSpPr>
        <p:spPr>
          <a:xfrm>
            <a:off x="8737196" y="3193905"/>
            <a:ext cx="27619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Større andel af bundne midler på bekostning af frie midler</a:t>
            </a:r>
          </a:p>
        </p:txBody>
      </p:sp>
      <p:sp>
        <p:nvSpPr>
          <p:cNvPr id="7" name="Tekstboks 6"/>
          <p:cNvSpPr txBox="1"/>
          <p:nvPr/>
        </p:nvSpPr>
        <p:spPr>
          <a:xfrm>
            <a:off x="1596362" y="2162978"/>
            <a:ext cx="30167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Decentral styring af udviklingsprojekter – men med færre ansatte, færre udsendte specialister og relativt flere lokalt ansatte</a:t>
            </a:r>
          </a:p>
        </p:txBody>
      </p:sp>
      <p:sp>
        <p:nvSpPr>
          <p:cNvPr id="8" name="Tekstboks 7"/>
          <p:cNvSpPr txBox="1"/>
          <p:nvPr/>
        </p:nvSpPr>
        <p:spPr>
          <a:xfrm>
            <a:off x="1055717" y="3946049"/>
            <a:ext cx="2870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Resultatstyring uden ressourcer til at indhente troværdig data</a:t>
            </a:r>
          </a:p>
        </p:txBody>
      </p:sp>
      <p:sp>
        <p:nvSpPr>
          <p:cNvPr id="9" name="Tekstboks 8"/>
          <p:cNvSpPr txBox="1"/>
          <p:nvPr/>
        </p:nvSpPr>
        <p:spPr>
          <a:xfrm>
            <a:off x="4566558" y="5838422"/>
            <a:ext cx="3449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Mere fokus på humanitære indsatser på bekostning af langsigtede udviklingsindsatser </a:t>
            </a:r>
          </a:p>
        </p:txBody>
      </p:sp>
      <p:sp>
        <p:nvSpPr>
          <p:cNvPr id="10" name="Tekstboks 9"/>
          <p:cNvSpPr txBox="1"/>
          <p:nvPr/>
        </p:nvSpPr>
        <p:spPr>
          <a:xfrm>
            <a:off x="8299397" y="4546061"/>
            <a:ext cx="28729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Mere fokus på danske kommercielle interesser, uden fast evidens for den </a:t>
            </a:r>
            <a:r>
              <a:rPr lang="da-DK" dirty="0" smtClean="0">
                <a:latin typeface="Calibri" panose="020F0502020204030204" pitchFamily="34" charset="0"/>
                <a:cs typeface="Calibri" panose="020F0502020204030204" pitchFamily="34" charset="0"/>
              </a:rPr>
              <a:t>fattigdomsreducerende </a:t>
            </a: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effekt</a:t>
            </a:r>
          </a:p>
        </p:txBody>
      </p:sp>
      <p:sp>
        <p:nvSpPr>
          <p:cNvPr id="11" name="Tekstboks 10"/>
          <p:cNvSpPr txBox="1"/>
          <p:nvPr/>
        </p:nvSpPr>
        <p:spPr>
          <a:xfrm>
            <a:off x="1184863" y="5238257"/>
            <a:ext cx="30428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Mere fokus på skrøbelige og fejlslagne stater, men langt færre specialister til opgaven</a:t>
            </a:r>
          </a:p>
        </p:txBody>
      </p:sp>
      <p:sp>
        <p:nvSpPr>
          <p:cNvPr id="12" name="Tekstboks 11"/>
          <p:cNvSpPr txBox="1"/>
          <p:nvPr/>
        </p:nvSpPr>
        <p:spPr>
          <a:xfrm>
            <a:off x="4227665" y="1607992"/>
            <a:ext cx="346606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”These shifts in ODA volume and composition will likely </a:t>
            </a:r>
            <a:r>
              <a:rPr lang="en-US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affect Denmark’s reputation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as a generous and predictable donor” (p. 45)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kstboks 12"/>
          <p:cNvSpPr txBox="1"/>
          <p:nvPr/>
        </p:nvSpPr>
        <p:spPr>
          <a:xfrm>
            <a:off x="5164508" y="2405199"/>
            <a:ext cx="372170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”Declining core contributions to key multilateral partners are unlikely to enable Denmark’s ambition to increase its </a:t>
            </a:r>
            <a:r>
              <a:rPr lang="en-US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influence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in this sphere” (p. 51)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kstboks 13"/>
          <p:cNvSpPr txBox="1"/>
          <p:nvPr/>
        </p:nvSpPr>
        <p:spPr>
          <a:xfrm>
            <a:off x="4381151" y="3123310"/>
            <a:ext cx="363455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”recent budget cuts have heavily affected </a:t>
            </a:r>
            <a:r>
              <a:rPr lang="en-US" sz="1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organisational</a:t>
            </a:r>
            <a:r>
              <a:rPr lang="en-US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capacity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, putting Denmark’s highly </a:t>
            </a:r>
            <a:r>
              <a:rPr lang="en-US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decentralised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business model for development co-operation </a:t>
            </a:r>
            <a:r>
              <a:rPr lang="en-US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at risk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” (p. 55)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kstboks 14"/>
          <p:cNvSpPr txBox="1"/>
          <p:nvPr/>
        </p:nvSpPr>
        <p:spPr>
          <a:xfrm>
            <a:off x="4738648" y="4058300"/>
            <a:ext cx="380359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”A new approach is required to meet the new </a:t>
            </a:r>
            <a:r>
              <a:rPr lang="en-US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demands for technical and cross-policy skills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” (p. 60)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kstboks 15"/>
          <p:cNvSpPr txBox="1"/>
          <p:nvPr/>
        </p:nvSpPr>
        <p:spPr>
          <a:xfrm>
            <a:off x="4069227" y="4565721"/>
            <a:ext cx="315909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”… due to a lack of field presence, [DK] has </a:t>
            </a:r>
            <a:r>
              <a:rPr lang="en-US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limited opportunities for in-country coordination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” (p. 85)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kstboks 16"/>
          <p:cNvSpPr txBox="1"/>
          <p:nvPr/>
        </p:nvSpPr>
        <p:spPr>
          <a:xfrm>
            <a:off x="4472299" y="5303313"/>
            <a:ext cx="382709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”… it leaves Denmark unable to determine with certainty </a:t>
            </a:r>
            <a:r>
              <a:rPr lang="en-US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how effective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its funding has been …” (p. 88)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kstfelt 2"/>
          <p:cNvSpPr txBox="1"/>
          <p:nvPr/>
        </p:nvSpPr>
        <p:spPr>
          <a:xfrm>
            <a:off x="10731386" y="137680"/>
            <a:ext cx="13383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i="1" dirty="0"/>
              <a:t>Martin Marcussen</a:t>
            </a:r>
          </a:p>
        </p:txBody>
      </p:sp>
      <p:sp>
        <p:nvSpPr>
          <p:cNvPr id="22" name="Tekstboks 18"/>
          <p:cNvSpPr txBox="1"/>
          <p:nvPr/>
        </p:nvSpPr>
        <p:spPr>
          <a:xfrm>
            <a:off x="560640" y="2161766"/>
            <a:ext cx="888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>
                <a:latin typeface="Calibri" panose="020F0502020204030204" pitchFamily="34" charset="0"/>
                <a:cs typeface="Calibri" panose="020F0502020204030204" pitchFamily="34" charset="0"/>
              </a:rPr>
              <a:t>Juli 2016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35429" y="279981"/>
            <a:ext cx="9410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Konklusion 2016: Dansk udviklingspolitik står ved en skillevej</a:t>
            </a:r>
            <a:endParaRPr lang="da-DK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18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54005" y="2979590"/>
            <a:ext cx="277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Scenarier?</a:t>
            </a:r>
            <a:endParaRPr lang="da-DK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38823" y="2328706"/>
            <a:ext cx="1348509" cy="16902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TextBox 3"/>
          <p:cNvSpPr txBox="1"/>
          <p:nvPr/>
        </p:nvSpPr>
        <p:spPr>
          <a:xfrm>
            <a:off x="2048344" y="2619835"/>
            <a:ext cx="7294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60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da-DK" sz="6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8350" y="1083470"/>
            <a:ext cx="3186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Ny DAC Peer </a:t>
            </a:r>
            <a:r>
              <a:rPr lang="da-DK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Review</a:t>
            </a:r>
            <a:r>
              <a:rPr lang="da-DK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september 2021</a:t>
            </a:r>
            <a:endParaRPr lang="da-DK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kstfelt 2"/>
          <p:cNvSpPr txBox="1"/>
          <p:nvPr/>
        </p:nvSpPr>
        <p:spPr>
          <a:xfrm>
            <a:off x="10731386" y="137680"/>
            <a:ext cx="13383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i="1" dirty="0"/>
              <a:t>Martin Marcussen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09113" y="1504774"/>
            <a:ext cx="3538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Forfaldsscenariet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09113" y="2979590"/>
            <a:ext cx="3538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Status quo </a:t>
            </a: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scenariet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09113" y="4269740"/>
            <a:ext cx="3538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Fugl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Fønix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scenariet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7169426" y="2037578"/>
            <a:ext cx="1139687" cy="1110545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8" idx="1"/>
          </p:cNvCxnSpPr>
          <p:nvPr/>
        </p:nvCxnSpPr>
        <p:spPr>
          <a:xfrm flipV="1">
            <a:off x="7169426" y="3241200"/>
            <a:ext cx="1139687" cy="160469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076661" y="3727832"/>
            <a:ext cx="1126435" cy="54190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05" y="4485149"/>
            <a:ext cx="7562040" cy="16498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87332" y="6135049"/>
            <a:ext cx="311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latin typeface="Calibri" panose="020F0502020204030204" pitchFamily="34" charset="0"/>
                <a:cs typeface="Calibri" panose="020F0502020204030204" pitchFamily="34" charset="0"/>
              </a:rPr>
              <a:t>Lars Engberg-Pedersen</a:t>
            </a:r>
          </a:p>
        </p:txBody>
      </p:sp>
    </p:spTree>
    <p:extLst>
      <p:ext uri="{BB962C8B-B14F-4D97-AF65-F5344CB8AC3E}">
        <p14:creationId xmlns:p14="http://schemas.microsoft.com/office/powerpoint/2010/main" val="136005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4" grpId="0"/>
    </p:bldLst>
  </p:timing>
</p:sld>
</file>

<file path=ppt/theme/theme1.xml><?xml version="1.0" encoding="utf-8"?>
<a:theme xmlns:a="http://schemas.openxmlformats.org/drawingml/2006/main" name="Brugerdefineret design">
  <a:themeElements>
    <a:clrScheme name="KU 2016">
      <a:dk1>
        <a:sysClr val="windowText" lastClr="000000"/>
      </a:dk1>
      <a:lt1>
        <a:sysClr val="window" lastClr="FFFFFF"/>
      </a:lt1>
      <a:dk2>
        <a:srgbClr val="6E6E6E"/>
      </a:dk2>
      <a:lt2>
        <a:srgbClr val="E7E6E6"/>
      </a:lt2>
      <a:accent1>
        <a:srgbClr val="A31D20"/>
      </a:accent1>
      <a:accent2>
        <a:srgbClr val="7B7B7B"/>
      </a:accent2>
      <a:accent3>
        <a:srgbClr val="D49F3A"/>
      </a:accent3>
      <a:accent4>
        <a:srgbClr val="42759B"/>
      </a:accent4>
      <a:accent5>
        <a:srgbClr val="79ADB1"/>
      </a:accent5>
      <a:accent6>
        <a:srgbClr val="779921"/>
      </a:accent6>
      <a:hlink>
        <a:srgbClr val="A31D20"/>
      </a:hlink>
      <a:folHlink>
        <a:srgbClr val="000000"/>
      </a:folHlink>
    </a:clrScheme>
    <a:fontScheme name="KU2016">
      <a:majorFont>
        <a:latin typeface="Microsoft New Tai Lue"/>
        <a:ea typeface=""/>
        <a:cs typeface=""/>
      </a:majorFont>
      <a:minorFont>
        <a:latin typeface="Microsoft New Tai Lue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6x9_DK_lille.potx" id="{BE9C15E7-90F8-4CF2-8B96-2848F515C8F5}" vid="{DD010ABE-EF93-4421-BF04-578FEEDB9F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468</Words>
  <Application>Microsoft Office PowerPoint</Application>
  <PresentationFormat>Widescreen</PresentationFormat>
  <Paragraphs>73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Microsoft New Tai Lue</vt:lpstr>
      <vt:lpstr>Times New Roman</vt:lpstr>
      <vt:lpstr>Wingdings</vt:lpstr>
      <vt:lpstr>Brugerdefineret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2020-08-31T13:53:18Z</dcterms:created>
  <dcterms:modified xsi:type="dcterms:W3CDTF">2020-09-15T14:36:35Z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www.skabelon.dk</vt:lpwstr>
  </property>
  <property fmtid="{D5CDD505-2E9C-101B-9397-08002B2CF9AE}" pid="3" name="SD_DocumentLanguage">
    <vt:lpwstr>da-DK</vt:lpwstr>
  </property>
</Properties>
</file>