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4" r:id="rId5"/>
    <p:sldId id="261" r:id="rId6"/>
    <p:sldId id="260" r:id="rId7"/>
    <p:sldId id="263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F8115-2FF3-40CA-A474-9B48301ED90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3F211D-B479-4CDC-B4EB-A8287B95D018}">
      <dgm:prSet/>
      <dgm:spPr/>
      <dgm:t>
        <a:bodyPr/>
        <a:lstStyle/>
        <a:p>
          <a:r>
            <a:rPr lang="da-DK" dirty="0"/>
            <a:t>Strategisk niveau?</a:t>
          </a:r>
          <a:endParaRPr lang="en-US" dirty="0"/>
        </a:p>
      </dgm:t>
    </dgm:pt>
    <dgm:pt modelId="{F2FC5BE7-8E13-4B36-97F0-23D0771DE1F8}" type="parTrans" cxnId="{89123C92-AAA8-4E98-98A8-AFDBFBC77C6E}">
      <dgm:prSet/>
      <dgm:spPr/>
      <dgm:t>
        <a:bodyPr/>
        <a:lstStyle/>
        <a:p>
          <a:endParaRPr lang="en-US"/>
        </a:p>
      </dgm:t>
    </dgm:pt>
    <dgm:pt modelId="{8995B893-DBBF-48A4-9ECE-EFE957475664}" type="sibTrans" cxnId="{89123C92-AAA8-4E98-98A8-AFDBFBC77C6E}">
      <dgm:prSet/>
      <dgm:spPr/>
      <dgm:t>
        <a:bodyPr/>
        <a:lstStyle/>
        <a:p>
          <a:endParaRPr lang="en-US"/>
        </a:p>
      </dgm:t>
    </dgm:pt>
    <dgm:pt modelId="{9B9DD7AA-827D-464E-A78C-D77FB30BBAC1}">
      <dgm:prSet/>
      <dgm:spPr/>
      <dgm:t>
        <a:bodyPr/>
        <a:lstStyle/>
        <a:p>
          <a:r>
            <a:rPr lang="da-DK" dirty="0"/>
            <a:t>Programmering?</a:t>
          </a:r>
          <a:endParaRPr lang="en-US" dirty="0"/>
        </a:p>
      </dgm:t>
    </dgm:pt>
    <dgm:pt modelId="{DE22CA7F-5499-477E-95AF-3398C8212C0C}" type="parTrans" cxnId="{315064FA-82B1-473C-8F1A-3656095688B4}">
      <dgm:prSet/>
      <dgm:spPr/>
      <dgm:t>
        <a:bodyPr/>
        <a:lstStyle/>
        <a:p>
          <a:endParaRPr lang="en-US"/>
        </a:p>
      </dgm:t>
    </dgm:pt>
    <dgm:pt modelId="{303D0ED2-2663-48D2-80C5-3C20115F10DF}" type="sibTrans" cxnId="{315064FA-82B1-473C-8F1A-3656095688B4}">
      <dgm:prSet/>
      <dgm:spPr/>
      <dgm:t>
        <a:bodyPr/>
        <a:lstStyle/>
        <a:p>
          <a:endParaRPr lang="en-US"/>
        </a:p>
      </dgm:t>
    </dgm:pt>
    <dgm:pt modelId="{4611FCEB-7A07-4E49-9A6A-0E6C6BC021B3}">
      <dgm:prSet/>
      <dgm:spPr/>
      <dgm:t>
        <a:bodyPr/>
        <a:lstStyle/>
        <a:p>
          <a:r>
            <a:rPr lang="da-DK" dirty="0"/>
            <a:t>Implementering?</a:t>
          </a:r>
          <a:endParaRPr lang="en-US" dirty="0"/>
        </a:p>
      </dgm:t>
    </dgm:pt>
    <dgm:pt modelId="{D2079681-CACB-4E04-9C10-37D2BC6FD411}" type="parTrans" cxnId="{93A35390-B8D5-4DA1-89E8-E6A044345352}">
      <dgm:prSet/>
      <dgm:spPr/>
      <dgm:t>
        <a:bodyPr/>
        <a:lstStyle/>
        <a:p>
          <a:endParaRPr lang="en-US"/>
        </a:p>
      </dgm:t>
    </dgm:pt>
    <dgm:pt modelId="{7CCB9AA3-B04A-445B-83A4-E1F3B94AF16D}" type="sibTrans" cxnId="{93A35390-B8D5-4DA1-89E8-E6A044345352}">
      <dgm:prSet/>
      <dgm:spPr/>
      <dgm:t>
        <a:bodyPr/>
        <a:lstStyle/>
        <a:p>
          <a:endParaRPr lang="en-US"/>
        </a:p>
      </dgm:t>
    </dgm:pt>
    <dgm:pt modelId="{84E9B9B6-A1A8-4F11-BDC2-7FA20682F31E}">
      <dgm:prSet/>
      <dgm:spPr/>
      <dgm:t>
        <a:bodyPr/>
        <a:lstStyle/>
        <a:p>
          <a:r>
            <a:rPr lang="da-DK" dirty="0"/>
            <a:t>Resultater?</a:t>
          </a:r>
          <a:endParaRPr lang="en-US" dirty="0"/>
        </a:p>
      </dgm:t>
    </dgm:pt>
    <dgm:pt modelId="{BA874B1F-1003-462C-9C1F-FD0397724E6E}" type="parTrans" cxnId="{78F45901-43D4-462C-B2B8-A4309BDCB1CC}">
      <dgm:prSet/>
      <dgm:spPr/>
      <dgm:t>
        <a:bodyPr/>
        <a:lstStyle/>
        <a:p>
          <a:endParaRPr lang="en-US"/>
        </a:p>
      </dgm:t>
    </dgm:pt>
    <dgm:pt modelId="{9A0FF16F-18F5-41C8-BB3E-4D1DB91CED04}" type="sibTrans" cxnId="{78F45901-43D4-462C-B2B8-A4309BDCB1CC}">
      <dgm:prSet/>
      <dgm:spPr/>
      <dgm:t>
        <a:bodyPr/>
        <a:lstStyle/>
        <a:p>
          <a:endParaRPr lang="en-US"/>
        </a:p>
      </dgm:t>
    </dgm:pt>
    <dgm:pt modelId="{F8BA451E-17D5-4F62-A1EA-58D4188003B8}" type="pres">
      <dgm:prSet presAssocID="{4AFF8115-2FF3-40CA-A474-9B48301ED90A}" presName="linear" presStyleCnt="0">
        <dgm:presLayoutVars>
          <dgm:animLvl val="lvl"/>
          <dgm:resizeHandles val="exact"/>
        </dgm:presLayoutVars>
      </dgm:prSet>
      <dgm:spPr/>
    </dgm:pt>
    <dgm:pt modelId="{96482286-E2C9-4AFD-B31F-86B80D59F36A}" type="pres">
      <dgm:prSet presAssocID="{563F211D-B479-4CDC-B4EB-A8287B95D01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63C7D9F-F817-4C47-B04A-79690C73ECD5}" type="pres">
      <dgm:prSet presAssocID="{8995B893-DBBF-48A4-9ECE-EFE957475664}" presName="spacer" presStyleCnt="0"/>
      <dgm:spPr/>
    </dgm:pt>
    <dgm:pt modelId="{6B724FF2-B21F-4A3B-92AD-ED9B51BB8037}" type="pres">
      <dgm:prSet presAssocID="{9B9DD7AA-827D-464E-A78C-D77FB30BBA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F94715-0EB8-44BC-87F1-D9474D6B29BD}" type="pres">
      <dgm:prSet presAssocID="{303D0ED2-2663-48D2-80C5-3C20115F10DF}" presName="spacer" presStyleCnt="0"/>
      <dgm:spPr/>
    </dgm:pt>
    <dgm:pt modelId="{7A97AA3C-0FB1-493E-857F-93783D07B198}" type="pres">
      <dgm:prSet presAssocID="{4611FCEB-7A07-4E49-9A6A-0E6C6BC021B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E1D38AD-061D-4EC3-9827-BAF63CE08C76}" type="pres">
      <dgm:prSet presAssocID="{7CCB9AA3-B04A-445B-83A4-E1F3B94AF16D}" presName="spacer" presStyleCnt="0"/>
      <dgm:spPr/>
    </dgm:pt>
    <dgm:pt modelId="{5F2B140E-DED5-4F4B-840B-E33D40B4282D}" type="pres">
      <dgm:prSet presAssocID="{84E9B9B6-A1A8-4F11-BDC2-7FA20682F31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8F45901-43D4-462C-B2B8-A4309BDCB1CC}" srcId="{4AFF8115-2FF3-40CA-A474-9B48301ED90A}" destId="{84E9B9B6-A1A8-4F11-BDC2-7FA20682F31E}" srcOrd="3" destOrd="0" parTransId="{BA874B1F-1003-462C-9C1F-FD0397724E6E}" sibTransId="{9A0FF16F-18F5-41C8-BB3E-4D1DB91CED04}"/>
    <dgm:cxn modelId="{A07BE614-ED28-4D57-8EA3-A2F4DEFC6802}" type="presOf" srcId="{4AFF8115-2FF3-40CA-A474-9B48301ED90A}" destId="{F8BA451E-17D5-4F62-A1EA-58D4188003B8}" srcOrd="0" destOrd="0" presId="urn:microsoft.com/office/officeart/2005/8/layout/vList2"/>
    <dgm:cxn modelId="{F1499B37-17D3-4E21-B1A8-1E7C35011219}" type="presOf" srcId="{9B9DD7AA-827D-464E-A78C-D77FB30BBAC1}" destId="{6B724FF2-B21F-4A3B-92AD-ED9B51BB8037}" srcOrd="0" destOrd="0" presId="urn:microsoft.com/office/officeart/2005/8/layout/vList2"/>
    <dgm:cxn modelId="{EBA5504B-2833-49C6-B798-D67B11C739B9}" type="presOf" srcId="{84E9B9B6-A1A8-4F11-BDC2-7FA20682F31E}" destId="{5F2B140E-DED5-4F4B-840B-E33D40B4282D}" srcOrd="0" destOrd="0" presId="urn:microsoft.com/office/officeart/2005/8/layout/vList2"/>
    <dgm:cxn modelId="{93A35390-B8D5-4DA1-89E8-E6A044345352}" srcId="{4AFF8115-2FF3-40CA-A474-9B48301ED90A}" destId="{4611FCEB-7A07-4E49-9A6A-0E6C6BC021B3}" srcOrd="2" destOrd="0" parTransId="{D2079681-CACB-4E04-9C10-37D2BC6FD411}" sibTransId="{7CCB9AA3-B04A-445B-83A4-E1F3B94AF16D}"/>
    <dgm:cxn modelId="{89123C92-AAA8-4E98-98A8-AFDBFBC77C6E}" srcId="{4AFF8115-2FF3-40CA-A474-9B48301ED90A}" destId="{563F211D-B479-4CDC-B4EB-A8287B95D018}" srcOrd="0" destOrd="0" parTransId="{F2FC5BE7-8E13-4B36-97F0-23D0771DE1F8}" sibTransId="{8995B893-DBBF-48A4-9ECE-EFE957475664}"/>
    <dgm:cxn modelId="{80678E96-1283-49F8-B2F6-382D13679498}" type="presOf" srcId="{563F211D-B479-4CDC-B4EB-A8287B95D018}" destId="{96482286-E2C9-4AFD-B31F-86B80D59F36A}" srcOrd="0" destOrd="0" presId="urn:microsoft.com/office/officeart/2005/8/layout/vList2"/>
    <dgm:cxn modelId="{84ACD9D8-17EC-478E-A87A-5ABF66B677C3}" type="presOf" srcId="{4611FCEB-7A07-4E49-9A6A-0E6C6BC021B3}" destId="{7A97AA3C-0FB1-493E-857F-93783D07B198}" srcOrd="0" destOrd="0" presId="urn:microsoft.com/office/officeart/2005/8/layout/vList2"/>
    <dgm:cxn modelId="{315064FA-82B1-473C-8F1A-3656095688B4}" srcId="{4AFF8115-2FF3-40CA-A474-9B48301ED90A}" destId="{9B9DD7AA-827D-464E-A78C-D77FB30BBAC1}" srcOrd="1" destOrd="0" parTransId="{DE22CA7F-5499-477E-95AF-3398C8212C0C}" sibTransId="{303D0ED2-2663-48D2-80C5-3C20115F10DF}"/>
    <dgm:cxn modelId="{E8139AA5-66C5-41DF-8F3B-DAEFDA0C43D2}" type="presParOf" srcId="{F8BA451E-17D5-4F62-A1EA-58D4188003B8}" destId="{96482286-E2C9-4AFD-B31F-86B80D59F36A}" srcOrd="0" destOrd="0" presId="urn:microsoft.com/office/officeart/2005/8/layout/vList2"/>
    <dgm:cxn modelId="{76D8DB79-3D2C-4E67-8940-CC36D8DD975F}" type="presParOf" srcId="{F8BA451E-17D5-4F62-A1EA-58D4188003B8}" destId="{463C7D9F-F817-4C47-B04A-79690C73ECD5}" srcOrd="1" destOrd="0" presId="urn:microsoft.com/office/officeart/2005/8/layout/vList2"/>
    <dgm:cxn modelId="{FD6E1403-38C0-4F4E-B23F-88D583E2DCD5}" type="presParOf" srcId="{F8BA451E-17D5-4F62-A1EA-58D4188003B8}" destId="{6B724FF2-B21F-4A3B-92AD-ED9B51BB8037}" srcOrd="2" destOrd="0" presId="urn:microsoft.com/office/officeart/2005/8/layout/vList2"/>
    <dgm:cxn modelId="{DDD2ED7C-E7BA-4ED8-A33A-629F7B999FE8}" type="presParOf" srcId="{F8BA451E-17D5-4F62-A1EA-58D4188003B8}" destId="{83F94715-0EB8-44BC-87F1-D9474D6B29BD}" srcOrd="3" destOrd="0" presId="urn:microsoft.com/office/officeart/2005/8/layout/vList2"/>
    <dgm:cxn modelId="{3C385FE8-449E-44DF-A85E-128A9CB1F183}" type="presParOf" srcId="{F8BA451E-17D5-4F62-A1EA-58D4188003B8}" destId="{7A97AA3C-0FB1-493E-857F-93783D07B198}" srcOrd="4" destOrd="0" presId="urn:microsoft.com/office/officeart/2005/8/layout/vList2"/>
    <dgm:cxn modelId="{63347A62-1959-4F83-90AF-00979A9ED86C}" type="presParOf" srcId="{F8BA451E-17D5-4F62-A1EA-58D4188003B8}" destId="{EE1D38AD-061D-4EC3-9827-BAF63CE08C76}" srcOrd="5" destOrd="0" presId="urn:microsoft.com/office/officeart/2005/8/layout/vList2"/>
    <dgm:cxn modelId="{14DFCC86-5448-48DD-BA46-6D2B5A783C34}" type="presParOf" srcId="{F8BA451E-17D5-4F62-A1EA-58D4188003B8}" destId="{5F2B140E-DED5-4F4B-840B-E33D40B428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F0353-E31B-455C-8051-EC538C463C7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376805-D984-4761-A8B2-E9E3E93F4827}">
      <dgm:prSet/>
      <dgm:spPr/>
      <dgm:t>
        <a:bodyPr/>
        <a:lstStyle/>
        <a:p>
          <a:r>
            <a:rPr lang="en-US" dirty="0"/>
            <a:t>Fra </a:t>
          </a:r>
          <a:r>
            <a:rPr lang="en-US" dirty="0" err="1"/>
            <a:t>danske</a:t>
          </a:r>
          <a:r>
            <a:rPr lang="en-US" dirty="0"/>
            <a:t> </a:t>
          </a:r>
          <a:r>
            <a:rPr lang="en-US" dirty="0" err="1"/>
            <a:t>pionérprojekter</a:t>
          </a:r>
          <a:r>
            <a:rPr lang="en-US" dirty="0"/>
            <a:t>…</a:t>
          </a:r>
        </a:p>
      </dgm:t>
    </dgm:pt>
    <dgm:pt modelId="{65C4618F-872C-46F6-BD97-ADB965B30FF8}" type="parTrans" cxnId="{AEBCDC57-1CF1-42C4-97FA-F7081411CF88}">
      <dgm:prSet/>
      <dgm:spPr/>
      <dgm:t>
        <a:bodyPr/>
        <a:lstStyle/>
        <a:p>
          <a:endParaRPr lang="en-US"/>
        </a:p>
      </dgm:t>
    </dgm:pt>
    <dgm:pt modelId="{C9A00BDD-5D95-470A-8BB8-4C478F986A7C}" type="sibTrans" cxnId="{AEBCDC57-1CF1-42C4-97FA-F7081411CF88}">
      <dgm:prSet/>
      <dgm:spPr/>
      <dgm:t>
        <a:bodyPr/>
        <a:lstStyle/>
        <a:p>
          <a:endParaRPr lang="en-US"/>
        </a:p>
      </dgm:t>
    </dgm:pt>
    <dgm:pt modelId="{FD5BDE3A-3E98-44B3-816D-A06339612246}">
      <dgm:prSet/>
      <dgm:spPr/>
      <dgm:t>
        <a:bodyPr/>
        <a:lstStyle/>
        <a:p>
          <a:r>
            <a:rPr lang="en-US" dirty="0"/>
            <a:t>…</a:t>
          </a:r>
          <a:r>
            <a:rPr lang="en-US" dirty="0" err="1"/>
            <a:t>tilbage</a:t>
          </a:r>
          <a:r>
            <a:rPr lang="en-US" dirty="0"/>
            <a:t> </a:t>
          </a:r>
          <a:r>
            <a:rPr lang="en-US" dirty="0" err="1"/>
            <a:t>til</a:t>
          </a:r>
          <a:r>
            <a:rPr lang="en-US" dirty="0"/>
            <a:t> </a:t>
          </a:r>
          <a:r>
            <a:rPr lang="en-US" dirty="0" err="1"/>
            <a:t>danske</a:t>
          </a:r>
          <a:r>
            <a:rPr lang="en-US" dirty="0"/>
            <a:t> </a:t>
          </a:r>
          <a:r>
            <a:rPr lang="en-US" dirty="0" err="1"/>
            <a:t>pionérprojekter</a:t>
          </a:r>
          <a:r>
            <a:rPr lang="en-US" dirty="0"/>
            <a:t>??</a:t>
          </a:r>
        </a:p>
      </dgm:t>
    </dgm:pt>
    <dgm:pt modelId="{2AB6F12E-B1A4-414A-A686-53394D850557}" type="parTrans" cxnId="{E90F21D8-FB4D-45D0-9C86-5A3246598B37}">
      <dgm:prSet/>
      <dgm:spPr/>
      <dgm:t>
        <a:bodyPr/>
        <a:lstStyle/>
        <a:p>
          <a:endParaRPr lang="en-US"/>
        </a:p>
      </dgm:t>
    </dgm:pt>
    <dgm:pt modelId="{169EE1FC-7504-4E1D-91D2-7AA77CD32010}" type="sibTrans" cxnId="{E90F21D8-FB4D-45D0-9C86-5A3246598B37}">
      <dgm:prSet/>
      <dgm:spPr/>
      <dgm:t>
        <a:bodyPr/>
        <a:lstStyle/>
        <a:p>
          <a:endParaRPr lang="en-US"/>
        </a:p>
      </dgm:t>
    </dgm:pt>
    <dgm:pt modelId="{E1D40C6C-CBC2-436C-800C-B22B9AB21DF7}">
      <dgm:prSet/>
      <dgm:spPr/>
      <dgm:t>
        <a:bodyPr/>
        <a:lstStyle/>
        <a:p>
          <a:r>
            <a:rPr lang="en-US" dirty="0" err="1"/>
            <a:t>Overprogrammering</a:t>
          </a:r>
          <a:r>
            <a:rPr lang="en-US" dirty="0"/>
            <a:t>, </a:t>
          </a:r>
          <a:r>
            <a:rPr lang="en-US" dirty="0" err="1"/>
            <a:t>underimplementering</a:t>
          </a:r>
          <a:r>
            <a:rPr lang="en-US" dirty="0"/>
            <a:t>?</a:t>
          </a:r>
        </a:p>
      </dgm:t>
    </dgm:pt>
    <dgm:pt modelId="{83A90070-BCD2-43E4-8C62-406EBA603C50}" type="parTrans" cxnId="{D44A2112-E923-4BCE-BBD8-CF2CD0332FB0}">
      <dgm:prSet/>
      <dgm:spPr/>
      <dgm:t>
        <a:bodyPr/>
        <a:lstStyle/>
        <a:p>
          <a:endParaRPr lang="en-US"/>
        </a:p>
      </dgm:t>
    </dgm:pt>
    <dgm:pt modelId="{5430F4D1-3314-4F67-BCE8-250C54C7AD55}" type="sibTrans" cxnId="{D44A2112-E923-4BCE-BBD8-CF2CD0332FB0}">
      <dgm:prSet/>
      <dgm:spPr/>
      <dgm:t>
        <a:bodyPr/>
        <a:lstStyle/>
        <a:p>
          <a:endParaRPr lang="en-US"/>
        </a:p>
      </dgm:t>
    </dgm:pt>
    <dgm:pt modelId="{020B92E3-EEF7-463E-BF9B-494FC147340A}">
      <dgm:prSet/>
      <dgm:spPr/>
      <dgm:t>
        <a:bodyPr/>
        <a:lstStyle/>
        <a:p>
          <a:r>
            <a:rPr lang="en-US" dirty="0" err="1"/>
            <a:t>Hvor</a:t>
          </a:r>
          <a:r>
            <a:rPr lang="en-US" dirty="0"/>
            <a:t> </a:t>
          </a:r>
          <a:r>
            <a:rPr lang="en-US" dirty="0" err="1"/>
            <a:t>er</a:t>
          </a:r>
          <a:r>
            <a:rPr lang="en-US" dirty="0"/>
            <a:t> </a:t>
          </a:r>
          <a:r>
            <a:rPr lang="en-US" dirty="0" err="1"/>
            <a:t>resultaterne</a:t>
          </a:r>
          <a:r>
            <a:rPr lang="en-US" dirty="0"/>
            <a:t>?</a:t>
          </a:r>
        </a:p>
      </dgm:t>
    </dgm:pt>
    <dgm:pt modelId="{E567B3FF-8478-4A50-917D-5A111D6F0CE9}" type="parTrans" cxnId="{A7F10954-EBCA-479A-8C2C-D1E92C7182B9}">
      <dgm:prSet/>
      <dgm:spPr/>
      <dgm:t>
        <a:bodyPr/>
        <a:lstStyle/>
        <a:p>
          <a:endParaRPr lang="en-GB"/>
        </a:p>
      </dgm:t>
    </dgm:pt>
    <dgm:pt modelId="{C292171E-2DEE-4692-A49E-C25EC6A4CF33}" type="sibTrans" cxnId="{A7F10954-EBCA-479A-8C2C-D1E92C7182B9}">
      <dgm:prSet/>
      <dgm:spPr/>
      <dgm:t>
        <a:bodyPr/>
        <a:lstStyle/>
        <a:p>
          <a:endParaRPr lang="en-GB"/>
        </a:p>
      </dgm:t>
    </dgm:pt>
    <dgm:pt modelId="{EC2D020E-E3E5-40B0-B2F2-10183B5A5B9A}">
      <dgm:prSet/>
      <dgm:spPr/>
      <dgm:t>
        <a:bodyPr/>
        <a:lstStyle/>
        <a:p>
          <a:r>
            <a:rPr lang="en-US" dirty="0" err="1"/>
            <a:t>Strategisk</a:t>
          </a:r>
          <a:r>
            <a:rPr lang="en-US" dirty="0"/>
            <a:t> </a:t>
          </a:r>
          <a:r>
            <a:rPr lang="en-US" dirty="0" err="1"/>
            <a:t>rådvildhed</a:t>
          </a:r>
          <a:r>
            <a:rPr lang="en-US" dirty="0"/>
            <a:t>?</a:t>
          </a:r>
        </a:p>
      </dgm:t>
    </dgm:pt>
    <dgm:pt modelId="{7FD11888-AE85-4299-AA9D-6D94EFCDBD7C}" type="parTrans" cxnId="{F1480FFA-1E02-4B6B-A5DD-217115798F69}">
      <dgm:prSet/>
      <dgm:spPr/>
      <dgm:t>
        <a:bodyPr/>
        <a:lstStyle/>
        <a:p>
          <a:endParaRPr lang="en-GB"/>
        </a:p>
      </dgm:t>
    </dgm:pt>
    <dgm:pt modelId="{BA3F9727-B517-4204-8FDF-CDFB4458CD2F}" type="sibTrans" cxnId="{F1480FFA-1E02-4B6B-A5DD-217115798F69}">
      <dgm:prSet/>
      <dgm:spPr/>
      <dgm:t>
        <a:bodyPr/>
        <a:lstStyle/>
        <a:p>
          <a:endParaRPr lang="en-GB"/>
        </a:p>
      </dgm:t>
    </dgm:pt>
    <dgm:pt modelId="{505DCA71-F5C1-4355-808B-B955F55F6C40}">
      <dgm:prSet/>
      <dgm:spPr/>
      <dgm:t>
        <a:bodyPr/>
        <a:lstStyle/>
        <a:p>
          <a:r>
            <a:rPr lang="en-US" dirty="0"/>
            <a:t>…</a:t>
          </a:r>
          <a:r>
            <a:rPr lang="en-US" dirty="0" err="1"/>
            <a:t>til</a:t>
          </a:r>
          <a:r>
            <a:rPr lang="en-US" dirty="0"/>
            <a:t> </a:t>
          </a:r>
          <a:r>
            <a:rPr lang="en-US" dirty="0" err="1"/>
            <a:t>partnernes</a:t>
          </a:r>
          <a:r>
            <a:rPr lang="en-US" dirty="0"/>
            <a:t> </a:t>
          </a:r>
          <a:r>
            <a:rPr lang="en-US" dirty="0" err="1"/>
            <a:t>sektorprogrammer</a:t>
          </a:r>
          <a:r>
            <a:rPr lang="en-US" dirty="0"/>
            <a:t>…</a:t>
          </a:r>
        </a:p>
      </dgm:t>
    </dgm:pt>
    <dgm:pt modelId="{1692A908-AB4D-4678-8332-3ABAB14F9C04}" type="parTrans" cxnId="{CAE05D26-B276-4E23-A0DD-7753E9856678}">
      <dgm:prSet/>
      <dgm:spPr/>
      <dgm:t>
        <a:bodyPr/>
        <a:lstStyle/>
        <a:p>
          <a:endParaRPr lang="en-GB"/>
        </a:p>
      </dgm:t>
    </dgm:pt>
    <dgm:pt modelId="{15BA32C1-8BE0-4DF3-B35F-DDAF741D7D0C}" type="sibTrans" cxnId="{CAE05D26-B276-4E23-A0DD-7753E9856678}">
      <dgm:prSet/>
      <dgm:spPr/>
      <dgm:t>
        <a:bodyPr/>
        <a:lstStyle/>
        <a:p>
          <a:endParaRPr lang="en-GB"/>
        </a:p>
      </dgm:t>
    </dgm:pt>
    <dgm:pt modelId="{6F2E1620-A2E2-48D8-9E31-2C895E9C59BF}">
      <dgm:prSet/>
      <dgm:spPr/>
      <dgm:t>
        <a:bodyPr/>
        <a:lstStyle/>
        <a:p>
          <a:endParaRPr lang="en-US" dirty="0"/>
        </a:p>
      </dgm:t>
    </dgm:pt>
    <dgm:pt modelId="{5BB7BAD9-8463-4AF6-BDF6-8FF7F1508900}" type="parTrans" cxnId="{D62F39F7-B565-4FBF-ADDD-0CA3235B9180}">
      <dgm:prSet/>
      <dgm:spPr/>
      <dgm:t>
        <a:bodyPr/>
        <a:lstStyle/>
        <a:p>
          <a:endParaRPr lang="en-GB"/>
        </a:p>
      </dgm:t>
    </dgm:pt>
    <dgm:pt modelId="{1730767C-B529-4EDF-9A6A-0781DE8DE99E}" type="sibTrans" cxnId="{D62F39F7-B565-4FBF-ADDD-0CA3235B9180}">
      <dgm:prSet/>
      <dgm:spPr/>
      <dgm:t>
        <a:bodyPr/>
        <a:lstStyle/>
        <a:p>
          <a:endParaRPr lang="en-GB"/>
        </a:p>
      </dgm:t>
    </dgm:pt>
    <dgm:pt modelId="{122AB975-8337-4B1F-9C15-DC994ED76508}" type="pres">
      <dgm:prSet presAssocID="{CCDF0353-E31B-455C-8051-EC538C463C76}" presName="linear" presStyleCnt="0">
        <dgm:presLayoutVars>
          <dgm:animLvl val="lvl"/>
          <dgm:resizeHandles val="exact"/>
        </dgm:presLayoutVars>
      </dgm:prSet>
      <dgm:spPr/>
    </dgm:pt>
    <dgm:pt modelId="{C9AC0576-2F9C-4F45-84FC-F8AE680D74DA}" type="pres">
      <dgm:prSet presAssocID="{F3376805-D984-4761-A8B2-E9E3E93F482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E005E24-415F-4039-92FA-470385E65C44}" type="pres">
      <dgm:prSet presAssocID="{C9A00BDD-5D95-470A-8BB8-4C478F986A7C}" presName="spacer" presStyleCnt="0"/>
      <dgm:spPr/>
    </dgm:pt>
    <dgm:pt modelId="{E090A9C8-592E-4C0B-963B-3B657282E44C}" type="pres">
      <dgm:prSet presAssocID="{505DCA71-F5C1-4355-808B-B955F55F6C4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07FC804-DBEF-4183-BDCA-24D6C075DC57}" type="pres">
      <dgm:prSet presAssocID="{15BA32C1-8BE0-4DF3-B35F-DDAF741D7D0C}" presName="spacer" presStyleCnt="0"/>
      <dgm:spPr/>
    </dgm:pt>
    <dgm:pt modelId="{49609201-D6CA-468A-B161-E10F74E67B4E}" type="pres">
      <dgm:prSet presAssocID="{FD5BDE3A-3E98-44B3-816D-A0633961224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ACE1531-6C9F-4215-83E6-0EB44A0D85E8}" type="pres">
      <dgm:prSet presAssocID="{169EE1FC-7504-4E1D-91D2-7AA77CD32010}" presName="spacer" presStyleCnt="0"/>
      <dgm:spPr/>
    </dgm:pt>
    <dgm:pt modelId="{546ACEB0-63D0-40FB-B67E-874DC1B7B41A}" type="pres">
      <dgm:prSet presAssocID="{6F2E1620-A2E2-48D8-9E31-2C895E9C59B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FEAFFA51-4C0C-4073-A639-7EDDBE34EE45}" type="pres">
      <dgm:prSet presAssocID="{1730767C-B529-4EDF-9A6A-0781DE8DE99E}" presName="spacer" presStyleCnt="0"/>
      <dgm:spPr/>
    </dgm:pt>
    <dgm:pt modelId="{5ACCB3DF-754F-41E6-9071-00B2E8F8B707}" type="pres">
      <dgm:prSet presAssocID="{EC2D020E-E3E5-40B0-B2F2-10183B5A5B9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0F5A566-BF3C-422E-B776-F8DC13132B2E}" type="pres">
      <dgm:prSet presAssocID="{BA3F9727-B517-4204-8FDF-CDFB4458CD2F}" presName="spacer" presStyleCnt="0"/>
      <dgm:spPr/>
    </dgm:pt>
    <dgm:pt modelId="{2369C752-B5A3-4DFC-B694-B6FE7721C0F9}" type="pres">
      <dgm:prSet presAssocID="{E1D40C6C-CBC2-436C-800C-B22B9AB21DF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38DA3D4-84A0-47B1-B388-E78DFA3B06D5}" type="pres">
      <dgm:prSet presAssocID="{5430F4D1-3314-4F67-BCE8-250C54C7AD55}" presName="spacer" presStyleCnt="0"/>
      <dgm:spPr/>
    </dgm:pt>
    <dgm:pt modelId="{F69A419B-5A2C-4A3B-B27B-99D4CB3D8989}" type="pres">
      <dgm:prSet presAssocID="{020B92E3-EEF7-463E-BF9B-494FC147340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44A2112-E923-4BCE-BBD8-CF2CD0332FB0}" srcId="{CCDF0353-E31B-455C-8051-EC538C463C76}" destId="{E1D40C6C-CBC2-436C-800C-B22B9AB21DF7}" srcOrd="5" destOrd="0" parTransId="{83A90070-BCD2-43E4-8C62-406EBA603C50}" sibTransId="{5430F4D1-3314-4F67-BCE8-250C54C7AD55}"/>
    <dgm:cxn modelId="{CAE05D26-B276-4E23-A0DD-7753E9856678}" srcId="{CCDF0353-E31B-455C-8051-EC538C463C76}" destId="{505DCA71-F5C1-4355-808B-B955F55F6C40}" srcOrd="1" destOrd="0" parTransId="{1692A908-AB4D-4678-8332-3ABAB14F9C04}" sibTransId="{15BA32C1-8BE0-4DF3-B35F-DDAF741D7D0C}"/>
    <dgm:cxn modelId="{3E849F3F-08E6-42A6-A3C7-7FEBDC10643B}" type="presOf" srcId="{505DCA71-F5C1-4355-808B-B955F55F6C40}" destId="{E090A9C8-592E-4C0B-963B-3B657282E44C}" srcOrd="0" destOrd="0" presId="urn:microsoft.com/office/officeart/2005/8/layout/vList2"/>
    <dgm:cxn modelId="{2AA1E15B-6439-4474-B62F-DBD783F692CD}" type="presOf" srcId="{6F2E1620-A2E2-48D8-9E31-2C895E9C59BF}" destId="{546ACEB0-63D0-40FB-B67E-874DC1B7B41A}" srcOrd="0" destOrd="0" presId="urn:microsoft.com/office/officeart/2005/8/layout/vList2"/>
    <dgm:cxn modelId="{A7F10954-EBCA-479A-8C2C-D1E92C7182B9}" srcId="{CCDF0353-E31B-455C-8051-EC538C463C76}" destId="{020B92E3-EEF7-463E-BF9B-494FC147340A}" srcOrd="6" destOrd="0" parTransId="{E567B3FF-8478-4A50-917D-5A111D6F0CE9}" sibTransId="{C292171E-2DEE-4692-A49E-C25EC6A4CF33}"/>
    <dgm:cxn modelId="{AEBCDC57-1CF1-42C4-97FA-F7081411CF88}" srcId="{CCDF0353-E31B-455C-8051-EC538C463C76}" destId="{F3376805-D984-4761-A8B2-E9E3E93F4827}" srcOrd="0" destOrd="0" parTransId="{65C4618F-872C-46F6-BD97-ADB965B30FF8}" sibTransId="{C9A00BDD-5D95-470A-8BB8-4C478F986A7C}"/>
    <dgm:cxn modelId="{FF0025AF-0CF6-4BF0-89BD-6FA79E25075F}" type="presOf" srcId="{EC2D020E-E3E5-40B0-B2F2-10183B5A5B9A}" destId="{5ACCB3DF-754F-41E6-9071-00B2E8F8B707}" srcOrd="0" destOrd="0" presId="urn:microsoft.com/office/officeart/2005/8/layout/vList2"/>
    <dgm:cxn modelId="{4A0B8DB3-DD2E-4888-9E57-C0D3A054FC53}" type="presOf" srcId="{020B92E3-EEF7-463E-BF9B-494FC147340A}" destId="{F69A419B-5A2C-4A3B-B27B-99D4CB3D8989}" srcOrd="0" destOrd="0" presId="urn:microsoft.com/office/officeart/2005/8/layout/vList2"/>
    <dgm:cxn modelId="{D166FDBF-1F89-401C-B48F-9FFC8A83479C}" type="presOf" srcId="{F3376805-D984-4761-A8B2-E9E3E93F4827}" destId="{C9AC0576-2F9C-4F45-84FC-F8AE680D74DA}" srcOrd="0" destOrd="0" presId="urn:microsoft.com/office/officeart/2005/8/layout/vList2"/>
    <dgm:cxn modelId="{51511FC7-4FB5-45DF-931E-3C80EB7D5926}" type="presOf" srcId="{CCDF0353-E31B-455C-8051-EC538C463C76}" destId="{122AB975-8337-4B1F-9C15-DC994ED76508}" srcOrd="0" destOrd="0" presId="urn:microsoft.com/office/officeart/2005/8/layout/vList2"/>
    <dgm:cxn modelId="{5A43BECD-6B90-401F-AEE6-1517A4BF4425}" type="presOf" srcId="{E1D40C6C-CBC2-436C-800C-B22B9AB21DF7}" destId="{2369C752-B5A3-4DFC-B694-B6FE7721C0F9}" srcOrd="0" destOrd="0" presId="urn:microsoft.com/office/officeart/2005/8/layout/vList2"/>
    <dgm:cxn modelId="{E90F21D8-FB4D-45D0-9C86-5A3246598B37}" srcId="{CCDF0353-E31B-455C-8051-EC538C463C76}" destId="{FD5BDE3A-3E98-44B3-816D-A06339612246}" srcOrd="2" destOrd="0" parTransId="{2AB6F12E-B1A4-414A-A686-53394D850557}" sibTransId="{169EE1FC-7504-4E1D-91D2-7AA77CD32010}"/>
    <dgm:cxn modelId="{E42452E4-4BD7-42A7-99AA-573FED5654C5}" type="presOf" srcId="{FD5BDE3A-3E98-44B3-816D-A06339612246}" destId="{49609201-D6CA-468A-B161-E10F74E67B4E}" srcOrd="0" destOrd="0" presId="urn:microsoft.com/office/officeart/2005/8/layout/vList2"/>
    <dgm:cxn modelId="{D62F39F7-B565-4FBF-ADDD-0CA3235B9180}" srcId="{CCDF0353-E31B-455C-8051-EC538C463C76}" destId="{6F2E1620-A2E2-48D8-9E31-2C895E9C59BF}" srcOrd="3" destOrd="0" parTransId="{5BB7BAD9-8463-4AF6-BDF6-8FF7F1508900}" sibTransId="{1730767C-B529-4EDF-9A6A-0781DE8DE99E}"/>
    <dgm:cxn modelId="{F1480FFA-1E02-4B6B-A5DD-217115798F69}" srcId="{CCDF0353-E31B-455C-8051-EC538C463C76}" destId="{EC2D020E-E3E5-40B0-B2F2-10183B5A5B9A}" srcOrd="4" destOrd="0" parTransId="{7FD11888-AE85-4299-AA9D-6D94EFCDBD7C}" sibTransId="{BA3F9727-B517-4204-8FDF-CDFB4458CD2F}"/>
    <dgm:cxn modelId="{90BBDCF7-567B-4D9E-9B2A-B0A7A4CB746C}" type="presParOf" srcId="{122AB975-8337-4B1F-9C15-DC994ED76508}" destId="{C9AC0576-2F9C-4F45-84FC-F8AE680D74DA}" srcOrd="0" destOrd="0" presId="urn:microsoft.com/office/officeart/2005/8/layout/vList2"/>
    <dgm:cxn modelId="{014C10DB-51EA-4724-A784-3CCD702148F8}" type="presParOf" srcId="{122AB975-8337-4B1F-9C15-DC994ED76508}" destId="{FE005E24-415F-4039-92FA-470385E65C44}" srcOrd="1" destOrd="0" presId="urn:microsoft.com/office/officeart/2005/8/layout/vList2"/>
    <dgm:cxn modelId="{E71391B7-BAB8-4A99-9D67-D28B340F7C2D}" type="presParOf" srcId="{122AB975-8337-4B1F-9C15-DC994ED76508}" destId="{E090A9C8-592E-4C0B-963B-3B657282E44C}" srcOrd="2" destOrd="0" presId="urn:microsoft.com/office/officeart/2005/8/layout/vList2"/>
    <dgm:cxn modelId="{5D232FE7-1E6D-4ACB-ADED-0BE19018E68E}" type="presParOf" srcId="{122AB975-8337-4B1F-9C15-DC994ED76508}" destId="{507FC804-DBEF-4183-BDCA-24D6C075DC57}" srcOrd="3" destOrd="0" presId="urn:microsoft.com/office/officeart/2005/8/layout/vList2"/>
    <dgm:cxn modelId="{DA010C84-A1A7-41A5-B34A-5BF18DDB678A}" type="presParOf" srcId="{122AB975-8337-4B1F-9C15-DC994ED76508}" destId="{49609201-D6CA-468A-B161-E10F74E67B4E}" srcOrd="4" destOrd="0" presId="urn:microsoft.com/office/officeart/2005/8/layout/vList2"/>
    <dgm:cxn modelId="{4E235BF0-597F-4622-8591-50018A9615ED}" type="presParOf" srcId="{122AB975-8337-4B1F-9C15-DC994ED76508}" destId="{EACE1531-6C9F-4215-83E6-0EB44A0D85E8}" srcOrd="5" destOrd="0" presId="urn:microsoft.com/office/officeart/2005/8/layout/vList2"/>
    <dgm:cxn modelId="{724356A4-3495-405C-A32F-105B3BF57A34}" type="presParOf" srcId="{122AB975-8337-4B1F-9C15-DC994ED76508}" destId="{546ACEB0-63D0-40FB-B67E-874DC1B7B41A}" srcOrd="6" destOrd="0" presId="urn:microsoft.com/office/officeart/2005/8/layout/vList2"/>
    <dgm:cxn modelId="{89935857-9F98-4C96-9756-6943146993E3}" type="presParOf" srcId="{122AB975-8337-4B1F-9C15-DC994ED76508}" destId="{FEAFFA51-4C0C-4073-A639-7EDDBE34EE45}" srcOrd="7" destOrd="0" presId="urn:microsoft.com/office/officeart/2005/8/layout/vList2"/>
    <dgm:cxn modelId="{72DF04D2-D3CE-4E6A-A523-BF140773F1A5}" type="presParOf" srcId="{122AB975-8337-4B1F-9C15-DC994ED76508}" destId="{5ACCB3DF-754F-41E6-9071-00B2E8F8B707}" srcOrd="8" destOrd="0" presId="urn:microsoft.com/office/officeart/2005/8/layout/vList2"/>
    <dgm:cxn modelId="{F1011F22-512C-4D82-A246-9A370D9781AE}" type="presParOf" srcId="{122AB975-8337-4B1F-9C15-DC994ED76508}" destId="{F0F5A566-BF3C-422E-B776-F8DC13132B2E}" srcOrd="9" destOrd="0" presId="urn:microsoft.com/office/officeart/2005/8/layout/vList2"/>
    <dgm:cxn modelId="{88CAA6B1-AA35-4E65-80FE-82EAE9D43788}" type="presParOf" srcId="{122AB975-8337-4B1F-9C15-DC994ED76508}" destId="{2369C752-B5A3-4DFC-B694-B6FE7721C0F9}" srcOrd="10" destOrd="0" presId="urn:microsoft.com/office/officeart/2005/8/layout/vList2"/>
    <dgm:cxn modelId="{C2B53B02-F49E-4E41-975D-133D4069078A}" type="presParOf" srcId="{122AB975-8337-4B1F-9C15-DC994ED76508}" destId="{538DA3D4-84A0-47B1-B388-E78DFA3B06D5}" srcOrd="11" destOrd="0" presId="urn:microsoft.com/office/officeart/2005/8/layout/vList2"/>
    <dgm:cxn modelId="{B8791C17-7C1A-4F0E-930C-76C3245820CA}" type="presParOf" srcId="{122AB975-8337-4B1F-9C15-DC994ED76508}" destId="{F69A419B-5A2C-4A3B-B27B-99D4CB3D898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A5E9B-FDE8-42EC-B5E0-2B01323EBB2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AE370E-8DE0-4F50-887D-D3AC3AC4C1A7}">
      <dgm:prSet/>
      <dgm:spPr/>
      <dgm:t>
        <a:bodyPr/>
        <a:lstStyle/>
        <a:p>
          <a:r>
            <a:rPr lang="en-US" dirty="0" err="1"/>
            <a:t>Strategier</a:t>
          </a:r>
          <a:r>
            <a:rPr lang="en-US" dirty="0"/>
            <a:t>? </a:t>
          </a:r>
          <a:r>
            <a:rPr lang="en-US" dirty="0" err="1"/>
            <a:t>Spredte</a:t>
          </a:r>
          <a:r>
            <a:rPr lang="en-US" dirty="0"/>
            <a:t>, </a:t>
          </a:r>
          <a:r>
            <a:rPr lang="en-US" dirty="0" err="1"/>
            <a:t>tynde</a:t>
          </a:r>
          <a:r>
            <a:rPr lang="en-US" dirty="0"/>
            <a:t>…</a:t>
          </a:r>
        </a:p>
      </dgm:t>
    </dgm:pt>
    <dgm:pt modelId="{7DD44C7F-06F3-4364-B29F-067F10EE2573}" type="parTrans" cxnId="{9476F448-621C-481B-8990-AB5B3BAD12E4}">
      <dgm:prSet/>
      <dgm:spPr/>
      <dgm:t>
        <a:bodyPr/>
        <a:lstStyle/>
        <a:p>
          <a:endParaRPr lang="en-US"/>
        </a:p>
      </dgm:t>
    </dgm:pt>
    <dgm:pt modelId="{A3484C2C-6260-4997-83EF-1411D7D11391}" type="sibTrans" cxnId="{9476F448-621C-481B-8990-AB5B3BAD12E4}">
      <dgm:prSet/>
      <dgm:spPr/>
      <dgm:t>
        <a:bodyPr/>
        <a:lstStyle/>
        <a:p>
          <a:endParaRPr lang="en-US"/>
        </a:p>
      </dgm:t>
    </dgm:pt>
    <dgm:pt modelId="{E7A0337A-7072-46A9-96CA-62FC99009FF5}">
      <dgm:prSet/>
      <dgm:spPr/>
      <dgm:t>
        <a:bodyPr/>
        <a:lstStyle/>
        <a:p>
          <a:r>
            <a:rPr lang="en-US" dirty="0"/>
            <a:t>“</a:t>
          </a:r>
          <a:r>
            <a:rPr lang="en-US" dirty="0" err="1"/>
            <a:t>Lette</a:t>
          </a:r>
          <a:r>
            <a:rPr lang="en-US" dirty="0"/>
            <a:t>” </a:t>
          </a:r>
          <a:r>
            <a:rPr lang="en-US" dirty="0" err="1"/>
            <a:t>penge</a:t>
          </a:r>
          <a:r>
            <a:rPr lang="en-US" dirty="0"/>
            <a:t> at </a:t>
          </a:r>
          <a:r>
            <a:rPr lang="en-US" dirty="0" err="1"/>
            <a:t>bruge</a:t>
          </a:r>
          <a:r>
            <a:rPr lang="en-US" dirty="0"/>
            <a:t> med </a:t>
          </a:r>
          <a:r>
            <a:rPr lang="en-US" dirty="0" err="1"/>
            <a:t>færre</a:t>
          </a:r>
          <a:r>
            <a:rPr lang="en-US" dirty="0"/>
            <a:t> </a:t>
          </a:r>
          <a:r>
            <a:rPr lang="en-US" dirty="0" err="1"/>
            <a:t>hænder</a:t>
          </a:r>
          <a:r>
            <a:rPr lang="en-US" dirty="0"/>
            <a:t>?</a:t>
          </a:r>
        </a:p>
      </dgm:t>
    </dgm:pt>
    <dgm:pt modelId="{A9B2384A-8310-4916-97F7-B29A568824CF}" type="parTrans" cxnId="{A428E6D3-354C-4322-B1F7-6CDE47543D5A}">
      <dgm:prSet/>
      <dgm:spPr/>
      <dgm:t>
        <a:bodyPr/>
        <a:lstStyle/>
        <a:p>
          <a:endParaRPr lang="en-GB"/>
        </a:p>
      </dgm:t>
    </dgm:pt>
    <dgm:pt modelId="{A09B46C1-7F62-4EE1-890C-76A3AC37C3C5}" type="sibTrans" cxnId="{A428E6D3-354C-4322-B1F7-6CDE47543D5A}">
      <dgm:prSet/>
      <dgm:spPr/>
      <dgm:t>
        <a:bodyPr/>
        <a:lstStyle/>
        <a:p>
          <a:endParaRPr lang="en-GB"/>
        </a:p>
      </dgm:t>
    </dgm:pt>
    <dgm:pt modelId="{2AD07395-3368-4F67-93AD-829CAEB12F1A}">
      <dgm:prSet/>
      <dgm:spPr/>
      <dgm:t>
        <a:bodyPr/>
        <a:lstStyle/>
        <a:p>
          <a:r>
            <a:rPr lang="en-US" dirty="0" err="1"/>
            <a:t>Ved</a:t>
          </a:r>
          <a:r>
            <a:rPr lang="en-US" dirty="0"/>
            <a:t> vi </a:t>
          </a:r>
          <a:r>
            <a:rPr lang="en-US" dirty="0" err="1"/>
            <a:t>hvorfor</a:t>
          </a:r>
          <a:r>
            <a:rPr lang="en-US" dirty="0"/>
            <a:t> vi </a:t>
          </a:r>
          <a:r>
            <a:rPr lang="en-US" dirty="0" err="1"/>
            <a:t>skruer</a:t>
          </a:r>
          <a:r>
            <a:rPr lang="en-US" dirty="0"/>
            <a:t> op for det </a:t>
          </a:r>
          <a:r>
            <a:rPr lang="en-US" dirty="0" err="1"/>
            <a:t>multilaterale</a:t>
          </a:r>
          <a:r>
            <a:rPr lang="en-US" dirty="0"/>
            <a:t>?</a:t>
          </a:r>
        </a:p>
      </dgm:t>
    </dgm:pt>
    <dgm:pt modelId="{6EB95039-AB74-4CD8-9334-BD1A1924C812}" type="parTrans" cxnId="{C4B1724F-0C44-49B7-952B-B3A40B4C2D6A}">
      <dgm:prSet/>
      <dgm:spPr/>
      <dgm:t>
        <a:bodyPr/>
        <a:lstStyle/>
        <a:p>
          <a:endParaRPr lang="en-GB"/>
        </a:p>
      </dgm:t>
    </dgm:pt>
    <dgm:pt modelId="{3211BFB2-EE9E-4E2B-819C-293CE51AD4FD}" type="sibTrans" cxnId="{C4B1724F-0C44-49B7-952B-B3A40B4C2D6A}">
      <dgm:prSet/>
      <dgm:spPr/>
      <dgm:t>
        <a:bodyPr/>
        <a:lstStyle/>
        <a:p>
          <a:endParaRPr lang="en-GB"/>
        </a:p>
      </dgm:t>
    </dgm:pt>
    <dgm:pt modelId="{EC67355B-7170-4BE1-AF17-8B22683BCE29}">
      <dgm:prSet/>
      <dgm:spPr/>
      <dgm:t>
        <a:bodyPr/>
        <a:lstStyle/>
        <a:p>
          <a:r>
            <a:rPr lang="en-US" dirty="0" err="1"/>
            <a:t>Indflydelse</a:t>
          </a:r>
          <a:r>
            <a:rPr lang="en-US" dirty="0"/>
            <a:t>? Joh, men </a:t>
          </a:r>
          <a:r>
            <a:rPr lang="en-US" dirty="0" err="1"/>
            <a:t>er</a:t>
          </a:r>
          <a:r>
            <a:rPr lang="en-US" dirty="0"/>
            <a:t> </a:t>
          </a:r>
          <a:r>
            <a:rPr lang="en-US" dirty="0" err="1"/>
            <a:t>linien</a:t>
          </a:r>
          <a:r>
            <a:rPr lang="en-US" dirty="0"/>
            <a:t> </a:t>
          </a:r>
          <a:r>
            <a:rPr lang="en-US" dirty="0" err="1"/>
            <a:t>klar</a:t>
          </a:r>
          <a:r>
            <a:rPr lang="en-US" dirty="0"/>
            <a:t>?</a:t>
          </a:r>
        </a:p>
      </dgm:t>
    </dgm:pt>
    <dgm:pt modelId="{9AFA9CF6-E599-4B90-9FEE-D4F97A5DB4F9}" type="parTrans" cxnId="{C5F5D773-AC37-41E3-AED4-D6A1FE6826E9}">
      <dgm:prSet/>
      <dgm:spPr/>
      <dgm:t>
        <a:bodyPr/>
        <a:lstStyle/>
        <a:p>
          <a:endParaRPr lang="en-GB"/>
        </a:p>
      </dgm:t>
    </dgm:pt>
    <dgm:pt modelId="{5623A34E-4FCE-48DF-B084-540F91FCA60B}" type="sibTrans" cxnId="{C5F5D773-AC37-41E3-AED4-D6A1FE6826E9}">
      <dgm:prSet/>
      <dgm:spPr/>
      <dgm:t>
        <a:bodyPr/>
        <a:lstStyle/>
        <a:p>
          <a:endParaRPr lang="en-GB"/>
        </a:p>
      </dgm:t>
    </dgm:pt>
    <dgm:pt modelId="{C3C55430-E3E5-4A0E-8855-C007F2C53187}">
      <dgm:prSet/>
      <dgm:spPr/>
      <dgm:t>
        <a:bodyPr/>
        <a:lstStyle/>
        <a:p>
          <a:r>
            <a:rPr lang="en-US" dirty="0" err="1"/>
            <a:t>Resultater</a:t>
          </a:r>
          <a:r>
            <a:rPr lang="en-US" dirty="0"/>
            <a:t>? </a:t>
          </a:r>
          <a:r>
            <a:rPr lang="en-US" dirty="0" err="1"/>
            <a:t>Hvem</a:t>
          </a:r>
          <a:r>
            <a:rPr lang="en-US" dirty="0"/>
            <a:t> </a:t>
          </a:r>
          <a:r>
            <a:rPr lang="en-US" dirty="0" err="1"/>
            <a:t>spørger</a:t>
          </a:r>
          <a:r>
            <a:rPr lang="en-US" dirty="0"/>
            <a:t>?</a:t>
          </a:r>
        </a:p>
      </dgm:t>
    </dgm:pt>
    <dgm:pt modelId="{11948079-B1E8-4533-80C5-387006DB1BED}" type="parTrans" cxnId="{92292B26-4C00-492E-AED6-F01492974710}">
      <dgm:prSet/>
      <dgm:spPr/>
      <dgm:t>
        <a:bodyPr/>
        <a:lstStyle/>
        <a:p>
          <a:endParaRPr lang="en-GB"/>
        </a:p>
      </dgm:t>
    </dgm:pt>
    <dgm:pt modelId="{F14CED42-35D0-4FDE-87E0-CA5603E2CF0B}" type="sibTrans" cxnId="{92292B26-4C00-492E-AED6-F01492974710}">
      <dgm:prSet/>
      <dgm:spPr/>
      <dgm:t>
        <a:bodyPr/>
        <a:lstStyle/>
        <a:p>
          <a:endParaRPr lang="en-GB"/>
        </a:p>
      </dgm:t>
    </dgm:pt>
    <dgm:pt modelId="{537B7723-62ED-4BAF-BA52-444D9FE881BC}">
      <dgm:prSet/>
      <dgm:spPr/>
      <dgm:t>
        <a:bodyPr/>
        <a:lstStyle/>
        <a:p>
          <a:r>
            <a:rPr lang="en-US" dirty="0"/>
            <a:t>E(U)</a:t>
          </a:r>
          <a:r>
            <a:rPr lang="en-US" dirty="0" err="1"/>
            <a:t>lefanten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rummet</a:t>
          </a:r>
          <a:r>
            <a:rPr lang="en-US" dirty="0"/>
            <a:t>? (15% </a:t>
          </a:r>
          <a:r>
            <a:rPr lang="en-US" dirty="0" err="1"/>
            <a:t>i</a:t>
          </a:r>
          <a:r>
            <a:rPr lang="en-US" dirty="0"/>
            <a:t> 2018)</a:t>
          </a:r>
        </a:p>
      </dgm:t>
    </dgm:pt>
    <dgm:pt modelId="{5FA2B57C-3139-481D-9228-3003319FFED1}" type="parTrans" cxnId="{7230C3D9-41F2-47B2-AB6B-2D822C1D7BBC}">
      <dgm:prSet/>
      <dgm:spPr/>
      <dgm:t>
        <a:bodyPr/>
        <a:lstStyle/>
        <a:p>
          <a:endParaRPr lang="en-GB"/>
        </a:p>
      </dgm:t>
    </dgm:pt>
    <dgm:pt modelId="{B1AFF71D-454A-4F03-B02A-09C763B7E6B4}" type="sibTrans" cxnId="{7230C3D9-41F2-47B2-AB6B-2D822C1D7BBC}">
      <dgm:prSet/>
      <dgm:spPr/>
      <dgm:t>
        <a:bodyPr/>
        <a:lstStyle/>
        <a:p>
          <a:endParaRPr lang="en-GB"/>
        </a:p>
      </dgm:t>
    </dgm:pt>
    <dgm:pt modelId="{2D9D6C39-2AF8-4EB0-9933-9C179D48F5B9}" type="pres">
      <dgm:prSet presAssocID="{516A5E9B-FDE8-42EC-B5E0-2B01323EBB27}" presName="linear" presStyleCnt="0">
        <dgm:presLayoutVars>
          <dgm:animLvl val="lvl"/>
          <dgm:resizeHandles val="exact"/>
        </dgm:presLayoutVars>
      </dgm:prSet>
      <dgm:spPr/>
    </dgm:pt>
    <dgm:pt modelId="{BBA079C4-8105-4333-9709-D30DCCF9188F}" type="pres">
      <dgm:prSet presAssocID="{5EAE370E-8DE0-4F50-887D-D3AC3AC4C1A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B830ABF-3C3C-486C-A83A-E80029B7DEF5}" type="pres">
      <dgm:prSet presAssocID="{A3484C2C-6260-4997-83EF-1411D7D11391}" presName="spacer" presStyleCnt="0"/>
      <dgm:spPr/>
    </dgm:pt>
    <dgm:pt modelId="{FFC7D63A-9827-42E5-A2A7-6FAA5DF0DAF6}" type="pres">
      <dgm:prSet presAssocID="{EC67355B-7170-4BE1-AF17-8B22683BCE2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9E5603D-9087-4F6E-BF79-22608AC9B47E}" type="pres">
      <dgm:prSet presAssocID="{5623A34E-4FCE-48DF-B084-540F91FCA60B}" presName="spacer" presStyleCnt="0"/>
      <dgm:spPr/>
    </dgm:pt>
    <dgm:pt modelId="{5968E0C2-A0C2-4007-AF61-38CD2B75B4E8}" type="pres">
      <dgm:prSet presAssocID="{E7A0337A-7072-46A9-96CA-62FC99009FF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E5D1B22-A000-40D8-8212-6412A45511C9}" type="pres">
      <dgm:prSet presAssocID="{A09B46C1-7F62-4EE1-890C-76A3AC37C3C5}" presName="spacer" presStyleCnt="0"/>
      <dgm:spPr/>
    </dgm:pt>
    <dgm:pt modelId="{0AACA0E8-E4CC-46CD-BF26-D7DC11A7EF5F}" type="pres">
      <dgm:prSet presAssocID="{C3C55430-E3E5-4A0E-8855-C007F2C5318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11015E7-F316-4568-A1A4-8E164D97CF1F}" type="pres">
      <dgm:prSet presAssocID="{F14CED42-35D0-4FDE-87E0-CA5603E2CF0B}" presName="spacer" presStyleCnt="0"/>
      <dgm:spPr/>
    </dgm:pt>
    <dgm:pt modelId="{CCD2D9A7-4BE2-41F1-B99B-FE5C95A9D1D4}" type="pres">
      <dgm:prSet presAssocID="{2AD07395-3368-4F67-93AD-829CAEB12F1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BBB21D9-A4CA-4823-9F67-8DA2538F799A}" type="pres">
      <dgm:prSet presAssocID="{3211BFB2-EE9E-4E2B-819C-293CE51AD4FD}" presName="spacer" presStyleCnt="0"/>
      <dgm:spPr/>
    </dgm:pt>
    <dgm:pt modelId="{9D4AC086-373A-4FFD-AF0A-E965892604C2}" type="pres">
      <dgm:prSet presAssocID="{537B7723-62ED-4BAF-BA52-444D9FE881B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DA81400-C4B5-48DC-90C7-57F8DD52ACDD}" type="presOf" srcId="{E7A0337A-7072-46A9-96CA-62FC99009FF5}" destId="{5968E0C2-A0C2-4007-AF61-38CD2B75B4E8}" srcOrd="0" destOrd="0" presId="urn:microsoft.com/office/officeart/2005/8/layout/vList2"/>
    <dgm:cxn modelId="{92292B26-4C00-492E-AED6-F01492974710}" srcId="{516A5E9B-FDE8-42EC-B5E0-2B01323EBB27}" destId="{C3C55430-E3E5-4A0E-8855-C007F2C53187}" srcOrd="3" destOrd="0" parTransId="{11948079-B1E8-4533-80C5-387006DB1BED}" sibTransId="{F14CED42-35D0-4FDE-87E0-CA5603E2CF0B}"/>
    <dgm:cxn modelId="{C5D60128-11C8-4056-A2F9-38130CE771DE}" type="presOf" srcId="{EC67355B-7170-4BE1-AF17-8B22683BCE29}" destId="{FFC7D63A-9827-42E5-A2A7-6FAA5DF0DAF6}" srcOrd="0" destOrd="0" presId="urn:microsoft.com/office/officeart/2005/8/layout/vList2"/>
    <dgm:cxn modelId="{C5A07C2E-B909-49F7-AADB-BA5CDF0FB677}" type="presOf" srcId="{516A5E9B-FDE8-42EC-B5E0-2B01323EBB27}" destId="{2D9D6C39-2AF8-4EB0-9933-9C179D48F5B9}" srcOrd="0" destOrd="0" presId="urn:microsoft.com/office/officeart/2005/8/layout/vList2"/>
    <dgm:cxn modelId="{A716B036-4371-412D-A004-19372C17C84A}" type="presOf" srcId="{537B7723-62ED-4BAF-BA52-444D9FE881BC}" destId="{9D4AC086-373A-4FFD-AF0A-E965892604C2}" srcOrd="0" destOrd="0" presId="urn:microsoft.com/office/officeart/2005/8/layout/vList2"/>
    <dgm:cxn modelId="{9476F448-621C-481B-8990-AB5B3BAD12E4}" srcId="{516A5E9B-FDE8-42EC-B5E0-2B01323EBB27}" destId="{5EAE370E-8DE0-4F50-887D-D3AC3AC4C1A7}" srcOrd="0" destOrd="0" parTransId="{7DD44C7F-06F3-4364-B29F-067F10EE2573}" sibTransId="{A3484C2C-6260-4997-83EF-1411D7D11391}"/>
    <dgm:cxn modelId="{226F3E4D-0FB9-404D-BAC8-1EF727F2B54B}" type="presOf" srcId="{2AD07395-3368-4F67-93AD-829CAEB12F1A}" destId="{CCD2D9A7-4BE2-41F1-B99B-FE5C95A9D1D4}" srcOrd="0" destOrd="0" presId="urn:microsoft.com/office/officeart/2005/8/layout/vList2"/>
    <dgm:cxn modelId="{C4B1724F-0C44-49B7-952B-B3A40B4C2D6A}" srcId="{516A5E9B-FDE8-42EC-B5E0-2B01323EBB27}" destId="{2AD07395-3368-4F67-93AD-829CAEB12F1A}" srcOrd="4" destOrd="0" parTransId="{6EB95039-AB74-4CD8-9334-BD1A1924C812}" sibTransId="{3211BFB2-EE9E-4E2B-819C-293CE51AD4FD}"/>
    <dgm:cxn modelId="{C5F5D773-AC37-41E3-AED4-D6A1FE6826E9}" srcId="{516A5E9B-FDE8-42EC-B5E0-2B01323EBB27}" destId="{EC67355B-7170-4BE1-AF17-8B22683BCE29}" srcOrd="1" destOrd="0" parTransId="{9AFA9CF6-E599-4B90-9FEE-D4F97A5DB4F9}" sibTransId="{5623A34E-4FCE-48DF-B084-540F91FCA60B}"/>
    <dgm:cxn modelId="{13D2D8D2-32E6-4F03-9704-B26527721104}" type="presOf" srcId="{C3C55430-E3E5-4A0E-8855-C007F2C53187}" destId="{0AACA0E8-E4CC-46CD-BF26-D7DC11A7EF5F}" srcOrd="0" destOrd="0" presId="urn:microsoft.com/office/officeart/2005/8/layout/vList2"/>
    <dgm:cxn modelId="{A428E6D3-354C-4322-B1F7-6CDE47543D5A}" srcId="{516A5E9B-FDE8-42EC-B5E0-2B01323EBB27}" destId="{E7A0337A-7072-46A9-96CA-62FC99009FF5}" srcOrd="2" destOrd="0" parTransId="{A9B2384A-8310-4916-97F7-B29A568824CF}" sibTransId="{A09B46C1-7F62-4EE1-890C-76A3AC37C3C5}"/>
    <dgm:cxn modelId="{7230C3D9-41F2-47B2-AB6B-2D822C1D7BBC}" srcId="{516A5E9B-FDE8-42EC-B5E0-2B01323EBB27}" destId="{537B7723-62ED-4BAF-BA52-444D9FE881BC}" srcOrd="5" destOrd="0" parTransId="{5FA2B57C-3139-481D-9228-3003319FFED1}" sibTransId="{B1AFF71D-454A-4F03-B02A-09C763B7E6B4}"/>
    <dgm:cxn modelId="{B27B95DF-81F3-4B3B-9686-F0017608DD14}" type="presOf" srcId="{5EAE370E-8DE0-4F50-887D-D3AC3AC4C1A7}" destId="{BBA079C4-8105-4333-9709-D30DCCF9188F}" srcOrd="0" destOrd="0" presId="urn:microsoft.com/office/officeart/2005/8/layout/vList2"/>
    <dgm:cxn modelId="{D219D69B-3B60-4DAB-8116-84499D9D5788}" type="presParOf" srcId="{2D9D6C39-2AF8-4EB0-9933-9C179D48F5B9}" destId="{BBA079C4-8105-4333-9709-D30DCCF9188F}" srcOrd="0" destOrd="0" presId="urn:microsoft.com/office/officeart/2005/8/layout/vList2"/>
    <dgm:cxn modelId="{080EC7E6-193B-4FB1-A7A2-05D56154A11C}" type="presParOf" srcId="{2D9D6C39-2AF8-4EB0-9933-9C179D48F5B9}" destId="{FB830ABF-3C3C-486C-A83A-E80029B7DEF5}" srcOrd="1" destOrd="0" presId="urn:microsoft.com/office/officeart/2005/8/layout/vList2"/>
    <dgm:cxn modelId="{E4D85B33-9786-4AF5-B94D-0A7B542A319D}" type="presParOf" srcId="{2D9D6C39-2AF8-4EB0-9933-9C179D48F5B9}" destId="{FFC7D63A-9827-42E5-A2A7-6FAA5DF0DAF6}" srcOrd="2" destOrd="0" presId="urn:microsoft.com/office/officeart/2005/8/layout/vList2"/>
    <dgm:cxn modelId="{6D175A05-CD02-4E38-8DA5-FBCC3A435C2B}" type="presParOf" srcId="{2D9D6C39-2AF8-4EB0-9933-9C179D48F5B9}" destId="{09E5603D-9087-4F6E-BF79-22608AC9B47E}" srcOrd="3" destOrd="0" presId="urn:microsoft.com/office/officeart/2005/8/layout/vList2"/>
    <dgm:cxn modelId="{AC69C2AA-5789-4209-9983-2DE9A261A393}" type="presParOf" srcId="{2D9D6C39-2AF8-4EB0-9933-9C179D48F5B9}" destId="{5968E0C2-A0C2-4007-AF61-38CD2B75B4E8}" srcOrd="4" destOrd="0" presId="urn:microsoft.com/office/officeart/2005/8/layout/vList2"/>
    <dgm:cxn modelId="{01655F2C-BF40-453B-A3FA-B93E9472F614}" type="presParOf" srcId="{2D9D6C39-2AF8-4EB0-9933-9C179D48F5B9}" destId="{DE5D1B22-A000-40D8-8212-6412A45511C9}" srcOrd="5" destOrd="0" presId="urn:microsoft.com/office/officeart/2005/8/layout/vList2"/>
    <dgm:cxn modelId="{464D02D1-C957-40DC-B1F5-1DCADE533B2D}" type="presParOf" srcId="{2D9D6C39-2AF8-4EB0-9933-9C179D48F5B9}" destId="{0AACA0E8-E4CC-46CD-BF26-D7DC11A7EF5F}" srcOrd="6" destOrd="0" presId="urn:microsoft.com/office/officeart/2005/8/layout/vList2"/>
    <dgm:cxn modelId="{C3ED2D31-840F-4011-9C20-5AE9B94C8E56}" type="presParOf" srcId="{2D9D6C39-2AF8-4EB0-9933-9C179D48F5B9}" destId="{711015E7-F316-4568-A1A4-8E164D97CF1F}" srcOrd="7" destOrd="0" presId="urn:microsoft.com/office/officeart/2005/8/layout/vList2"/>
    <dgm:cxn modelId="{26B87664-FCAD-4ADA-A782-B906FBFA4D94}" type="presParOf" srcId="{2D9D6C39-2AF8-4EB0-9933-9C179D48F5B9}" destId="{CCD2D9A7-4BE2-41F1-B99B-FE5C95A9D1D4}" srcOrd="8" destOrd="0" presId="urn:microsoft.com/office/officeart/2005/8/layout/vList2"/>
    <dgm:cxn modelId="{0FC7203B-3928-4A2F-B8DE-00B2DE596128}" type="presParOf" srcId="{2D9D6C39-2AF8-4EB0-9933-9C179D48F5B9}" destId="{DBBB21D9-A4CA-4823-9F67-8DA2538F799A}" srcOrd="9" destOrd="0" presId="urn:microsoft.com/office/officeart/2005/8/layout/vList2"/>
    <dgm:cxn modelId="{1DFD9D43-F9B8-49D8-B30E-C49DC0B2DB1C}" type="presParOf" srcId="{2D9D6C39-2AF8-4EB0-9933-9C179D48F5B9}" destId="{9D4AC086-373A-4FFD-AF0A-E965892604C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DF0353-E31B-455C-8051-EC538C463C7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376805-D984-4761-A8B2-E9E3E93F4827}">
      <dgm:prSet/>
      <dgm:spPr/>
      <dgm:t>
        <a:bodyPr/>
        <a:lstStyle/>
        <a:p>
          <a:r>
            <a:rPr lang="en-US" dirty="0" err="1"/>
            <a:t>Dyb</a:t>
          </a:r>
          <a:r>
            <a:rPr lang="en-US" dirty="0"/>
            <a:t> </a:t>
          </a:r>
          <a:r>
            <a:rPr lang="en-US" dirty="0" err="1"/>
            <a:t>strategisk</a:t>
          </a:r>
          <a:r>
            <a:rPr lang="en-US" dirty="0"/>
            <a:t> </a:t>
          </a:r>
          <a:r>
            <a:rPr lang="en-US" dirty="0" err="1"/>
            <a:t>sektor</a:t>
          </a:r>
          <a:r>
            <a:rPr lang="en-US" dirty="0"/>
            <a:t>- og </a:t>
          </a:r>
          <a:r>
            <a:rPr lang="en-US" dirty="0" err="1"/>
            <a:t>organisationsviden</a:t>
          </a:r>
          <a:r>
            <a:rPr lang="en-US" dirty="0"/>
            <a:t> </a:t>
          </a:r>
        </a:p>
      </dgm:t>
    </dgm:pt>
    <dgm:pt modelId="{65C4618F-872C-46F6-BD97-ADB965B30FF8}" type="parTrans" cxnId="{AEBCDC57-1CF1-42C4-97FA-F7081411CF88}">
      <dgm:prSet/>
      <dgm:spPr/>
      <dgm:t>
        <a:bodyPr/>
        <a:lstStyle/>
        <a:p>
          <a:endParaRPr lang="en-US"/>
        </a:p>
      </dgm:t>
    </dgm:pt>
    <dgm:pt modelId="{C9A00BDD-5D95-470A-8BB8-4C478F986A7C}" type="sibTrans" cxnId="{AEBCDC57-1CF1-42C4-97FA-F7081411CF88}">
      <dgm:prSet/>
      <dgm:spPr/>
      <dgm:t>
        <a:bodyPr/>
        <a:lstStyle/>
        <a:p>
          <a:endParaRPr lang="en-US"/>
        </a:p>
      </dgm:t>
    </dgm:pt>
    <dgm:pt modelId="{7145087A-B670-4039-8E19-6E6EFDFCD16E}">
      <dgm:prSet/>
      <dgm:spPr/>
      <dgm:t>
        <a:bodyPr/>
        <a:lstStyle/>
        <a:p>
          <a:r>
            <a:rPr lang="en-US" dirty="0" err="1"/>
            <a:t>Forandringsledelse</a:t>
          </a:r>
          <a:r>
            <a:rPr lang="en-US" dirty="0"/>
            <a:t>, </a:t>
          </a:r>
          <a:r>
            <a:rPr lang="en-US" dirty="0" err="1"/>
            <a:t>facilitering</a:t>
          </a:r>
          <a:r>
            <a:rPr lang="en-US" dirty="0"/>
            <a:t> </a:t>
          </a:r>
        </a:p>
      </dgm:t>
    </dgm:pt>
    <dgm:pt modelId="{5201CFF6-990E-46E4-92EF-AFF4DD824A17}" type="parTrans" cxnId="{C4E0FC05-DA09-41B4-B9E0-77AB2457B2D3}">
      <dgm:prSet/>
      <dgm:spPr/>
      <dgm:t>
        <a:bodyPr/>
        <a:lstStyle/>
        <a:p>
          <a:endParaRPr lang="en-US"/>
        </a:p>
      </dgm:t>
    </dgm:pt>
    <dgm:pt modelId="{4CFED89B-B7B2-4541-9311-AD73AE094F28}" type="sibTrans" cxnId="{C4E0FC05-DA09-41B4-B9E0-77AB2457B2D3}">
      <dgm:prSet/>
      <dgm:spPr/>
      <dgm:t>
        <a:bodyPr/>
        <a:lstStyle/>
        <a:p>
          <a:endParaRPr lang="en-US"/>
        </a:p>
      </dgm:t>
    </dgm:pt>
    <dgm:pt modelId="{FD5BDE3A-3E98-44B3-816D-A06339612246}">
      <dgm:prSet/>
      <dgm:spPr/>
      <dgm:t>
        <a:bodyPr/>
        <a:lstStyle/>
        <a:p>
          <a:r>
            <a:rPr lang="en-US" dirty="0" err="1"/>
            <a:t>Netværks</a:t>
          </a:r>
          <a:r>
            <a:rPr lang="en-US" dirty="0"/>
            <a:t>- og relations-</a:t>
          </a:r>
          <a:r>
            <a:rPr lang="en-US" dirty="0" err="1"/>
            <a:t>bygning</a:t>
          </a:r>
          <a:endParaRPr lang="en-US" dirty="0"/>
        </a:p>
      </dgm:t>
    </dgm:pt>
    <dgm:pt modelId="{2AB6F12E-B1A4-414A-A686-53394D850557}" type="parTrans" cxnId="{E90F21D8-FB4D-45D0-9C86-5A3246598B37}">
      <dgm:prSet/>
      <dgm:spPr/>
      <dgm:t>
        <a:bodyPr/>
        <a:lstStyle/>
        <a:p>
          <a:endParaRPr lang="en-US"/>
        </a:p>
      </dgm:t>
    </dgm:pt>
    <dgm:pt modelId="{169EE1FC-7504-4E1D-91D2-7AA77CD32010}" type="sibTrans" cxnId="{E90F21D8-FB4D-45D0-9C86-5A3246598B37}">
      <dgm:prSet/>
      <dgm:spPr/>
      <dgm:t>
        <a:bodyPr/>
        <a:lstStyle/>
        <a:p>
          <a:endParaRPr lang="en-US"/>
        </a:p>
      </dgm:t>
    </dgm:pt>
    <dgm:pt modelId="{E1D40C6C-CBC2-436C-800C-B22B9AB21DF7}">
      <dgm:prSet/>
      <dgm:spPr/>
      <dgm:t>
        <a:bodyPr/>
        <a:lstStyle/>
        <a:p>
          <a:r>
            <a:rPr lang="en-US" dirty="0"/>
            <a:t>Program- og </a:t>
          </a:r>
          <a:r>
            <a:rPr lang="en-US" dirty="0" err="1"/>
            <a:t>bistandshåndværk</a:t>
          </a:r>
          <a:endParaRPr lang="en-US" dirty="0"/>
        </a:p>
      </dgm:t>
    </dgm:pt>
    <dgm:pt modelId="{83A90070-BCD2-43E4-8C62-406EBA603C50}" type="parTrans" cxnId="{D44A2112-E923-4BCE-BBD8-CF2CD0332FB0}">
      <dgm:prSet/>
      <dgm:spPr/>
      <dgm:t>
        <a:bodyPr/>
        <a:lstStyle/>
        <a:p>
          <a:endParaRPr lang="en-US"/>
        </a:p>
      </dgm:t>
    </dgm:pt>
    <dgm:pt modelId="{5430F4D1-3314-4F67-BCE8-250C54C7AD55}" type="sibTrans" cxnId="{D44A2112-E923-4BCE-BBD8-CF2CD0332FB0}">
      <dgm:prSet/>
      <dgm:spPr/>
      <dgm:t>
        <a:bodyPr/>
        <a:lstStyle/>
        <a:p>
          <a:endParaRPr lang="en-US"/>
        </a:p>
      </dgm:t>
    </dgm:pt>
    <dgm:pt modelId="{F928C6E8-DAD8-4032-8D7D-C7C9415C59F0}">
      <dgm:prSet/>
      <dgm:spPr/>
      <dgm:t>
        <a:bodyPr/>
        <a:lstStyle/>
        <a:p>
          <a:r>
            <a:rPr lang="en-US" dirty="0" err="1"/>
            <a:t>Politisk</a:t>
          </a:r>
          <a:r>
            <a:rPr lang="en-US" dirty="0"/>
            <a:t> </a:t>
          </a:r>
          <a:r>
            <a:rPr lang="en-US" dirty="0" err="1"/>
            <a:t>tæft</a:t>
          </a:r>
          <a:r>
            <a:rPr lang="en-US" dirty="0"/>
            <a:t>, </a:t>
          </a:r>
          <a:r>
            <a:rPr lang="en-US" dirty="0" err="1"/>
            <a:t>ude</a:t>
          </a:r>
          <a:r>
            <a:rPr lang="en-US" dirty="0"/>
            <a:t> og </a:t>
          </a:r>
          <a:r>
            <a:rPr lang="en-US" dirty="0" err="1"/>
            <a:t>hjemme</a:t>
          </a:r>
          <a:endParaRPr lang="en-US" dirty="0"/>
        </a:p>
      </dgm:t>
    </dgm:pt>
    <dgm:pt modelId="{2D1D126E-2D78-4241-A3A1-9E2AB0E8975A}" type="parTrans" cxnId="{58620D95-5C1A-4ED7-87E7-5D3E63AC9C31}">
      <dgm:prSet/>
      <dgm:spPr/>
      <dgm:t>
        <a:bodyPr/>
        <a:lstStyle/>
        <a:p>
          <a:endParaRPr lang="en-GB"/>
        </a:p>
      </dgm:t>
    </dgm:pt>
    <dgm:pt modelId="{040AEAA8-AB11-4394-8065-571E440137F5}" type="sibTrans" cxnId="{58620D95-5C1A-4ED7-87E7-5D3E63AC9C31}">
      <dgm:prSet/>
      <dgm:spPr/>
      <dgm:t>
        <a:bodyPr/>
        <a:lstStyle/>
        <a:p>
          <a:endParaRPr lang="en-GB"/>
        </a:p>
      </dgm:t>
    </dgm:pt>
    <dgm:pt modelId="{5912FA5B-FAD2-47D1-9B54-A1FCDD7B0A9B}">
      <dgm:prSet/>
      <dgm:spPr/>
      <dgm:t>
        <a:bodyPr/>
        <a:lstStyle/>
        <a:p>
          <a:r>
            <a:rPr lang="en-US" dirty="0" err="1"/>
            <a:t>Lande</a:t>
          </a:r>
          <a:r>
            <a:rPr lang="en-US" dirty="0"/>
            <a:t>-, kultur-, </a:t>
          </a:r>
          <a:r>
            <a:rPr lang="en-US" dirty="0" err="1"/>
            <a:t>politik-forståelse</a:t>
          </a:r>
          <a:endParaRPr lang="en-US" dirty="0"/>
        </a:p>
      </dgm:t>
    </dgm:pt>
    <dgm:pt modelId="{012CCD10-039B-4B15-AA35-CB0362418108}" type="parTrans" cxnId="{4F294970-F5B7-448F-B165-8E67CBA0D245}">
      <dgm:prSet/>
      <dgm:spPr/>
      <dgm:t>
        <a:bodyPr/>
        <a:lstStyle/>
        <a:p>
          <a:endParaRPr lang="en-GB"/>
        </a:p>
      </dgm:t>
    </dgm:pt>
    <dgm:pt modelId="{16A54C9B-E0DE-4A5D-A9E1-8D796A6A2A16}" type="sibTrans" cxnId="{4F294970-F5B7-448F-B165-8E67CBA0D245}">
      <dgm:prSet/>
      <dgm:spPr/>
      <dgm:t>
        <a:bodyPr/>
        <a:lstStyle/>
        <a:p>
          <a:endParaRPr lang="en-GB"/>
        </a:p>
      </dgm:t>
    </dgm:pt>
    <dgm:pt modelId="{122AB975-8337-4B1F-9C15-DC994ED76508}" type="pres">
      <dgm:prSet presAssocID="{CCDF0353-E31B-455C-8051-EC538C463C76}" presName="linear" presStyleCnt="0">
        <dgm:presLayoutVars>
          <dgm:animLvl val="lvl"/>
          <dgm:resizeHandles val="exact"/>
        </dgm:presLayoutVars>
      </dgm:prSet>
      <dgm:spPr/>
    </dgm:pt>
    <dgm:pt modelId="{C9AC0576-2F9C-4F45-84FC-F8AE680D74DA}" type="pres">
      <dgm:prSet presAssocID="{F3376805-D984-4761-A8B2-E9E3E93F482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E005E24-415F-4039-92FA-470385E65C44}" type="pres">
      <dgm:prSet presAssocID="{C9A00BDD-5D95-470A-8BB8-4C478F986A7C}" presName="spacer" presStyleCnt="0"/>
      <dgm:spPr/>
    </dgm:pt>
    <dgm:pt modelId="{605E02E6-4EA6-4D7D-AF3B-FE9F39339CA4}" type="pres">
      <dgm:prSet presAssocID="{5912FA5B-FAD2-47D1-9B54-A1FCDD7B0A9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A2092C6-5A75-4B5D-B276-375724F9BA9B}" type="pres">
      <dgm:prSet presAssocID="{16A54C9B-E0DE-4A5D-A9E1-8D796A6A2A16}" presName="spacer" presStyleCnt="0"/>
      <dgm:spPr/>
    </dgm:pt>
    <dgm:pt modelId="{08F98052-DCED-49BE-A46A-9F8A4AA2484A}" type="pres">
      <dgm:prSet presAssocID="{7145087A-B670-4039-8E19-6E6EFDFCD16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CD6FE9D-AF32-45D7-9FA3-0027EEFD3CC9}" type="pres">
      <dgm:prSet presAssocID="{4CFED89B-B7B2-4541-9311-AD73AE094F28}" presName="spacer" presStyleCnt="0"/>
      <dgm:spPr/>
    </dgm:pt>
    <dgm:pt modelId="{49609201-D6CA-468A-B161-E10F74E67B4E}" type="pres">
      <dgm:prSet presAssocID="{FD5BDE3A-3E98-44B3-816D-A0633961224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ACE1531-6C9F-4215-83E6-0EB44A0D85E8}" type="pres">
      <dgm:prSet presAssocID="{169EE1FC-7504-4E1D-91D2-7AA77CD32010}" presName="spacer" presStyleCnt="0"/>
      <dgm:spPr/>
    </dgm:pt>
    <dgm:pt modelId="{2369C752-B5A3-4DFC-B694-B6FE7721C0F9}" type="pres">
      <dgm:prSet presAssocID="{E1D40C6C-CBC2-436C-800C-B22B9AB21DF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06C2028-17C0-4C56-AAEB-DA458DC8ACC1}" type="pres">
      <dgm:prSet presAssocID="{5430F4D1-3314-4F67-BCE8-250C54C7AD55}" presName="spacer" presStyleCnt="0"/>
      <dgm:spPr/>
    </dgm:pt>
    <dgm:pt modelId="{C8C67C72-182F-4AE2-BF7F-89BEA2F76502}" type="pres">
      <dgm:prSet presAssocID="{F928C6E8-DAD8-4032-8D7D-C7C9415C59F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4E0FC05-DA09-41B4-B9E0-77AB2457B2D3}" srcId="{CCDF0353-E31B-455C-8051-EC538C463C76}" destId="{7145087A-B670-4039-8E19-6E6EFDFCD16E}" srcOrd="2" destOrd="0" parTransId="{5201CFF6-990E-46E4-92EF-AFF4DD824A17}" sibTransId="{4CFED89B-B7B2-4541-9311-AD73AE094F28}"/>
    <dgm:cxn modelId="{D44A2112-E923-4BCE-BBD8-CF2CD0332FB0}" srcId="{CCDF0353-E31B-455C-8051-EC538C463C76}" destId="{E1D40C6C-CBC2-436C-800C-B22B9AB21DF7}" srcOrd="4" destOrd="0" parTransId="{83A90070-BCD2-43E4-8C62-406EBA603C50}" sibTransId="{5430F4D1-3314-4F67-BCE8-250C54C7AD55}"/>
    <dgm:cxn modelId="{4F294970-F5B7-448F-B165-8E67CBA0D245}" srcId="{CCDF0353-E31B-455C-8051-EC538C463C76}" destId="{5912FA5B-FAD2-47D1-9B54-A1FCDD7B0A9B}" srcOrd="1" destOrd="0" parTransId="{012CCD10-039B-4B15-AA35-CB0362418108}" sibTransId="{16A54C9B-E0DE-4A5D-A9E1-8D796A6A2A16}"/>
    <dgm:cxn modelId="{AEBCDC57-1CF1-42C4-97FA-F7081411CF88}" srcId="{CCDF0353-E31B-455C-8051-EC538C463C76}" destId="{F3376805-D984-4761-A8B2-E9E3E93F4827}" srcOrd="0" destOrd="0" parTransId="{65C4618F-872C-46F6-BD97-ADB965B30FF8}" sibTransId="{C9A00BDD-5D95-470A-8BB8-4C478F986A7C}"/>
    <dgm:cxn modelId="{58620D95-5C1A-4ED7-87E7-5D3E63AC9C31}" srcId="{CCDF0353-E31B-455C-8051-EC538C463C76}" destId="{F928C6E8-DAD8-4032-8D7D-C7C9415C59F0}" srcOrd="5" destOrd="0" parTransId="{2D1D126E-2D78-4241-A3A1-9E2AB0E8975A}" sibTransId="{040AEAA8-AB11-4394-8065-571E440137F5}"/>
    <dgm:cxn modelId="{E3861FA1-BE83-4F6A-A3E7-502BD9D31786}" type="presOf" srcId="{5912FA5B-FAD2-47D1-9B54-A1FCDD7B0A9B}" destId="{605E02E6-4EA6-4D7D-AF3B-FE9F39339CA4}" srcOrd="0" destOrd="0" presId="urn:microsoft.com/office/officeart/2005/8/layout/vList2"/>
    <dgm:cxn modelId="{D166FDBF-1F89-401C-B48F-9FFC8A83479C}" type="presOf" srcId="{F3376805-D984-4761-A8B2-E9E3E93F4827}" destId="{C9AC0576-2F9C-4F45-84FC-F8AE680D74DA}" srcOrd="0" destOrd="0" presId="urn:microsoft.com/office/officeart/2005/8/layout/vList2"/>
    <dgm:cxn modelId="{51511FC7-4FB5-45DF-931E-3C80EB7D5926}" type="presOf" srcId="{CCDF0353-E31B-455C-8051-EC538C463C76}" destId="{122AB975-8337-4B1F-9C15-DC994ED76508}" srcOrd="0" destOrd="0" presId="urn:microsoft.com/office/officeart/2005/8/layout/vList2"/>
    <dgm:cxn modelId="{76ECC3C9-5F9E-4AB6-B735-C7118AE56769}" type="presOf" srcId="{F928C6E8-DAD8-4032-8D7D-C7C9415C59F0}" destId="{C8C67C72-182F-4AE2-BF7F-89BEA2F76502}" srcOrd="0" destOrd="0" presId="urn:microsoft.com/office/officeart/2005/8/layout/vList2"/>
    <dgm:cxn modelId="{5A43BECD-6B90-401F-AEE6-1517A4BF4425}" type="presOf" srcId="{E1D40C6C-CBC2-436C-800C-B22B9AB21DF7}" destId="{2369C752-B5A3-4DFC-B694-B6FE7721C0F9}" srcOrd="0" destOrd="0" presId="urn:microsoft.com/office/officeart/2005/8/layout/vList2"/>
    <dgm:cxn modelId="{E90F21D8-FB4D-45D0-9C86-5A3246598B37}" srcId="{CCDF0353-E31B-455C-8051-EC538C463C76}" destId="{FD5BDE3A-3E98-44B3-816D-A06339612246}" srcOrd="3" destOrd="0" parTransId="{2AB6F12E-B1A4-414A-A686-53394D850557}" sibTransId="{169EE1FC-7504-4E1D-91D2-7AA77CD32010}"/>
    <dgm:cxn modelId="{E42452E4-4BD7-42A7-99AA-573FED5654C5}" type="presOf" srcId="{FD5BDE3A-3E98-44B3-816D-A06339612246}" destId="{49609201-D6CA-468A-B161-E10F74E67B4E}" srcOrd="0" destOrd="0" presId="urn:microsoft.com/office/officeart/2005/8/layout/vList2"/>
    <dgm:cxn modelId="{75E775EB-654D-4D41-9A54-AE4C85A7F588}" type="presOf" srcId="{7145087A-B670-4039-8E19-6E6EFDFCD16E}" destId="{08F98052-DCED-49BE-A46A-9F8A4AA2484A}" srcOrd="0" destOrd="0" presId="urn:microsoft.com/office/officeart/2005/8/layout/vList2"/>
    <dgm:cxn modelId="{90BBDCF7-567B-4D9E-9B2A-B0A7A4CB746C}" type="presParOf" srcId="{122AB975-8337-4B1F-9C15-DC994ED76508}" destId="{C9AC0576-2F9C-4F45-84FC-F8AE680D74DA}" srcOrd="0" destOrd="0" presId="urn:microsoft.com/office/officeart/2005/8/layout/vList2"/>
    <dgm:cxn modelId="{014C10DB-51EA-4724-A784-3CCD702148F8}" type="presParOf" srcId="{122AB975-8337-4B1F-9C15-DC994ED76508}" destId="{FE005E24-415F-4039-92FA-470385E65C44}" srcOrd="1" destOrd="0" presId="urn:microsoft.com/office/officeart/2005/8/layout/vList2"/>
    <dgm:cxn modelId="{0082D36B-8580-4572-BC91-72AD442E9C31}" type="presParOf" srcId="{122AB975-8337-4B1F-9C15-DC994ED76508}" destId="{605E02E6-4EA6-4D7D-AF3B-FE9F39339CA4}" srcOrd="2" destOrd="0" presId="urn:microsoft.com/office/officeart/2005/8/layout/vList2"/>
    <dgm:cxn modelId="{00AF5C5F-CB8B-4BEB-AA5F-EF2C372FC8B8}" type="presParOf" srcId="{122AB975-8337-4B1F-9C15-DC994ED76508}" destId="{AA2092C6-5A75-4B5D-B276-375724F9BA9B}" srcOrd="3" destOrd="0" presId="urn:microsoft.com/office/officeart/2005/8/layout/vList2"/>
    <dgm:cxn modelId="{ADAF965E-AF55-46A5-B763-6CF97426B495}" type="presParOf" srcId="{122AB975-8337-4B1F-9C15-DC994ED76508}" destId="{08F98052-DCED-49BE-A46A-9F8A4AA2484A}" srcOrd="4" destOrd="0" presId="urn:microsoft.com/office/officeart/2005/8/layout/vList2"/>
    <dgm:cxn modelId="{7F0B89F9-9841-453B-A9AC-A8069A5230DA}" type="presParOf" srcId="{122AB975-8337-4B1F-9C15-DC994ED76508}" destId="{1CD6FE9D-AF32-45D7-9FA3-0027EEFD3CC9}" srcOrd="5" destOrd="0" presId="urn:microsoft.com/office/officeart/2005/8/layout/vList2"/>
    <dgm:cxn modelId="{DA010C84-A1A7-41A5-B34A-5BF18DDB678A}" type="presParOf" srcId="{122AB975-8337-4B1F-9C15-DC994ED76508}" destId="{49609201-D6CA-468A-B161-E10F74E67B4E}" srcOrd="6" destOrd="0" presId="urn:microsoft.com/office/officeart/2005/8/layout/vList2"/>
    <dgm:cxn modelId="{4E235BF0-597F-4622-8591-50018A9615ED}" type="presParOf" srcId="{122AB975-8337-4B1F-9C15-DC994ED76508}" destId="{EACE1531-6C9F-4215-83E6-0EB44A0D85E8}" srcOrd="7" destOrd="0" presId="urn:microsoft.com/office/officeart/2005/8/layout/vList2"/>
    <dgm:cxn modelId="{88CAA6B1-AA35-4E65-80FE-82EAE9D43788}" type="presParOf" srcId="{122AB975-8337-4B1F-9C15-DC994ED76508}" destId="{2369C752-B5A3-4DFC-B694-B6FE7721C0F9}" srcOrd="8" destOrd="0" presId="urn:microsoft.com/office/officeart/2005/8/layout/vList2"/>
    <dgm:cxn modelId="{0E673B52-77A1-46CE-8DFE-EA12BB7D4CCA}" type="presParOf" srcId="{122AB975-8337-4B1F-9C15-DC994ED76508}" destId="{F06C2028-17C0-4C56-AAEB-DA458DC8ACC1}" srcOrd="9" destOrd="0" presId="urn:microsoft.com/office/officeart/2005/8/layout/vList2"/>
    <dgm:cxn modelId="{801C102D-2380-4B32-A480-D75115461079}" type="presParOf" srcId="{122AB975-8337-4B1F-9C15-DC994ED76508}" destId="{C8C67C72-182F-4AE2-BF7F-89BEA2F7650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DF0353-E31B-455C-8051-EC538C463C7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376805-D984-4761-A8B2-E9E3E93F4827}">
      <dgm:prSet/>
      <dgm:spPr/>
      <dgm:t>
        <a:bodyPr/>
        <a:lstStyle/>
        <a:p>
          <a:r>
            <a:rPr lang="en-US" dirty="0" err="1"/>
            <a:t>Får</a:t>
          </a:r>
          <a:r>
            <a:rPr lang="en-US" dirty="0"/>
            <a:t> </a:t>
          </a:r>
          <a:r>
            <a:rPr lang="en-US" dirty="0" err="1"/>
            <a:t>fagligheden</a:t>
          </a:r>
          <a:r>
            <a:rPr lang="en-US" dirty="0"/>
            <a:t> </a:t>
          </a:r>
          <a:r>
            <a:rPr lang="en-US" dirty="0" err="1"/>
            <a:t>plads</a:t>
          </a:r>
          <a:r>
            <a:rPr lang="en-US" dirty="0"/>
            <a:t> </a:t>
          </a:r>
          <a:r>
            <a:rPr lang="en-US" dirty="0" err="1"/>
            <a:t>nok</a:t>
          </a:r>
          <a:r>
            <a:rPr lang="en-US" dirty="0"/>
            <a:t> </a:t>
          </a:r>
          <a:r>
            <a:rPr lang="en-US" dirty="0" err="1"/>
            <a:t>ift</a:t>
          </a:r>
          <a:r>
            <a:rPr lang="en-US" dirty="0"/>
            <a:t> </a:t>
          </a:r>
          <a:r>
            <a:rPr lang="en-US" dirty="0" err="1"/>
            <a:t>politik</a:t>
          </a:r>
          <a:r>
            <a:rPr lang="en-US" dirty="0"/>
            <a:t>? </a:t>
          </a:r>
        </a:p>
      </dgm:t>
    </dgm:pt>
    <dgm:pt modelId="{65C4618F-872C-46F6-BD97-ADB965B30FF8}" type="parTrans" cxnId="{AEBCDC57-1CF1-42C4-97FA-F7081411CF88}">
      <dgm:prSet/>
      <dgm:spPr/>
      <dgm:t>
        <a:bodyPr/>
        <a:lstStyle/>
        <a:p>
          <a:endParaRPr lang="en-US"/>
        </a:p>
      </dgm:t>
    </dgm:pt>
    <dgm:pt modelId="{C9A00BDD-5D95-470A-8BB8-4C478F986A7C}" type="sibTrans" cxnId="{AEBCDC57-1CF1-42C4-97FA-F7081411CF88}">
      <dgm:prSet/>
      <dgm:spPr/>
      <dgm:t>
        <a:bodyPr/>
        <a:lstStyle/>
        <a:p>
          <a:endParaRPr lang="en-US"/>
        </a:p>
      </dgm:t>
    </dgm:pt>
    <dgm:pt modelId="{872E5EEC-6875-4C48-A806-87FE63F269DA}">
      <dgm:prSet/>
      <dgm:spPr/>
      <dgm:t>
        <a:bodyPr/>
        <a:lstStyle/>
        <a:p>
          <a:r>
            <a:rPr lang="en-US" dirty="0"/>
            <a:t>Har vi det </a:t>
          </a:r>
          <a:r>
            <a:rPr lang="en-US" dirty="0" err="1"/>
            <a:t>rette</a:t>
          </a:r>
          <a:r>
            <a:rPr lang="en-US" dirty="0"/>
            <a:t> mix af </a:t>
          </a:r>
          <a:r>
            <a:rPr lang="en-US" dirty="0" err="1"/>
            <a:t>generalister</a:t>
          </a:r>
          <a:r>
            <a:rPr lang="en-US" dirty="0"/>
            <a:t> og fag-</a:t>
          </a:r>
          <a:r>
            <a:rPr lang="en-US" dirty="0" err="1"/>
            <a:t>specialister</a:t>
          </a:r>
          <a:r>
            <a:rPr lang="en-US" dirty="0"/>
            <a:t>?</a:t>
          </a:r>
        </a:p>
      </dgm:t>
    </dgm:pt>
    <dgm:pt modelId="{B82963FA-101A-43AF-9870-BD90664D3208}" type="parTrans" cxnId="{E3B9EF93-7CA6-4A82-93E1-87652C503155}">
      <dgm:prSet/>
      <dgm:spPr/>
      <dgm:t>
        <a:bodyPr/>
        <a:lstStyle/>
        <a:p>
          <a:endParaRPr lang="en-GB"/>
        </a:p>
      </dgm:t>
    </dgm:pt>
    <dgm:pt modelId="{6CA7F66C-11DE-49AA-A0FA-E55B0ADE6DCA}" type="sibTrans" cxnId="{E3B9EF93-7CA6-4A82-93E1-87652C503155}">
      <dgm:prSet/>
      <dgm:spPr/>
      <dgm:t>
        <a:bodyPr/>
        <a:lstStyle/>
        <a:p>
          <a:endParaRPr lang="en-GB"/>
        </a:p>
      </dgm:t>
    </dgm:pt>
    <dgm:pt modelId="{5D3E3BB5-C9B9-46D1-BD4C-4A6F4B4F9ABA}">
      <dgm:prSet/>
      <dgm:spPr/>
      <dgm:t>
        <a:bodyPr/>
        <a:lstStyle/>
        <a:p>
          <a:r>
            <a:rPr lang="en-US" dirty="0" err="1"/>
            <a:t>Lærer</a:t>
          </a:r>
          <a:r>
            <a:rPr lang="en-US" dirty="0"/>
            <a:t> vi </a:t>
          </a:r>
          <a:r>
            <a:rPr lang="en-US" dirty="0" err="1"/>
            <a:t>i</a:t>
          </a:r>
          <a:r>
            <a:rPr lang="en-US" dirty="0"/>
            <a:t> tide, og </a:t>
          </a:r>
          <a:r>
            <a:rPr lang="en-US" dirty="0" err="1"/>
            <a:t>bruger</a:t>
          </a:r>
          <a:r>
            <a:rPr lang="en-US" dirty="0"/>
            <a:t> vi </a:t>
          </a:r>
          <a:r>
            <a:rPr lang="en-US" dirty="0" err="1"/>
            <a:t>hvad</a:t>
          </a:r>
          <a:r>
            <a:rPr lang="en-US" dirty="0"/>
            <a:t> vi </a:t>
          </a:r>
          <a:r>
            <a:rPr lang="en-US" dirty="0" err="1"/>
            <a:t>lærte</a:t>
          </a:r>
          <a:r>
            <a:rPr lang="en-US" dirty="0"/>
            <a:t>? </a:t>
          </a:r>
        </a:p>
      </dgm:t>
    </dgm:pt>
    <dgm:pt modelId="{15C472CB-0F37-44AA-B8E2-7B7464A6F1A0}" type="parTrans" cxnId="{DAF55357-6866-48DE-B6C8-0EB548BE70EC}">
      <dgm:prSet/>
      <dgm:spPr/>
      <dgm:t>
        <a:bodyPr/>
        <a:lstStyle/>
        <a:p>
          <a:endParaRPr lang="en-GB"/>
        </a:p>
      </dgm:t>
    </dgm:pt>
    <dgm:pt modelId="{EFB2E14B-9697-47F0-BDCC-A5DC2956E270}" type="sibTrans" cxnId="{DAF55357-6866-48DE-B6C8-0EB548BE70EC}">
      <dgm:prSet/>
      <dgm:spPr/>
      <dgm:t>
        <a:bodyPr/>
        <a:lstStyle/>
        <a:p>
          <a:endParaRPr lang="en-GB"/>
        </a:p>
      </dgm:t>
    </dgm:pt>
    <dgm:pt modelId="{F19B2BB1-AC55-4DCF-95D7-FA5CF00174F5}">
      <dgm:prSet/>
      <dgm:spPr/>
      <dgm:t>
        <a:bodyPr/>
        <a:lstStyle/>
        <a:p>
          <a:r>
            <a:rPr lang="en-US" dirty="0" err="1"/>
            <a:t>Ved</a:t>
          </a:r>
          <a:r>
            <a:rPr lang="en-US" dirty="0"/>
            <a:t> vi </a:t>
          </a:r>
          <a:r>
            <a:rPr lang="en-US" dirty="0" err="1"/>
            <a:t>hvad</a:t>
          </a:r>
          <a:r>
            <a:rPr lang="en-US" dirty="0"/>
            <a:t> der </a:t>
          </a:r>
          <a:r>
            <a:rPr lang="en-US" dirty="0" err="1"/>
            <a:t>sker</a:t>
          </a:r>
          <a:r>
            <a:rPr lang="en-US" dirty="0"/>
            <a:t> </a:t>
          </a:r>
          <a:r>
            <a:rPr lang="en-US" dirty="0" err="1"/>
            <a:t>derude</a:t>
          </a:r>
          <a:r>
            <a:rPr lang="en-US" dirty="0"/>
            <a:t>?</a:t>
          </a:r>
        </a:p>
      </dgm:t>
    </dgm:pt>
    <dgm:pt modelId="{E953228B-F5A5-4A59-AB50-0FD9B5099173}" type="parTrans" cxnId="{DD16981F-1958-45AA-A11A-FDC5A2EB595A}">
      <dgm:prSet/>
      <dgm:spPr/>
      <dgm:t>
        <a:bodyPr/>
        <a:lstStyle/>
        <a:p>
          <a:endParaRPr lang="en-GB"/>
        </a:p>
      </dgm:t>
    </dgm:pt>
    <dgm:pt modelId="{8C6E5E3D-F2D8-4FED-9799-E4C11171F5AF}" type="sibTrans" cxnId="{DD16981F-1958-45AA-A11A-FDC5A2EB595A}">
      <dgm:prSet/>
      <dgm:spPr/>
      <dgm:t>
        <a:bodyPr/>
        <a:lstStyle/>
        <a:p>
          <a:endParaRPr lang="en-GB"/>
        </a:p>
      </dgm:t>
    </dgm:pt>
    <dgm:pt modelId="{B52A7A80-EFE7-4E4C-BB56-52B444041A0E}">
      <dgm:prSet/>
      <dgm:spPr/>
      <dgm:t>
        <a:bodyPr/>
        <a:lstStyle/>
        <a:p>
          <a:r>
            <a:rPr lang="en-US" dirty="0"/>
            <a:t>Memo: Energi, </a:t>
          </a:r>
          <a:r>
            <a:rPr lang="en-US" dirty="0" err="1"/>
            <a:t>vand</a:t>
          </a:r>
          <a:r>
            <a:rPr lang="en-US" dirty="0"/>
            <a:t>, </a:t>
          </a:r>
          <a:r>
            <a:rPr lang="en-US" dirty="0" err="1"/>
            <a:t>klima</a:t>
          </a:r>
          <a:r>
            <a:rPr lang="en-US" dirty="0"/>
            <a:t>, (</a:t>
          </a:r>
          <a:r>
            <a:rPr lang="en-US" dirty="0" err="1"/>
            <a:t>faglig</a:t>
          </a:r>
          <a:r>
            <a:rPr lang="en-US" dirty="0"/>
            <a:t>) </a:t>
          </a:r>
          <a:r>
            <a:rPr lang="en-US" dirty="0" err="1"/>
            <a:t>uddannelse</a:t>
          </a:r>
          <a:r>
            <a:rPr lang="en-US" dirty="0"/>
            <a:t>, migration, </a:t>
          </a:r>
          <a:r>
            <a:rPr lang="en-US" dirty="0" err="1"/>
            <a:t>menneskerettigheder</a:t>
          </a:r>
          <a:r>
            <a:rPr lang="en-US" dirty="0"/>
            <a:t>, governance, </a:t>
          </a:r>
          <a:r>
            <a:rPr lang="en-US" dirty="0" err="1"/>
            <a:t>sundhed</a:t>
          </a:r>
          <a:r>
            <a:rPr lang="en-US" dirty="0"/>
            <a:t> … </a:t>
          </a:r>
        </a:p>
      </dgm:t>
    </dgm:pt>
    <dgm:pt modelId="{8E2F308B-08C0-4FE3-9B34-9A31F473769F}" type="parTrans" cxnId="{485EC53E-FC2C-4076-B9C6-7E7BF6055074}">
      <dgm:prSet/>
      <dgm:spPr/>
      <dgm:t>
        <a:bodyPr/>
        <a:lstStyle/>
        <a:p>
          <a:endParaRPr lang="en-GB"/>
        </a:p>
      </dgm:t>
    </dgm:pt>
    <dgm:pt modelId="{D9665558-F97C-46B2-BA55-0902C272A495}" type="sibTrans" cxnId="{485EC53E-FC2C-4076-B9C6-7E7BF6055074}">
      <dgm:prSet/>
      <dgm:spPr/>
      <dgm:t>
        <a:bodyPr/>
        <a:lstStyle/>
        <a:p>
          <a:endParaRPr lang="en-GB"/>
        </a:p>
      </dgm:t>
    </dgm:pt>
    <dgm:pt modelId="{E03756BF-1BA2-4206-A78D-918720F903BA}">
      <dgm:prSet/>
      <dgm:spPr/>
      <dgm:t>
        <a:bodyPr/>
        <a:lstStyle/>
        <a:p>
          <a:endParaRPr lang="en-US" dirty="0"/>
        </a:p>
      </dgm:t>
    </dgm:pt>
    <dgm:pt modelId="{4FC7F0CB-C65B-4F3B-A44F-FAFD162C38E3}" type="parTrans" cxnId="{AE78E5B5-37D4-484A-B602-07C801961275}">
      <dgm:prSet/>
      <dgm:spPr/>
      <dgm:t>
        <a:bodyPr/>
        <a:lstStyle/>
        <a:p>
          <a:endParaRPr lang="en-GB"/>
        </a:p>
      </dgm:t>
    </dgm:pt>
    <dgm:pt modelId="{B49D3A50-B001-47A7-9CB6-ACC8152C42A6}" type="sibTrans" cxnId="{AE78E5B5-37D4-484A-B602-07C801961275}">
      <dgm:prSet/>
      <dgm:spPr/>
      <dgm:t>
        <a:bodyPr/>
        <a:lstStyle/>
        <a:p>
          <a:endParaRPr lang="en-GB"/>
        </a:p>
      </dgm:t>
    </dgm:pt>
    <dgm:pt modelId="{122AB975-8337-4B1F-9C15-DC994ED76508}" type="pres">
      <dgm:prSet presAssocID="{CCDF0353-E31B-455C-8051-EC538C463C76}" presName="linear" presStyleCnt="0">
        <dgm:presLayoutVars>
          <dgm:animLvl val="lvl"/>
          <dgm:resizeHandles val="exact"/>
        </dgm:presLayoutVars>
      </dgm:prSet>
      <dgm:spPr/>
    </dgm:pt>
    <dgm:pt modelId="{C9AC0576-2F9C-4F45-84FC-F8AE680D74DA}" type="pres">
      <dgm:prSet presAssocID="{F3376805-D984-4761-A8B2-E9E3E93F482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E005E24-415F-4039-92FA-470385E65C44}" type="pres">
      <dgm:prSet presAssocID="{C9A00BDD-5D95-470A-8BB8-4C478F986A7C}" presName="spacer" presStyleCnt="0"/>
      <dgm:spPr/>
    </dgm:pt>
    <dgm:pt modelId="{B216837A-92C6-4E40-8DB4-10D5A571A90E}" type="pres">
      <dgm:prSet presAssocID="{F19B2BB1-AC55-4DCF-95D7-FA5CF00174F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4C2AF17-66D8-40E5-8398-408F4DC931E3}" type="pres">
      <dgm:prSet presAssocID="{8C6E5E3D-F2D8-4FED-9799-E4C11171F5AF}" presName="spacer" presStyleCnt="0"/>
      <dgm:spPr/>
    </dgm:pt>
    <dgm:pt modelId="{B6CE081F-52DD-4368-97E2-FE89F8AF2CD4}" type="pres">
      <dgm:prSet presAssocID="{5D3E3BB5-C9B9-46D1-BD4C-4A6F4B4F9AB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5E07FCE-EE2B-4005-9BC2-D3E6F14DBDF5}" type="pres">
      <dgm:prSet presAssocID="{EFB2E14B-9697-47F0-BDCC-A5DC2956E270}" presName="spacer" presStyleCnt="0"/>
      <dgm:spPr/>
    </dgm:pt>
    <dgm:pt modelId="{2F9F3EBE-6A62-434B-A925-8FF794054D17}" type="pres">
      <dgm:prSet presAssocID="{872E5EEC-6875-4C48-A806-87FE63F269D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05D95A8-46BC-42BA-80D5-7EB04274B45D}" type="pres">
      <dgm:prSet presAssocID="{6CA7F66C-11DE-49AA-A0FA-E55B0ADE6DCA}" presName="spacer" presStyleCnt="0"/>
      <dgm:spPr/>
    </dgm:pt>
    <dgm:pt modelId="{93E94322-8252-42BA-92EC-0C421FE6A94A}" type="pres">
      <dgm:prSet presAssocID="{E03756BF-1BA2-4206-A78D-918720F903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D630223-C373-4601-BE8D-E6016334E06F}" type="pres">
      <dgm:prSet presAssocID="{B49D3A50-B001-47A7-9CB6-ACC8152C42A6}" presName="spacer" presStyleCnt="0"/>
      <dgm:spPr/>
    </dgm:pt>
    <dgm:pt modelId="{005772FC-4CC7-4698-8F51-EA37178E3BC6}" type="pres">
      <dgm:prSet presAssocID="{B52A7A80-EFE7-4E4C-BB56-52B444041A0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D16981F-1958-45AA-A11A-FDC5A2EB595A}" srcId="{CCDF0353-E31B-455C-8051-EC538C463C76}" destId="{F19B2BB1-AC55-4DCF-95D7-FA5CF00174F5}" srcOrd="1" destOrd="0" parTransId="{E953228B-F5A5-4A59-AB50-0FD9B5099173}" sibTransId="{8C6E5E3D-F2D8-4FED-9799-E4C11171F5AF}"/>
    <dgm:cxn modelId="{B9EE923E-EB89-4A74-9C8B-72E72DAC6795}" type="presOf" srcId="{E03756BF-1BA2-4206-A78D-918720F903BA}" destId="{93E94322-8252-42BA-92EC-0C421FE6A94A}" srcOrd="0" destOrd="0" presId="urn:microsoft.com/office/officeart/2005/8/layout/vList2"/>
    <dgm:cxn modelId="{485EC53E-FC2C-4076-B9C6-7E7BF6055074}" srcId="{CCDF0353-E31B-455C-8051-EC538C463C76}" destId="{B52A7A80-EFE7-4E4C-BB56-52B444041A0E}" srcOrd="5" destOrd="0" parTransId="{8E2F308B-08C0-4FE3-9B34-9A31F473769F}" sibTransId="{D9665558-F97C-46B2-BA55-0902C272A495}"/>
    <dgm:cxn modelId="{DAF55357-6866-48DE-B6C8-0EB548BE70EC}" srcId="{CCDF0353-E31B-455C-8051-EC538C463C76}" destId="{5D3E3BB5-C9B9-46D1-BD4C-4A6F4B4F9ABA}" srcOrd="2" destOrd="0" parTransId="{15C472CB-0F37-44AA-B8E2-7B7464A6F1A0}" sibTransId="{EFB2E14B-9697-47F0-BDCC-A5DC2956E270}"/>
    <dgm:cxn modelId="{AEBCDC57-1CF1-42C4-97FA-F7081411CF88}" srcId="{CCDF0353-E31B-455C-8051-EC538C463C76}" destId="{F3376805-D984-4761-A8B2-E9E3E93F4827}" srcOrd="0" destOrd="0" parTransId="{65C4618F-872C-46F6-BD97-ADB965B30FF8}" sibTransId="{C9A00BDD-5D95-470A-8BB8-4C478F986A7C}"/>
    <dgm:cxn modelId="{431E1658-D49B-4298-9C6A-2EB88823CEDD}" type="presOf" srcId="{5D3E3BB5-C9B9-46D1-BD4C-4A6F4B4F9ABA}" destId="{B6CE081F-52DD-4368-97E2-FE89F8AF2CD4}" srcOrd="0" destOrd="0" presId="urn:microsoft.com/office/officeart/2005/8/layout/vList2"/>
    <dgm:cxn modelId="{85571884-9ADC-4DF0-90CD-37EAF00CACDB}" type="presOf" srcId="{F19B2BB1-AC55-4DCF-95D7-FA5CF00174F5}" destId="{B216837A-92C6-4E40-8DB4-10D5A571A90E}" srcOrd="0" destOrd="0" presId="urn:microsoft.com/office/officeart/2005/8/layout/vList2"/>
    <dgm:cxn modelId="{E3B9EF93-7CA6-4A82-93E1-87652C503155}" srcId="{CCDF0353-E31B-455C-8051-EC538C463C76}" destId="{872E5EEC-6875-4C48-A806-87FE63F269DA}" srcOrd="3" destOrd="0" parTransId="{B82963FA-101A-43AF-9870-BD90664D3208}" sibTransId="{6CA7F66C-11DE-49AA-A0FA-E55B0ADE6DCA}"/>
    <dgm:cxn modelId="{D1647399-C209-4A69-81A5-A17F3B9ED378}" type="presOf" srcId="{B52A7A80-EFE7-4E4C-BB56-52B444041A0E}" destId="{005772FC-4CC7-4698-8F51-EA37178E3BC6}" srcOrd="0" destOrd="0" presId="urn:microsoft.com/office/officeart/2005/8/layout/vList2"/>
    <dgm:cxn modelId="{88B65AA6-D097-4902-A750-0F4698C8DA19}" type="presOf" srcId="{872E5EEC-6875-4C48-A806-87FE63F269DA}" destId="{2F9F3EBE-6A62-434B-A925-8FF794054D17}" srcOrd="0" destOrd="0" presId="urn:microsoft.com/office/officeart/2005/8/layout/vList2"/>
    <dgm:cxn modelId="{AE78E5B5-37D4-484A-B602-07C801961275}" srcId="{CCDF0353-E31B-455C-8051-EC538C463C76}" destId="{E03756BF-1BA2-4206-A78D-918720F903BA}" srcOrd="4" destOrd="0" parTransId="{4FC7F0CB-C65B-4F3B-A44F-FAFD162C38E3}" sibTransId="{B49D3A50-B001-47A7-9CB6-ACC8152C42A6}"/>
    <dgm:cxn modelId="{D166FDBF-1F89-401C-B48F-9FFC8A83479C}" type="presOf" srcId="{F3376805-D984-4761-A8B2-E9E3E93F4827}" destId="{C9AC0576-2F9C-4F45-84FC-F8AE680D74DA}" srcOrd="0" destOrd="0" presId="urn:microsoft.com/office/officeart/2005/8/layout/vList2"/>
    <dgm:cxn modelId="{51511FC7-4FB5-45DF-931E-3C80EB7D5926}" type="presOf" srcId="{CCDF0353-E31B-455C-8051-EC538C463C76}" destId="{122AB975-8337-4B1F-9C15-DC994ED76508}" srcOrd="0" destOrd="0" presId="urn:microsoft.com/office/officeart/2005/8/layout/vList2"/>
    <dgm:cxn modelId="{90BBDCF7-567B-4D9E-9B2A-B0A7A4CB746C}" type="presParOf" srcId="{122AB975-8337-4B1F-9C15-DC994ED76508}" destId="{C9AC0576-2F9C-4F45-84FC-F8AE680D74DA}" srcOrd="0" destOrd="0" presId="urn:microsoft.com/office/officeart/2005/8/layout/vList2"/>
    <dgm:cxn modelId="{014C10DB-51EA-4724-A784-3CCD702148F8}" type="presParOf" srcId="{122AB975-8337-4B1F-9C15-DC994ED76508}" destId="{FE005E24-415F-4039-92FA-470385E65C44}" srcOrd="1" destOrd="0" presId="urn:microsoft.com/office/officeart/2005/8/layout/vList2"/>
    <dgm:cxn modelId="{C7802EB1-2543-4C23-B9DA-0A43392A9BF9}" type="presParOf" srcId="{122AB975-8337-4B1F-9C15-DC994ED76508}" destId="{B216837A-92C6-4E40-8DB4-10D5A571A90E}" srcOrd="2" destOrd="0" presId="urn:microsoft.com/office/officeart/2005/8/layout/vList2"/>
    <dgm:cxn modelId="{06534D4C-9052-4921-8884-9D7F26116C5E}" type="presParOf" srcId="{122AB975-8337-4B1F-9C15-DC994ED76508}" destId="{64C2AF17-66D8-40E5-8398-408F4DC931E3}" srcOrd="3" destOrd="0" presId="urn:microsoft.com/office/officeart/2005/8/layout/vList2"/>
    <dgm:cxn modelId="{2CFE4893-9C88-4758-B047-DBD8A4A781EC}" type="presParOf" srcId="{122AB975-8337-4B1F-9C15-DC994ED76508}" destId="{B6CE081F-52DD-4368-97E2-FE89F8AF2CD4}" srcOrd="4" destOrd="0" presId="urn:microsoft.com/office/officeart/2005/8/layout/vList2"/>
    <dgm:cxn modelId="{D41B7965-C522-4D2D-99C2-D0796A63071A}" type="presParOf" srcId="{122AB975-8337-4B1F-9C15-DC994ED76508}" destId="{85E07FCE-EE2B-4005-9BC2-D3E6F14DBDF5}" srcOrd="5" destOrd="0" presId="urn:microsoft.com/office/officeart/2005/8/layout/vList2"/>
    <dgm:cxn modelId="{C12656BE-CDBB-473B-A239-017C0A4A5CFE}" type="presParOf" srcId="{122AB975-8337-4B1F-9C15-DC994ED76508}" destId="{2F9F3EBE-6A62-434B-A925-8FF794054D17}" srcOrd="6" destOrd="0" presId="urn:microsoft.com/office/officeart/2005/8/layout/vList2"/>
    <dgm:cxn modelId="{D9E75F90-EC4B-4189-B5E5-BBAE05368DC7}" type="presParOf" srcId="{122AB975-8337-4B1F-9C15-DC994ED76508}" destId="{005D95A8-46BC-42BA-80D5-7EB04274B45D}" srcOrd="7" destOrd="0" presId="urn:microsoft.com/office/officeart/2005/8/layout/vList2"/>
    <dgm:cxn modelId="{E26A5F4D-FFA9-47B0-B05E-AC78929D6A4C}" type="presParOf" srcId="{122AB975-8337-4B1F-9C15-DC994ED76508}" destId="{93E94322-8252-42BA-92EC-0C421FE6A94A}" srcOrd="8" destOrd="0" presId="urn:microsoft.com/office/officeart/2005/8/layout/vList2"/>
    <dgm:cxn modelId="{CF9870D2-2E40-49A1-AD65-B9AF068EF7E7}" type="presParOf" srcId="{122AB975-8337-4B1F-9C15-DC994ED76508}" destId="{CD630223-C373-4601-BE8D-E6016334E06F}" srcOrd="9" destOrd="0" presId="urn:microsoft.com/office/officeart/2005/8/layout/vList2"/>
    <dgm:cxn modelId="{3140793A-323B-4653-AC31-CD1EA34BB778}" type="presParOf" srcId="{122AB975-8337-4B1F-9C15-DC994ED76508}" destId="{005772FC-4CC7-4698-8F51-EA37178E3BC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82286-E2C9-4AFD-B31F-86B80D59F36A}">
      <dsp:nvSpPr>
        <dsp:cNvPr id="0" name=""/>
        <dsp:cNvSpPr/>
      </dsp:nvSpPr>
      <dsp:spPr>
        <a:xfrm>
          <a:off x="0" y="36030"/>
          <a:ext cx="6628804" cy="1123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800" kern="1200" dirty="0"/>
            <a:t>Strategisk niveau?</a:t>
          </a:r>
          <a:endParaRPr lang="en-US" sz="4800" kern="1200" dirty="0"/>
        </a:p>
      </dsp:txBody>
      <dsp:txXfrm>
        <a:off x="54830" y="90860"/>
        <a:ext cx="6519144" cy="1013539"/>
      </dsp:txXfrm>
    </dsp:sp>
    <dsp:sp modelId="{6B724FF2-B21F-4A3B-92AD-ED9B51BB8037}">
      <dsp:nvSpPr>
        <dsp:cNvPr id="0" name=""/>
        <dsp:cNvSpPr/>
      </dsp:nvSpPr>
      <dsp:spPr>
        <a:xfrm>
          <a:off x="0" y="1297470"/>
          <a:ext cx="6628804" cy="1123199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800" kern="1200" dirty="0"/>
            <a:t>Programmering?</a:t>
          </a:r>
          <a:endParaRPr lang="en-US" sz="4800" kern="1200" dirty="0"/>
        </a:p>
      </dsp:txBody>
      <dsp:txXfrm>
        <a:off x="54830" y="1352300"/>
        <a:ext cx="6519144" cy="1013539"/>
      </dsp:txXfrm>
    </dsp:sp>
    <dsp:sp modelId="{7A97AA3C-0FB1-493E-857F-93783D07B198}">
      <dsp:nvSpPr>
        <dsp:cNvPr id="0" name=""/>
        <dsp:cNvSpPr/>
      </dsp:nvSpPr>
      <dsp:spPr>
        <a:xfrm>
          <a:off x="0" y="2558910"/>
          <a:ext cx="6628804" cy="1123199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800" kern="1200" dirty="0"/>
            <a:t>Implementering?</a:t>
          </a:r>
          <a:endParaRPr lang="en-US" sz="4800" kern="1200" dirty="0"/>
        </a:p>
      </dsp:txBody>
      <dsp:txXfrm>
        <a:off x="54830" y="2613740"/>
        <a:ext cx="6519144" cy="1013539"/>
      </dsp:txXfrm>
    </dsp:sp>
    <dsp:sp modelId="{5F2B140E-DED5-4F4B-840B-E33D40B4282D}">
      <dsp:nvSpPr>
        <dsp:cNvPr id="0" name=""/>
        <dsp:cNvSpPr/>
      </dsp:nvSpPr>
      <dsp:spPr>
        <a:xfrm>
          <a:off x="0" y="3820350"/>
          <a:ext cx="6628804" cy="11231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800" kern="1200" dirty="0"/>
            <a:t>Resultater?</a:t>
          </a:r>
          <a:endParaRPr lang="en-US" sz="4800" kern="1200" dirty="0"/>
        </a:p>
      </dsp:txBody>
      <dsp:txXfrm>
        <a:off x="54830" y="3875180"/>
        <a:ext cx="6519144" cy="101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0576-2F9C-4F45-84FC-F8AE680D74DA}">
      <dsp:nvSpPr>
        <dsp:cNvPr id="0" name=""/>
        <dsp:cNvSpPr/>
      </dsp:nvSpPr>
      <dsp:spPr>
        <a:xfrm>
          <a:off x="0" y="226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Fra </a:t>
          </a:r>
          <a:r>
            <a:rPr lang="en-US" sz="2500" kern="1200" dirty="0" err="1"/>
            <a:t>danske</a:t>
          </a:r>
          <a:r>
            <a:rPr lang="en-US" sz="2500" kern="1200" dirty="0"/>
            <a:t> </a:t>
          </a:r>
          <a:r>
            <a:rPr lang="en-US" sz="2500" kern="1200" dirty="0" err="1"/>
            <a:t>pionérprojekter</a:t>
          </a:r>
          <a:r>
            <a:rPr lang="en-US" sz="2500" kern="1200" dirty="0"/>
            <a:t>…</a:t>
          </a:r>
        </a:p>
      </dsp:txBody>
      <dsp:txXfrm>
        <a:off x="28557" y="254847"/>
        <a:ext cx="6571690" cy="527886"/>
      </dsp:txXfrm>
    </dsp:sp>
    <dsp:sp modelId="{E090A9C8-592E-4C0B-963B-3B657282E44C}">
      <dsp:nvSpPr>
        <dsp:cNvPr id="0" name=""/>
        <dsp:cNvSpPr/>
      </dsp:nvSpPr>
      <dsp:spPr>
        <a:xfrm>
          <a:off x="0" y="883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…</a:t>
          </a:r>
          <a:r>
            <a:rPr lang="en-US" sz="2500" kern="1200" dirty="0" err="1"/>
            <a:t>til</a:t>
          </a:r>
          <a:r>
            <a:rPr lang="en-US" sz="2500" kern="1200" dirty="0"/>
            <a:t> </a:t>
          </a:r>
          <a:r>
            <a:rPr lang="en-US" sz="2500" kern="1200" dirty="0" err="1"/>
            <a:t>partnernes</a:t>
          </a:r>
          <a:r>
            <a:rPr lang="en-US" sz="2500" kern="1200" dirty="0"/>
            <a:t> </a:t>
          </a:r>
          <a:r>
            <a:rPr lang="en-US" sz="2500" kern="1200" dirty="0" err="1"/>
            <a:t>sektorprogrammer</a:t>
          </a:r>
          <a:r>
            <a:rPr lang="en-US" sz="2500" kern="1200" dirty="0"/>
            <a:t>…</a:t>
          </a:r>
        </a:p>
      </dsp:txBody>
      <dsp:txXfrm>
        <a:off x="28557" y="911847"/>
        <a:ext cx="6571690" cy="527886"/>
      </dsp:txXfrm>
    </dsp:sp>
    <dsp:sp modelId="{49609201-D6CA-468A-B161-E10F74E67B4E}">
      <dsp:nvSpPr>
        <dsp:cNvPr id="0" name=""/>
        <dsp:cNvSpPr/>
      </dsp:nvSpPr>
      <dsp:spPr>
        <a:xfrm>
          <a:off x="0" y="1540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…</a:t>
          </a:r>
          <a:r>
            <a:rPr lang="en-US" sz="2500" kern="1200" dirty="0" err="1"/>
            <a:t>tilbage</a:t>
          </a:r>
          <a:r>
            <a:rPr lang="en-US" sz="2500" kern="1200" dirty="0"/>
            <a:t> </a:t>
          </a:r>
          <a:r>
            <a:rPr lang="en-US" sz="2500" kern="1200" dirty="0" err="1"/>
            <a:t>til</a:t>
          </a:r>
          <a:r>
            <a:rPr lang="en-US" sz="2500" kern="1200" dirty="0"/>
            <a:t> </a:t>
          </a:r>
          <a:r>
            <a:rPr lang="en-US" sz="2500" kern="1200" dirty="0" err="1"/>
            <a:t>danske</a:t>
          </a:r>
          <a:r>
            <a:rPr lang="en-US" sz="2500" kern="1200" dirty="0"/>
            <a:t> </a:t>
          </a:r>
          <a:r>
            <a:rPr lang="en-US" sz="2500" kern="1200" dirty="0" err="1"/>
            <a:t>pionérprojekter</a:t>
          </a:r>
          <a:r>
            <a:rPr lang="en-US" sz="2500" kern="1200" dirty="0"/>
            <a:t>??</a:t>
          </a:r>
        </a:p>
      </dsp:txBody>
      <dsp:txXfrm>
        <a:off x="28557" y="1568847"/>
        <a:ext cx="6571690" cy="527886"/>
      </dsp:txXfrm>
    </dsp:sp>
    <dsp:sp modelId="{546ACEB0-63D0-40FB-B67E-874DC1B7B41A}">
      <dsp:nvSpPr>
        <dsp:cNvPr id="0" name=""/>
        <dsp:cNvSpPr/>
      </dsp:nvSpPr>
      <dsp:spPr>
        <a:xfrm>
          <a:off x="0" y="2197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28557" y="2225847"/>
        <a:ext cx="6571690" cy="527886"/>
      </dsp:txXfrm>
    </dsp:sp>
    <dsp:sp modelId="{5ACCB3DF-754F-41E6-9071-00B2E8F8B707}">
      <dsp:nvSpPr>
        <dsp:cNvPr id="0" name=""/>
        <dsp:cNvSpPr/>
      </dsp:nvSpPr>
      <dsp:spPr>
        <a:xfrm>
          <a:off x="0" y="2854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Strategisk</a:t>
          </a:r>
          <a:r>
            <a:rPr lang="en-US" sz="2500" kern="1200" dirty="0"/>
            <a:t> </a:t>
          </a:r>
          <a:r>
            <a:rPr lang="en-US" sz="2500" kern="1200" dirty="0" err="1"/>
            <a:t>rådvildhed</a:t>
          </a:r>
          <a:r>
            <a:rPr lang="en-US" sz="2500" kern="1200" dirty="0"/>
            <a:t>?</a:t>
          </a:r>
        </a:p>
      </dsp:txBody>
      <dsp:txXfrm>
        <a:off x="28557" y="2882847"/>
        <a:ext cx="6571690" cy="527886"/>
      </dsp:txXfrm>
    </dsp:sp>
    <dsp:sp modelId="{2369C752-B5A3-4DFC-B694-B6FE7721C0F9}">
      <dsp:nvSpPr>
        <dsp:cNvPr id="0" name=""/>
        <dsp:cNvSpPr/>
      </dsp:nvSpPr>
      <dsp:spPr>
        <a:xfrm>
          <a:off x="0" y="3511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Overprogrammering</a:t>
          </a:r>
          <a:r>
            <a:rPr lang="en-US" sz="2500" kern="1200" dirty="0"/>
            <a:t>, </a:t>
          </a:r>
          <a:r>
            <a:rPr lang="en-US" sz="2500" kern="1200" dirty="0" err="1"/>
            <a:t>underimplementering</a:t>
          </a:r>
          <a:r>
            <a:rPr lang="en-US" sz="2500" kern="1200" dirty="0"/>
            <a:t>?</a:t>
          </a:r>
        </a:p>
      </dsp:txBody>
      <dsp:txXfrm>
        <a:off x="28557" y="3539847"/>
        <a:ext cx="6571690" cy="527886"/>
      </dsp:txXfrm>
    </dsp:sp>
    <dsp:sp modelId="{F69A419B-5A2C-4A3B-B27B-99D4CB3D8989}">
      <dsp:nvSpPr>
        <dsp:cNvPr id="0" name=""/>
        <dsp:cNvSpPr/>
      </dsp:nvSpPr>
      <dsp:spPr>
        <a:xfrm>
          <a:off x="0" y="41682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Hvor</a:t>
          </a:r>
          <a:r>
            <a:rPr lang="en-US" sz="2500" kern="1200" dirty="0"/>
            <a:t> </a:t>
          </a:r>
          <a:r>
            <a:rPr lang="en-US" sz="2500" kern="1200" dirty="0" err="1"/>
            <a:t>er</a:t>
          </a:r>
          <a:r>
            <a:rPr lang="en-US" sz="2500" kern="1200" dirty="0"/>
            <a:t> </a:t>
          </a:r>
          <a:r>
            <a:rPr lang="en-US" sz="2500" kern="1200" dirty="0" err="1"/>
            <a:t>resultaterne</a:t>
          </a:r>
          <a:r>
            <a:rPr lang="en-US" sz="2500" kern="1200" dirty="0"/>
            <a:t>?</a:t>
          </a:r>
        </a:p>
      </dsp:txBody>
      <dsp:txXfrm>
        <a:off x="28557" y="4196847"/>
        <a:ext cx="6571690" cy="527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079C4-8105-4333-9709-D30DCCF9188F}">
      <dsp:nvSpPr>
        <dsp:cNvPr id="0" name=""/>
        <dsp:cNvSpPr/>
      </dsp:nvSpPr>
      <dsp:spPr>
        <a:xfrm>
          <a:off x="0" y="709590"/>
          <a:ext cx="6628804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Strategier</a:t>
          </a:r>
          <a:r>
            <a:rPr lang="en-US" sz="2300" kern="1200" dirty="0"/>
            <a:t>? </a:t>
          </a:r>
          <a:r>
            <a:rPr lang="en-US" sz="2300" kern="1200" dirty="0" err="1"/>
            <a:t>Spredte</a:t>
          </a:r>
          <a:r>
            <a:rPr lang="en-US" sz="2300" kern="1200" dirty="0"/>
            <a:t>, </a:t>
          </a:r>
          <a:r>
            <a:rPr lang="en-US" sz="2300" kern="1200" dirty="0" err="1"/>
            <a:t>tynde</a:t>
          </a:r>
          <a:r>
            <a:rPr lang="en-US" sz="2300" kern="1200" dirty="0"/>
            <a:t>…</a:t>
          </a:r>
        </a:p>
      </dsp:txBody>
      <dsp:txXfrm>
        <a:off x="26273" y="735863"/>
        <a:ext cx="6576258" cy="485654"/>
      </dsp:txXfrm>
    </dsp:sp>
    <dsp:sp modelId="{FFC7D63A-9827-42E5-A2A7-6FAA5DF0DAF6}">
      <dsp:nvSpPr>
        <dsp:cNvPr id="0" name=""/>
        <dsp:cNvSpPr/>
      </dsp:nvSpPr>
      <dsp:spPr>
        <a:xfrm>
          <a:off x="0" y="1314030"/>
          <a:ext cx="6628804" cy="5382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Indflydelse</a:t>
          </a:r>
          <a:r>
            <a:rPr lang="en-US" sz="2300" kern="1200" dirty="0"/>
            <a:t>? Joh, men </a:t>
          </a:r>
          <a:r>
            <a:rPr lang="en-US" sz="2300" kern="1200" dirty="0" err="1"/>
            <a:t>er</a:t>
          </a:r>
          <a:r>
            <a:rPr lang="en-US" sz="2300" kern="1200" dirty="0"/>
            <a:t> </a:t>
          </a:r>
          <a:r>
            <a:rPr lang="en-US" sz="2300" kern="1200" dirty="0" err="1"/>
            <a:t>linien</a:t>
          </a:r>
          <a:r>
            <a:rPr lang="en-US" sz="2300" kern="1200" dirty="0"/>
            <a:t> </a:t>
          </a:r>
          <a:r>
            <a:rPr lang="en-US" sz="2300" kern="1200" dirty="0" err="1"/>
            <a:t>klar</a:t>
          </a:r>
          <a:r>
            <a:rPr lang="en-US" sz="2300" kern="1200" dirty="0"/>
            <a:t>?</a:t>
          </a:r>
        </a:p>
      </dsp:txBody>
      <dsp:txXfrm>
        <a:off x="26273" y="1340303"/>
        <a:ext cx="6576258" cy="485654"/>
      </dsp:txXfrm>
    </dsp:sp>
    <dsp:sp modelId="{5968E0C2-A0C2-4007-AF61-38CD2B75B4E8}">
      <dsp:nvSpPr>
        <dsp:cNvPr id="0" name=""/>
        <dsp:cNvSpPr/>
      </dsp:nvSpPr>
      <dsp:spPr>
        <a:xfrm>
          <a:off x="0" y="1918470"/>
          <a:ext cx="6628804" cy="5382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“</a:t>
          </a:r>
          <a:r>
            <a:rPr lang="en-US" sz="2300" kern="1200" dirty="0" err="1"/>
            <a:t>Lette</a:t>
          </a:r>
          <a:r>
            <a:rPr lang="en-US" sz="2300" kern="1200" dirty="0"/>
            <a:t>” </a:t>
          </a:r>
          <a:r>
            <a:rPr lang="en-US" sz="2300" kern="1200" dirty="0" err="1"/>
            <a:t>penge</a:t>
          </a:r>
          <a:r>
            <a:rPr lang="en-US" sz="2300" kern="1200" dirty="0"/>
            <a:t> at </a:t>
          </a:r>
          <a:r>
            <a:rPr lang="en-US" sz="2300" kern="1200" dirty="0" err="1"/>
            <a:t>bruge</a:t>
          </a:r>
          <a:r>
            <a:rPr lang="en-US" sz="2300" kern="1200" dirty="0"/>
            <a:t> med </a:t>
          </a:r>
          <a:r>
            <a:rPr lang="en-US" sz="2300" kern="1200" dirty="0" err="1"/>
            <a:t>færre</a:t>
          </a:r>
          <a:r>
            <a:rPr lang="en-US" sz="2300" kern="1200" dirty="0"/>
            <a:t> </a:t>
          </a:r>
          <a:r>
            <a:rPr lang="en-US" sz="2300" kern="1200" dirty="0" err="1"/>
            <a:t>hænder</a:t>
          </a:r>
          <a:r>
            <a:rPr lang="en-US" sz="2300" kern="1200" dirty="0"/>
            <a:t>?</a:t>
          </a:r>
        </a:p>
      </dsp:txBody>
      <dsp:txXfrm>
        <a:off x="26273" y="1944743"/>
        <a:ext cx="6576258" cy="485654"/>
      </dsp:txXfrm>
    </dsp:sp>
    <dsp:sp modelId="{0AACA0E8-E4CC-46CD-BF26-D7DC11A7EF5F}">
      <dsp:nvSpPr>
        <dsp:cNvPr id="0" name=""/>
        <dsp:cNvSpPr/>
      </dsp:nvSpPr>
      <dsp:spPr>
        <a:xfrm>
          <a:off x="0" y="2522910"/>
          <a:ext cx="6628804" cy="5382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Resultater</a:t>
          </a:r>
          <a:r>
            <a:rPr lang="en-US" sz="2300" kern="1200" dirty="0"/>
            <a:t>? </a:t>
          </a:r>
          <a:r>
            <a:rPr lang="en-US" sz="2300" kern="1200" dirty="0" err="1"/>
            <a:t>Hvem</a:t>
          </a:r>
          <a:r>
            <a:rPr lang="en-US" sz="2300" kern="1200" dirty="0"/>
            <a:t> </a:t>
          </a:r>
          <a:r>
            <a:rPr lang="en-US" sz="2300" kern="1200" dirty="0" err="1"/>
            <a:t>spørger</a:t>
          </a:r>
          <a:r>
            <a:rPr lang="en-US" sz="2300" kern="1200" dirty="0"/>
            <a:t>?</a:t>
          </a:r>
        </a:p>
      </dsp:txBody>
      <dsp:txXfrm>
        <a:off x="26273" y="2549183"/>
        <a:ext cx="6576258" cy="485654"/>
      </dsp:txXfrm>
    </dsp:sp>
    <dsp:sp modelId="{CCD2D9A7-4BE2-41F1-B99B-FE5C95A9D1D4}">
      <dsp:nvSpPr>
        <dsp:cNvPr id="0" name=""/>
        <dsp:cNvSpPr/>
      </dsp:nvSpPr>
      <dsp:spPr>
        <a:xfrm>
          <a:off x="0" y="3127350"/>
          <a:ext cx="6628804" cy="5382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Ved</a:t>
          </a:r>
          <a:r>
            <a:rPr lang="en-US" sz="2300" kern="1200" dirty="0"/>
            <a:t> vi </a:t>
          </a:r>
          <a:r>
            <a:rPr lang="en-US" sz="2300" kern="1200" dirty="0" err="1"/>
            <a:t>hvorfor</a:t>
          </a:r>
          <a:r>
            <a:rPr lang="en-US" sz="2300" kern="1200" dirty="0"/>
            <a:t> vi </a:t>
          </a:r>
          <a:r>
            <a:rPr lang="en-US" sz="2300" kern="1200" dirty="0" err="1"/>
            <a:t>skruer</a:t>
          </a:r>
          <a:r>
            <a:rPr lang="en-US" sz="2300" kern="1200" dirty="0"/>
            <a:t> op for det </a:t>
          </a:r>
          <a:r>
            <a:rPr lang="en-US" sz="2300" kern="1200" dirty="0" err="1"/>
            <a:t>multilaterale</a:t>
          </a:r>
          <a:r>
            <a:rPr lang="en-US" sz="2300" kern="1200" dirty="0"/>
            <a:t>?</a:t>
          </a:r>
        </a:p>
      </dsp:txBody>
      <dsp:txXfrm>
        <a:off x="26273" y="3153623"/>
        <a:ext cx="6576258" cy="485654"/>
      </dsp:txXfrm>
    </dsp:sp>
    <dsp:sp modelId="{9D4AC086-373A-4FFD-AF0A-E965892604C2}">
      <dsp:nvSpPr>
        <dsp:cNvPr id="0" name=""/>
        <dsp:cNvSpPr/>
      </dsp:nvSpPr>
      <dsp:spPr>
        <a:xfrm>
          <a:off x="0" y="3731790"/>
          <a:ext cx="6628804" cy="5382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E(U)</a:t>
          </a:r>
          <a:r>
            <a:rPr lang="en-US" sz="2300" kern="1200" dirty="0" err="1"/>
            <a:t>lefanten</a:t>
          </a:r>
          <a:r>
            <a:rPr lang="en-US" sz="2300" kern="1200" dirty="0"/>
            <a:t> </a:t>
          </a:r>
          <a:r>
            <a:rPr lang="en-US" sz="2300" kern="1200" dirty="0" err="1"/>
            <a:t>i</a:t>
          </a:r>
          <a:r>
            <a:rPr lang="en-US" sz="2300" kern="1200" dirty="0"/>
            <a:t> </a:t>
          </a:r>
          <a:r>
            <a:rPr lang="en-US" sz="2300" kern="1200" dirty="0" err="1"/>
            <a:t>rummet</a:t>
          </a:r>
          <a:r>
            <a:rPr lang="en-US" sz="2300" kern="1200" dirty="0"/>
            <a:t>? (15% </a:t>
          </a:r>
          <a:r>
            <a:rPr lang="en-US" sz="2300" kern="1200" dirty="0" err="1"/>
            <a:t>i</a:t>
          </a:r>
          <a:r>
            <a:rPr lang="en-US" sz="2300" kern="1200" dirty="0"/>
            <a:t> 2018)</a:t>
          </a:r>
        </a:p>
      </dsp:txBody>
      <dsp:txXfrm>
        <a:off x="26273" y="3758063"/>
        <a:ext cx="6576258" cy="485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0576-2F9C-4F45-84FC-F8AE680D74DA}">
      <dsp:nvSpPr>
        <dsp:cNvPr id="0" name=""/>
        <dsp:cNvSpPr/>
      </dsp:nvSpPr>
      <dsp:spPr>
        <a:xfrm>
          <a:off x="0" y="5547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Dyb</a:t>
          </a:r>
          <a:r>
            <a:rPr lang="en-US" sz="2500" kern="1200" dirty="0"/>
            <a:t> </a:t>
          </a:r>
          <a:r>
            <a:rPr lang="en-US" sz="2500" kern="1200" dirty="0" err="1"/>
            <a:t>strategisk</a:t>
          </a:r>
          <a:r>
            <a:rPr lang="en-US" sz="2500" kern="1200" dirty="0"/>
            <a:t> </a:t>
          </a:r>
          <a:r>
            <a:rPr lang="en-US" sz="2500" kern="1200" dirty="0" err="1"/>
            <a:t>sektor</a:t>
          </a:r>
          <a:r>
            <a:rPr lang="en-US" sz="2500" kern="1200" dirty="0"/>
            <a:t>- og </a:t>
          </a:r>
          <a:r>
            <a:rPr lang="en-US" sz="2500" kern="1200" dirty="0" err="1"/>
            <a:t>organisationsviden</a:t>
          </a:r>
          <a:r>
            <a:rPr lang="en-US" sz="2500" kern="1200" dirty="0"/>
            <a:t> </a:t>
          </a:r>
        </a:p>
      </dsp:txBody>
      <dsp:txXfrm>
        <a:off x="28557" y="583347"/>
        <a:ext cx="6571690" cy="527886"/>
      </dsp:txXfrm>
    </dsp:sp>
    <dsp:sp modelId="{605E02E6-4EA6-4D7D-AF3B-FE9F39339CA4}">
      <dsp:nvSpPr>
        <dsp:cNvPr id="0" name=""/>
        <dsp:cNvSpPr/>
      </dsp:nvSpPr>
      <dsp:spPr>
        <a:xfrm>
          <a:off x="0" y="12117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Lande</a:t>
          </a:r>
          <a:r>
            <a:rPr lang="en-US" sz="2500" kern="1200" dirty="0"/>
            <a:t>-, kultur-, </a:t>
          </a:r>
          <a:r>
            <a:rPr lang="en-US" sz="2500" kern="1200" dirty="0" err="1"/>
            <a:t>politik-forståelse</a:t>
          </a:r>
          <a:endParaRPr lang="en-US" sz="2500" kern="1200" dirty="0"/>
        </a:p>
      </dsp:txBody>
      <dsp:txXfrm>
        <a:off x="28557" y="1240347"/>
        <a:ext cx="6571690" cy="527886"/>
      </dsp:txXfrm>
    </dsp:sp>
    <dsp:sp modelId="{08F98052-DCED-49BE-A46A-9F8A4AA2484A}">
      <dsp:nvSpPr>
        <dsp:cNvPr id="0" name=""/>
        <dsp:cNvSpPr/>
      </dsp:nvSpPr>
      <dsp:spPr>
        <a:xfrm>
          <a:off x="0" y="18687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Forandringsledelse</a:t>
          </a:r>
          <a:r>
            <a:rPr lang="en-US" sz="2500" kern="1200" dirty="0"/>
            <a:t>, </a:t>
          </a:r>
          <a:r>
            <a:rPr lang="en-US" sz="2500" kern="1200" dirty="0" err="1"/>
            <a:t>facilitering</a:t>
          </a:r>
          <a:r>
            <a:rPr lang="en-US" sz="2500" kern="1200" dirty="0"/>
            <a:t> </a:t>
          </a:r>
        </a:p>
      </dsp:txBody>
      <dsp:txXfrm>
        <a:off x="28557" y="1897347"/>
        <a:ext cx="6571690" cy="527886"/>
      </dsp:txXfrm>
    </dsp:sp>
    <dsp:sp modelId="{49609201-D6CA-468A-B161-E10F74E67B4E}">
      <dsp:nvSpPr>
        <dsp:cNvPr id="0" name=""/>
        <dsp:cNvSpPr/>
      </dsp:nvSpPr>
      <dsp:spPr>
        <a:xfrm>
          <a:off x="0" y="25257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Netværks</a:t>
          </a:r>
          <a:r>
            <a:rPr lang="en-US" sz="2500" kern="1200" dirty="0"/>
            <a:t>- og relations-</a:t>
          </a:r>
          <a:r>
            <a:rPr lang="en-US" sz="2500" kern="1200" dirty="0" err="1"/>
            <a:t>bygning</a:t>
          </a:r>
          <a:endParaRPr lang="en-US" sz="2500" kern="1200" dirty="0"/>
        </a:p>
      </dsp:txBody>
      <dsp:txXfrm>
        <a:off x="28557" y="2554347"/>
        <a:ext cx="6571690" cy="527886"/>
      </dsp:txXfrm>
    </dsp:sp>
    <dsp:sp modelId="{2369C752-B5A3-4DFC-B694-B6FE7721C0F9}">
      <dsp:nvSpPr>
        <dsp:cNvPr id="0" name=""/>
        <dsp:cNvSpPr/>
      </dsp:nvSpPr>
      <dsp:spPr>
        <a:xfrm>
          <a:off x="0" y="31827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Program- og </a:t>
          </a:r>
          <a:r>
            <a:rPr lang="en-US" sz="2500" kern="1200" dirty="0" err="1"/>
            <a:t>bistandshåndværk</a:t>
          </a:r>
          <a:endParaRPr lang="en-US" sz="2500" kern="1200" dirty="0"/>
        </a:p>
      </dsp:txBody>
      <dsp:txXfrm>
        <a:off x="28557" y="3211347"/>
        <a:ext cx="6571690" cy="527886"/>
      </dsp:txXfrm>
    </dsp:sp>
    <dsp:sp modelId="{C8C67C72-182F-4AE2-BF7F-89BEA2F76502}">
      <dsp:nvSpPr>
        <dsp:cNvPr id="0" name=""/>
        <dsp:cNvSpPr/>
      </dsp:nvSpPr>
      <dsp:spPr>
        <a:xfrm>
          <a:off x="0" y="3839790"/>
          <a:ext cx="6628804" cy="5850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Politisk</a:t>
          </a:r>
          <a:r>
            <a:rPr lang="en-US" sz="2500" kern="1200" dirty="0"/>
            <a:t> </a:t>
          </a:r>
          <a:r>
            <a:rPr lang="en-US" sz="2500" kern="1200" dirty="0" err="1"/>
            <a:t>tæft</a:t>
          </a:r>
          <a:r>
            <a:rPr lang="en-US" sz="2500" kern="1200" dirty="0"/>
            <a:t>, </a:t>
          </a:r>
          <a:r>
            <a:rPr lang="en-US" sz="2500" kern="1200" dirty="0" err="1"/>
            <a:t>ude</a:t>
          </a:r>
          <a:r>
            <a:rPr lang="en-US" sz="2500" kern="1200" dirty="0"/>
            <a:t> og </a:t>
          </a:r>
          <a:r>
            <a:rPr lang="en-US" sz="2500" kern="1200" dirty="0" err="1"/>
            <a:t>hjemme</a:t>
          </a:r>
          <a:endParaRPr lang="en-US" sz="2500" kern="1200" dirty="0"/>
        </a:p>
      </dsp:txBody>
      <dsp:txXfrm>
        <a:off x="28557" y="3868347"/>
        <a:ext cx="6571690" cy="5278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0576-2F9C-4F45-84FC-F8AE680D74DA}">
      <dsp:nvSpPr>
        <dsp:cNvPr id="0" name=""/>
        <dsp:cNvSpPr/>
      </dsp:nvSpPr>
      <dsp:spPr>
        <a:xfrm>
          <a:off x="0" y="42435"/>
          <a:ext cx="7145073" cy="7985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Får</a:t>
          </a:r>
          <a:r>
            <a:rPr lang="en-US" sz="2100" kern="1200" dirty="0"/>
            <a:t> </a:t>
          </a:r>
          <a:r>
            <a:rPr lang="en-US" sz="2100" kern="1200" dirty="0" err="1"/>
            <a:t>fagligheden</a:t>
          </a:r>
          <a:r>
            <a:rPr lang="en-US" sz="2100" kern="1200" dirty="0"/>
            <a:t> </a:t>
          </a:r>
          <a:r>
            <a:rPr lang="en-US" sz="2100" kern="1200" dirty="0" err="1"/>
            <a:t>plads</a:t>
          </a:r>
          <a:r>
            <a:rPr lang="en-US" sz="2100" kern="1200" dirty="0"/>
            <a:t> </a:t>
          </a:r>
          <a:r>
            <a:rPr lang="en-US" sz="2100" kern="1200" dirty="0" err="1"/>
            <a:t>nok</a:t>
          </a:r>
          <a:r>
            <a:rPr lang="en-US" sz="2100" kern="1200" dirty="0"/>
            <a:t> </a:t>
          </a:r>
          <a:r>
            <a:rPr lang="en-US" sz="2100" kern="1200" dirty="0" err="1"/>
            <a:t>ift</a:t>
          </a:r>
          <a:r>
            <a:rPr lang="en-US" sz="2100" kern="1200" dirty="0"/>
            <a:t> </a:t>
          </a:r>
          <a:r>
            <a:rPr lang="en-US" sz="2100" kern="1200" dirty="0" err="1"/>
            <a:t>politik</a:t>
          </a:r>
          <a:r>
            <a:rPr lang="en-US" sz="2100" kern="1200" dirty="0"/>
            <a:t>? </a:t>
          </a:r>
        </a:p>
      </dsp:txBody>
      <dsp:txXfrm>
        <a:off x="38981" y="81416"/>
        <a:ext cx="7067111" cy="720562"/>
      </dsp:txXfrm>
    </dsp:sp>
    <dsp:sp modelId="{B216837A-92C6-4E40-8DB4-10D5A571A90E}">
      <dsp:nvSpPr>
        <dsp:cNvPr id="0" name=""/>
        <dsp:cNvSpPr/>
      </dsp:nvSpPr>
      <dsp:spPr>
        <a:xfrm>
          <a:off x="0" y="901440"/>
          <a:ext cx="7145073" cy="798524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Ved</a:t>
          </a:r>
          <a:r>
            <a:rPr lang="en-US" sz="2100" kern="1200" dirty="0"/>
            <a:t> vi </a:t>
          </a:r>
          <a:r>
            <a:rPr lang="en-US" sz="2100" kern="1200" dirty="0" err="1"/>
            <a:t>hvad</a:t>
          </a:r>
          <a:r>
            <a:rPr lang="en-US" sz="2100" kern="1200" dirty="0"/>
            <a:t> der </a:t>
          </a:r>
          <a:r>
            <a:rPr lang="en-US" sz="2100" kern="1200" dirty="0" err="1"/>
            <a:t>sker</a:t>
          </a:r>
          <a:r>
            <a:rPr lang="en-US" sz="2100" kern="1200" dirty="0"/>
            <a:t> </a:t>
          </a:r>
          <a:r>
            <a:rPr lang="en-US" sz="2100" kern="1200" dirty="0" err="1"/>
            <a:t>derude</a:t>
          </a:r>
          <a:r>
            <a:rPr lang="en-US" sz="2100" kern="1200" dirty="0"/>
            <a:t>?</a:t>
          </a:r>
        </a:p>
      </dsp:txBody>
      <dsp:txXfrm>
        <a:off x="38981" y="940421"/>
        <a:ext cx="7067111" cy="720562"/>
      </dsp:txXfrm>
    </dsp:sp>
    <dsp:sp modelId="{B6CE081F-52DD-4368-97E2-FE89F8AF2CD4}">
      <dsp:nvSpPr>
        <dsp:cNvPr id="0" name=""/>
        <dsp:cNvSpPr/>
      </dsp:nvSpPr>
      <dsp:spPr>
        <a:xfrm>
          <a:off x="0" y="1760445"/>
          <a:ext cx="7145073" cy="798524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Lærer</a:t>
          </a:r>
          <a:r>
            <a:rPr lang="en-US" sz="2100" kern="1200" dirty="0"/>
            <a:t> vi </a:t>
          </a:r>
          <a:r>
            <a:rPr lang="en-US" sz="2100" kern="1200" dirty="0" err="1"/>
            <a:t>i</a:t>
          </a:r>
          <a:r>
            <a:rPr lang="en-US" sz="2100" kern="1200" dirty="0"/>
            <a:t> tide, og </a:t>
          </a:r>
          <a:r>
            <a:rPr lang="en-US" sz="2100" kern="1200" dirty="0" err="1"/>
            <a:t>bruger</a:t>
          </a:r>
          <a:r>
            <a:rPr lang="en-US" sz="2100" kern="1200" dirty="0"/>
            <a:t> vi </a:t>
          </a:r>
          <a:r>
            <a:rPr lang="en-US" sz="2100" kern="1200" dirty="0" err="1"/>
            <a:t>hvad</a:t>
          </a:r>
          <a:r>
            <a:rPr lang="en-US" sz="2100" kern="1200" dirty="0"/>
            <a:t> vi </a:t>
          </a:r>
          <a:r>
            <a:rPr lang="en-US" sz="2100" kern="1200" dirty="0" err="1"/>
            <a:t>lærte</a:t>
          </a:r>
          <a:r>
            <a:rPr lang="en-US" sz="2100" kern="1200" dirty="0"/>
            <a:t>? </a:t>
          </a:r>
        </a:p>
      </dsp:txBody>
      <dsp:txXfrm>
        <a:off x="38981" y="1799426"/>
        <a:ext cx="7067111" cy="720562"/>
      </dsp:txXfrm>
    </dsp:sp>
    <dsp:sp modelId="{2F9F3EBE-6A62-434B-A925-8FF794054D17}">
      <dsp:nvSpPr>
        <dsp:cNvPr id="0" name=""/>
        <dsp:cNvSpPr/>
      </dsp:nvSpPr>
      <dsp:spPr>
        <a:xfrm>
          <a:off x="0" y="2619450"/>
          <a:ext cx="7145073" cy="798524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Har vi det </a:t>
          </a:r>
          <a:r>
            <a:rPr lang="en-US" sz="2100" kern="1200" dirty="0" err="1"/>
            <a:t>rette</a:t>
          </a:r>
          <a:r>
            <a:rPr lang="en-US" sz="2100" kern="1200" dirty="0"/>
            <a:t> mix af </a:t>
          </a:r>
          <a:r>
            <a:rPr lang="en-US" sz="2100" kern="1200" dirty="0" err="1"/>
            <a:t>generalister</a:t>
          </a:r>
          <a:r>
            <a:rPr lang="en-US" sz="2100" kern="1200" dirty="0"/>
            <a:t> og fag-</a:t>
          </a:r>
          <a:r>
            <a:rPr lang="en-US" sz="2100" kern="1200" dirty="0" err="1"/>
            <a:t>specialister</a:t>
          </a:r>
          <a:r>
            <a:rPr lang="en-US" sz="2100" kern="1200" dirty="0"/>
            <a:t>?</a:t>
          </a:r>
        </a:p>
      </dsp:txBody>
      <dsp:txXfrm>
        <a:off x="38981" y="2658431"/>
        <a:ext cx="7067111" cy="720562"/>
      </dsp:txXfrm>
    </dsp:sp>
    <dsp:sp modelId="{93E94322-8252-42BA-92EC-0C421FE6A94A}">
      <dsp:nvSpPr>
        <dsp:cNvPr id="0" name=""/>
        <dsp:cNvSpPr/>
      </dsp:nvSpPr>
      <dsp:spPr>
        <a:xfrm>
          <a:off x="0" y="3478455"/>
          <a:ext cx="7145073" cy="798524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38981" y="3517436"/>
        <a:ext cx="7067111" cy="720562"/>
      </dsp:txXfrm>
    </dsp:sp>
    <dsp:sp modelId="{005772FC-4CC7-4698-8F51-EA37178E3BC6}">
      <dsp:nvSpPr>
        <dsp:cNvPr id="0" name=""/>
        <dsp:cNvSpPr/>
      </dsp:nvSpPr>
      <dsp:spPr>
        <a:xfrm>
          <a:off x="0" y="4337460"/>
          <a:ext cx="7145073" cy="798524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Memo: Energi, </a:t>
          </a:r>
          <a:r>
            <a:rPr lang="en-US" sz="2100" kern="1200" dirty="0" err="1"/>
            <a:t>vand</a:t>
          </a:r>
          <a:r>
            <a:rPr lang="en-US" sz="2100" kern="1200" dirty="0"/>
            <a:t>, </a:t>
          </a:r>
          <a:r>
            <a:rPr lang="en-US" sz="2100" kern="1200" dirty="0" err="1"/>
            <a:t>klima</a:t>
          </a:r>
          <a:r>
            <a:rPr lang="en-US" sz="2100" kern="1200" dirty="0"/>
            <a:t>, (</a:t>
          </a:r>
          <a:r>
            <a:rPr lang="en-US" sz="2100" kern="1200" dirty="0" err="1"/>
            <a:t>faglig</a:t>
          </a:r>
          <a:r>
            <a:rPr lang="en-US" sz="2100" kern="1200" dirty="0"/>
            <a:t>) </a:t>
          </a:r>
          <a:r>
            <a:rPr lang="en-US" sz="2100" kern="1200" dirty="0" err="1"/>
            <a:t>uddannelse</a:t>
          </a:r>
          <a:r>
            <a:rPr lang="en-US" sz="2100" kern="1200" dirty="0"/>
            <a:t>, migration, </a:t>
          </a:r>
          <a:r>
            <a:rPr lang="en-US" sz="2100" kern="1200" dirty="0" err="1"/>
            <a:t>menneskerettigheder</a:t>
          </a:r>
          <a:r>
            <a:rPr lang="en-US" sz="2100" kern="1200" dirty="0"/>
            <a:t>, governance, </a:t>
          </a:r>
          <a:r>
            <a:rPr lang="en-US" sz="2100" kern="1200" dirty="0" err="1"/>
            <a:t>sundhed</a:t>
          </a:r>
          <a:r>
            <a:rPr lang="en-US" sz="2100" kern="1200" dirty="0"/>
            <a:t> … </a:t>
          </a:r>
        </a:p>
      </dsp:txBody>
      <dsp:txXfrm>
        <a:off x="38981" y="4376441"/>
        <a:ext cx="7067111" cy="720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30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2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5103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56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64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22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0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5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8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2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8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7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1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7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9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F7DC-8215-4741-A668-D6D7067BF8ED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2F2D1D-18E4-4889-8040-E4B6E1DE8F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6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AEE18-403B-410C-913E-5B014FA24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Bistandsfaglighed?</a:t>
            </a:r>
            <a:br>
              <a:rPr lang="da-DK" dirty="0"/>
            </a:br>
            <a:r>
              <a:rPr lang="da-DK" dirty="0"/>
              <a:t>Tid til eftertanke?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BFD6D6D-9D25-4C3F-8DA2-942A36C54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a-DK" dirty="0"/>
          </a:p>
          <a:p>
            <a:r>
              <a:rPr lang="da-DK" dirty="0"/>
              <a:t>IDA – 15. september 2020</a:t>
            </a:r>
          </a:p>
          <a:p>
            <a:r>
              <a:rPr lang="da-DK" dirty="0"/>
              <a:t>Nils Boesen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3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CDDDD-3821-4E4C-B6F8-7B29165A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Grund til bekymring?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2286B9D-9141-4DBA-BB21-94B42782A3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244" y="1210621"/>
            <a:ext cx="7778758" cy="564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14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A3795F-9C17-4B71-9788-D4514E90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a-DK" sz="3400" dirty="0"/>
              <a:t>Grund til bekymring?</a:t>
            </a:r>
            <a:endParaRPr lang="en-GB" sz="3400" dirty="0"/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Pladsholder til indhold 2">
            <a:extLst>
              <a:ext uri="{FF2B5EF4-FFF2-40B4-BE49-F238E27FC236}">
                <a16:creationId xmlns:a16="http://schemas.microsoft.com/office/drawing/2014/main" id="{C3CF2EA1-79FB-425F-8870-D7C94D70B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485455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00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8F190-7C7B-4C6E-A9FF-80E181F9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Pioner eller deja-vu?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481043-E3B1-4101-806A-3ACA2A10A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”….nyt pionerprojekt… skabe flere anstændige jobs for Afrikas unge. Flere skal have en faglig uddannelse, så der er kvalificeret arbejdskraft til de sektorer, hvor der skabes flest </a:t>
            </a:r>
            <a:r>
              <a:rPr lang="da-DK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jobs…Her</a:t>
            </a:r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 danske erfaringer med uddannelse og kvalificering af faglært bruges som inspiration.”</a:t>
            </a:r>
          </a:p>
          <a:p>
            <a:r>
              <a:rPr lang="da-DK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a-DK" sz="2800" i="1" dirty="0">
                <a:latin typeface="Calibri" panose="020F0502020204030204" pitchFamily="34" charset="0"/>
                <a:cs typeface="Times New Roman" panose="02020603050405020304" pitchFamily="18" charset="0"/>
              </a:rPr>
              <a:t>Regeringens udviklingspolitiske prioriteter 2021)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143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A50862-5788-4021-9FF6-73531497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 dirty="0"/>
              <a:t>Bilateralt.?</a:t>
            </a:r>
            <a:endParaRPr lang="en-GB" sz="440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E1F972FD-EF20-494C-AD0E-943E8A82C7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19939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33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BFECB2-D0B9-4263-9820-E9996A98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err="1"/>
              <a:t>Multilateralt</a:t>
            </a:r>
            <a:r>
              <a:rPr lang="en-US" sz="4400" dirty="0"/>
              <a:t> – 55% og </a:t>
            </a:r>
            <a:r>
              <a:rPr lang="en-US" sz="4400" dirty="0" err="1"/>
              <a:t>stigende</a:t>
            </a:r>
            <a:r>
              <a:rPr lang="en-US" sz="4400" dirty="0"/>
              <a:t> (?)..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" name="Pladsholder til indhold 2">
            <a:extLst>
              <a:ext uri="{FF2B5EF4-FFF2-40B4-BE49-F238E27FC236}">
                <a16:creationId xmlns:a16="http://schemas.microsoft.com/office/drawing/2014/main" id="{D7BB4B6E-BB25-43DA-9917-801F79E29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96160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86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50862-5788-4021-9FF6-73531497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 dirty="0"/>
              <a:t>Fagligheden?</a:t>
            </a:r>
            <a:endParaRPr lang="en-GB" sz="4400" dirty="0"/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E1F972FD-EF20-494C-AD0E-943E8A82C7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60115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44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50862-5788-4021-9FF6-73531497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 dirty="0" err="1"/>
              <a:t>Organisa-tionen</a:t>
            </a:r>
            <a:r>
              <a:rPr lang="da-DK" sz="4400" dirty="0"/>
              <a:t>?</a:t>
            </a:r>
            <a:endParaRPr lang="en-GB" sz="4400" dirty="0"/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E1F972FD-EF20-494C-AD0E-943E8A82C7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260355"/>
              </p:ext>
            </p:extLst>
          </p:nvPr>
        </p:nvGraphicFramePr>
        <p:xfrm>
          <a:off x="4394445" y="745725"/>
          <a:ext cx="7145073" cy="517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87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5EA39187-0197-4C1D-BE4A-06B353C7B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E0FD730-D6BC-440A-89CF-7AA0C22C2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1382DE6-64CB-4577-89E8-47941290A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3ABD17EF-A676-4770-A8C8-E83BA0230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380D4582-A9DE-4A6E-8537-EFC4F860C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D66B8CF3-0959-4E8D-8F3A-AF62F21D9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97D4D559-2783-4E84-BB73-7F51D0235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8834FE36-E841-40B5-9465-1CFC99ED5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1A4197A1-AE79-4DC1-9E3A-845B40BA8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326F6688-CBD0-42EE-9B90-25100FE89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EF23F9BB-FC2E-48BA-8E63-A4436C28D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9CDCBED-088E-41CC-B46D-498F674BA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489" y="4062412"/>
            <a:ext cx="3893439" cy="16463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Vi </a:t>
            </a:r>
            <a:r>
              <a:rPr lang="en-US" sz="3400" dirty="0" err="1"/>
              <a:t>er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bistandens</a:t>
            </a:r>
            <a:r>
              <a:rPr lang="en-US" sz="3400" dirty="0"/>
              <a:t> </a:t>
            </a:r>
            <a:r>
              <a:rPr lang="en-US" sz="3400" dirty="0" err="1"/>
              <a:t>superliga</a:t>
            </a:r>
            <a:r>
              <a:rPr lang="en-US" sz="3400" dirty="0"/>
              <a:t>, </a:t>
            </a:r>
            <a:r>
              <a:rPr lang="en-US" sz="3400" dirty="0" err="1"/>
              <a:t>siges</a:t>
            </a:r>
            <a:r>
              <a:rPr lang="en-US" sz="3400" dirty="0"/>
              <a:t> det.</a:t>
            </a:r>
            <a:br>
              <a:rPr lang="en-US" sz="3400" dirty="0"/>
            </a:br>
            <a:br>
              <a:rPr lang="en-US" sz="3400" dirty="0"/>
            </a:br>
            <a:br>
              <a:rPr lang="en-US" sz="3400" dirty="0"/>
            </a:br>
            <a:r>
              <a:rPr lang="en-US" sz="3400" dirty="0" err="1"/>
              <a:t>Er</a:t>
            </a:r>
            <a:r>
              <a:rPr lang="en-US" sz="3400" dirty="0"/>
              <a:t> det </a:t>
            </a:r>
            <a:r>
              <a:rPr lang="en-US" sz="3400" dirty="0" err="1"/>
              <a:t>dér</a:t>
            </a:r>
            <a:r>
              <a:rPr lang="en-US" sz="3400" dirty="0"/>
              <a:t> </a:t>
            </a:r>
            <a:r>
              <a:rPr lang="en-US" sz="3400" dirty="0" err="1"/>
              <a:t>kampen</a:t>
            </a:r>
            <a:r>
              <a:rPr lang="en-US" sz="3400" dirty="0"/>
              <a:t> </a:t>
            </a:r>
            <a:r>
              <a:rPr lang="en-US" sz="3400" dirty="0" err="1"/>
              <a:t>foregår</a:t>
            </a:r>
            <a:r>
              <a:rPr lang="en-US" sz="3400" dirty="0"/>
              <a:t>? </a:t>
            </a:r>
            <a:br>
              <a:rPr lang="en-US" sz="3400" dirty="0"/>
            </a:br>
            <a:br>
              <a:rPr lang="en-US" sz="3400" dirty="0"/>
            </a:br>
            <a:endParaRPr lang="en-US" sz="3400" dirty="0"/>
          </a:p>
        </p:txBody>
      </p:sp>
      <p:pic>
        <p:nvPicPr>
          <p:cNvPr id="3074" name="Picture 2" descr="Se målene fra Superligaen: Et par store afbrændere holdt gang i målkrise og  spolerede Brøndby-succes i arvefjendeopgøret - Superliga - Fodbold - Sport">
            <a:extLst>
              <a:ext uri="{FF2B5EF4-FFF2-40B4-BE49-F238E27FC236}">
                <a16:creationId xmlns:a16="http://schemas.microsoft.com/office/drawing/2014/main" id="{1D85E710-B9CF-4098-A547-D716D92050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" r="7447" b="3"/>
          <a:stretch/>
        </p:blipFill>
        <p:spPr bwMode="auto">
          <a:xfrm>
            <a:off x="332680" y="-1"/>
            <a:ext cx="5062280" cy="3429000"/>
          </a:xfrm>
          <a:custGeom>
            <a:avLst/>
            <a:gdLst/>
            <a:ahLst/>
            <a:cxnLst/>
            <a:rect l="l" t="t" r="r" b="b"/>
            <a:pathLst>
              <a:path w="5062280" h="3429000">
                <a:moveTo>
                  <a:pt x="509916" y="0"/>
                </a:moveTo>
                <a:lnTo>
                  <a:pt x="5062280" y="0"/>
                </a:lnTo>
                <a:lnTo>
                  <a:pt x="5062280" y="21851"/>
                </a:lnTo>
                <a:lnTo>
                  <a:pt x="454941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ayern Munich beat Paris Saint-Germain to win Champions League | News | Al  Jazeera">
            <a:extLst>
              <a:ext uri="{FF2B5EF4-FFF2-40B4-BE49-F238E27FC236}">
                <a16:creationId xmlns:a16="http://schemas.microsoft.com/office/drawing/2014/main" id="{6E53FF8D-EF4F-4A69-9022-ED242E7716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0" r="8914"/>
          <a:stretch/>
        </p:blipFill>
        <p:spPr bwMode="auto">
          <a:xfrm>
            <a:off x="20" y="3428999"/>
            <a:ext cx="4882076" cy="3429001"/>
          </a:xfrm>
          <a:custGeom>
            <a:avLst/>
            <a:gdLst/>
            <a:ahLst/>
            <a:cxnLst/>
            <a:rect l="l" t="t" r="r" b="b"/>
            <a:pathLst>
              <a:path w="4882096" h="3429001">
                <a:moveTo>
                  <a:pt x="332680" y="0"/>
                </a:moveTo>
                <a:lnTo>
                  <a:pt x="4882096" y="0"/>
                </a:lnTo>
                <a:lnTo>
                  <a:pt x="4365943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EC607CC-319E-425D-8A0C-EC6E84F6C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649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285</Words>
  <Application>Microsoft Office PowerPoint</Application>
  <PresentationFormat>Widescreen</PresentationFormat>
  <Paragraphs>41</Paragraphs>
  <Slides>9</Slides>
  <Notes>0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Bistandsfaglighed? Tid til eftertanke?</vt:lpstr>
      <vt:lpstr>Grund til bekymring?</vt:lpstr>
      <vt:lpstr>Grund til bekymring?</vt:lpstr>
      <vt:lpstr>Pioner eller deja-vu?</vt:lpstr>
      <vt:lpstr>Bilateralt.?</vt:lpstr>
      <vt:lpstr>Multilateralt – 55% og stigende (?)..</vt:lpstr>
      <vt:lpstr>Fagligheden?</vt:lpstr>
      <vt:lpstr>Organisa-tionen?</vt:lpstr>
      <vt:lpstr>Vi er i bistandens superliga, siges det.   Er det dér kampen foregår?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Bistandsfaglighed?</dc:title>
  <dc:creator>Nils Boesen</dc:creator>
  <cp:lastModifiedBy>Nils Boesen</cp:lastModifiedBy>
  <cp:revision>5</cp:revision>
  <dcterms:created xsi:type="dcterms:W3CDTF">2020-09-14T08:05:00Z</dcterms:created>
  <dcterms:modified xsi:type="dcterms:W3CDTF">2020-09-14T11:09:56Z</dcterms:modified>
</cp:coreProperties>
</file>