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1.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72" r:id="rId2"/>
    <p:sldMasterId id="2147483882" r:id="rId3"/>
    <p:sldMasterId id="2147483895" r:id="rId4"/>
    <p:sldMasterId id="2147483924" r:id="rId5"/>
    <p:sldMasterId id="2147483941" r:id="rId6"/>
    <p:sldMasterId id="2147483972" r:id="rId7"/>
    <p:sldMasterId id="2147483997" r:id="rId8"/>
    <p:sldMasterId id="2147484013" r:id="rId9"/>
    <p:sldMasterId id="2147484027" r:id="rId10"/>
    <p:sldMasterId id="2147484043" r:id="rId11"/>
    <p:sldMasterId id="2147484068" r:id="rId12"/>
  </p:sldMasterIdLst>
  <p:notesMasterIdLst>
    <p:notesMasterId r:id="rId33"/>
  </p:notesMasterIdLst>
  <p:sldIdLst>
    <p:sldId id="336" r:id="rId13"/>
    <p:sldId id="492" r:id="rId14"/>
    <p:sldId id="493" r:id="rId15"/>
    <p:sldId id="460" r:id="rId16"/>
    <p:sldId id="495" r:id="rId17"/>
    <p:sldId id="506" r:id="rId18"/>
    <p:sldId id="446" r:id="rId19"/>
    <p:sldId id="458" r:id="rId20"/>
    <p:sldId id="447" r:id="rId21"/>
    <p:sldId id="508" r:id="rId22"/>
    <p:sldId id="509" r:id="rId23"/>
    <p:sldId id="510" r:id="rId24"/>
    <p:sldId id="511" r:id="rId25"/>
    <p:sldId id="512" r:id="rId26"/>
    <p:sldId id="513" r:id="rId27"/>
    <p:sldId id="455" r:id="rId28"/>
    <p:sldId id="505" r:id="rId29"/>
    <p:sldId id="383" r:id="rId30"/>
    <p:sldId id="514" r:id="rId31"/>
    <p:sldId id="496"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92" autoAdjust="0"/>
    <p:restoredTop sz="94629" autoAdjust="0"/>
  </p:normalViewPr>
  <p:slideViewPr>
    <p:cSldViewPr>
      <p:cViewPr varScale="1">
        <p:scale>
          <a:sx n="62" d="100"/>
          <a:sy n="62" d="100"/>
        </p:scale>
        <p:origin x="1320"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FA551222-C2A9-478F-99D8-3F2B1B84B3CB}" type="slidenum">
              <a:rPr lang="en-US"/>
              <a:pPr>
                <a:defRPr/>
              </a:pPr>
              <a:t>‹#›</a:t>
            </a:fld>
            <a:endParaRPr lang="en-US"/>
          </a:p>
        </p:txBody>
      </p:sp>
    </p:spTree>
    <p:extLst>
      <p:ext uri="{BB962C8B-B14F-4D97-AF65-F5344CB8AC3E}">
        <p14:creationId xmlns:p14="http://schemas.microsoft.com/office/powerpoint/2010/main" val="14342341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56A748B8-DBBC-422D-9288-79A866377E37}" type="slidenum">
              <a:rPr lang="en-US" smtClean="0"/>
              <a:pPr/>
              <a:t>1</a:t>
            </a:fld>
            <a:endParaRPr lang="en-US"/>
          </a:p>
        </p:txBody>
      </p:sp>
    </p:spTree>
    <p:extLst>
      <p:ext uri="{BB962C8B-B14F-4D97-AF65-F5344CB8AC3E}">
        <p14:creationId xmlns:p14="http://schemas.microsoft.com/office/powerpoint/2010/main" val="3462904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49436F85-577F-4A92-A47F-D540A2BCC821}" type="slidenum">
              <a:rPr lang="da-DK">
                <a:solidFill>
                  <a:prstClr val="black"/>
                </a:solidFill>
              </a:rPr>
              <a:pPr/>
              <a:t>10</a:t>
            </a:fld>
            <a:endParaRPr lang="da-DK" dirty="0">
              <a:solidFill>
                <a:prstClr val="black"/>
              </a:solidFill>
            </a:endParaRPr>
          </a:p>
        </p:txBody>
      </p:sp>
    </p:spTree>
    <p:extLst>
      <p:ext uri="{BB962C8B-B14F-4D97-AF65-F5344CB8AC3E}">
        <p14:creationId xmlns:p14="http://schemas.microsoft.com/office/powerpoint/2010/main" val="2137978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0C943A-70F5-438B-98DE-53237B4E7EFB}" type="slidenum">
              <a:rPr lang="da-DK">
                <a:solidFill>
                  <a:prstClr val="black"/>
                </a:solidFill>
              </a:rPr>
              <a:pPr>
                <a:defRPr/>
              </a:pPr>
              <a:t>11</a:t>
            </a:fld>
            <a:endParaRPr lang="da-DK">
              <a:solidFill>
                <a:prstClr val="black"/>
              </a:solidFill>
            </a:endParaRPr>
          </a:p>
        </p:txBody>
      </p:sp>
      <p:sp>
        <p:nvSpPr>
          <p:cNvPr id="129026"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29027" name="Rectangle 3"/>
          <p:cNvSpPr>
            <a:spLocks noGrp="1" noChangeArrowheads="1"/>
          </p:cNvSpPr>
          <p:nvPr>
            <p:ph type="body" idx="1"/>
          </p:nvPr>
        </p:nvSpPr>
        <p:spPr bwMode="auto">
          <a:xfrm>
            <a:off x="914400" y="4343144"/>
            <a:ext cx="5029200" cy="4115019"/>
          </a:xfrm>
          <a:noFill/>
        </p:spPr>
        <p:txBody>
          <a:bodyPr wrap="square" numCol="1" anchor="t" anchorCtr="0" compatLnSpc="1">
            <a:prstTxWarp prst="textNoShape">
              <a:avLst/>
            </a:prstTxWarp>
          </a:bodyPr>
          <a:lstStyle/>
          <a:p>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59E071-BA4B-4B2A-9E76-DC97220F9A54}" type="slidenum">
              <a:rPr lang="da-DK">
                <a:solidFill>
                  <a:prstClr val="black"/>
                </a:solidFill>
              </a:rPr>
              <a:pPr/>
              <a:t>12</a:t>
            </a:fld>
            <a:endParaRPr lang="da-DK">
              <a:solidFill>
                <a:prstClr val="black"/>
              </a:solidFill>
            </a:endParaRPr>
          </a:p>
        </p:txBody>
      </p:sp>
    </p:spTree>
    <p:extLst>
      <p:ext uri="{BB962C8B-B14F-4D97-AF65-F5344CB8AC3E}">
        <p14:creationId xmlns:p14="http://schemas.microsoft.com/office/powerpoint/2010/main" val="2491112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59E071-BA4B-4B2A-9E76-DC97220F9A54}" type="slidenum">
              <a:rPr lang="da-DK" smtClean="0">
                <a:solidFill>
                  <a:prstClr val="black"/>
                </a:solidFill>
              </a:rPr>
              <a:pPr/>
              <a:t>13</a:t>
            </a:fld>
            <a:endParaRPr lang="da-DK">
              <a:solidFill>
                <a:prstClr val="black"/>
              </a:solidFill>
            </a:endParaRPr>
          </a:p>
        </p:txBody>
      </p:sp>
    </p:spTree>
    <p:extLst>
      <p:ext uri="{BB962C8B-B14F-4D97-AF65-F5344CB8AC3E}">
        <p14:creationId xmlns:p14="http://schemas.microsoft.com/office/powerpoint/2010/main" val="3971284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59E071-BA4B-4B2A-9E76-DC97220F9A54}" type="slidenum">
              <a:rPr lang="da-DK" smtClean="0"/>
              <a:t>14</a:t>
            </a:fld>
            <a:endParaRPr lang="da-DK"/>
          </a:p>
        </p:txBody>
      </p:sp>
    </p:spTree>
    <p:extLst>
      <p:ext uri="{BB962C8B-B14F-4D97-AF65-F5344CB8AC3E}">
        <p14:creationId xmlns:p14="http://schemas.microsoft.com/office/powerpoint/2010/main" val="2872190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A551222-C2A9-478F-99D8-3F2B1B84B3CB}" type="slidenum">
              <a:rPr lang="en-US" smtClean="0">
                <a:solidFill>
                  <a:srgbClr val="000000"/>
                </a:solidFill>
                <a:latin typeface="Arial" charset="0"/>
              </a:rPr>
              <a:pPr>
                <a:defRPr/>
              </a:pPr>
              <a:t>15</a:t>
            </a:fld>
            <a:endParaRPr lang="en-US">
              <a:solidFill>
                <a:srgbClr val="000000"/>
              </a:solidFill>
              <a:latin typeface="Arial" charset="0"/>
            </a:endParaRPr>
          </a:p>
        </p:txBody>
      </p:sp>
    </p:spTree>
    <p:extLst>
      <p:ext uri="{BB962C8B-B14F-4D97-AF65-F5344CB8AC3E}">
        <p14:creationId xmlns:p14="http://schemas.microsoft.com/office/powerpoint/2010/main" val="886555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CACD27C-5736-471B-944B-A849F325C7AF}" type="slidenum">
              <a:rPr lang="en-US" smtClean="0">
                <a:solidFill>
                  <a:prstClr val="black"/>
                </a:solidFill>
                <a:latin typeface="Arial" charset="0"/>
              </a:rPr>
              <a:pPr>
                <a:defRPr/>
              </a:pPr>
              <a:t>16</a:t>
            </a:fld>
            <a:endParaRPr lang="en-US">
              <a:solidFill>
                <a:prstClr val="black"/>
              </a:solidFill>
              <a:latin typeface="Arial" charset="0"/>
            </a:endParaRPr>
          </a:p>
        </p:txBody>
      </p:sp>
    </p:spTree>
    <p:extLst>
      <p:ext uri="{BB962C8B-B14F-4D97-AF65-F5344CB8AC3E}">
        <p14:creationId xmlns:p14="http://schemas.microsoft.com/office/powerpoint/2010/main" val="1357893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6A748B8-DBBC-422D-9288-79A866377E3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004768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5CACD27C-5736-471B-944B-A849F325C7AF}"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2654121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A551222-C2A9-478F-99D8-3F2B1B84B3CB}" type="slidenum">
              <a:rPr lang="en-US" smtClean="0"/>
              <a:pPr>
                <a:defRPr/>
              </a:pPr>
              <a:t>19</a:t>
            </a:fld>
            <a:endParaRPr lang="en-US"/>
          </a:p>
        </p:txBody>
      </p:sp>
    </p:spTree>
    <p:extLst>
      <p:ext uri="{BB962C8B-B14F-4D97-AF65-F5344CB8AC3E}">
        <p14:creationId xmlns:p14="http://schemas.microsoft.com/office/powerpoint/2010/main" val="2198537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B306CFA-C119-455B-9026-4C155B1D14E6}" type="slidenum">
              <a:rPr lang="en-US" altLang="da-DK">
                <a:solidFill>
                  <a:prstClr val="black"/>
                </a:solidFill>
              </a:rPr>
              <a:pPr eaLnBrk="1" hangingPunct="1"/>
              <a:t>2</a:t>
            </a:fld>
            <a:endParaRPr lang="en-US" altLang="da-DK">
              <a:solidFill>
                <a:prstClr val="black"/>
              </a:solidFill>
            </a:endParaRPr>
          </a:p>
        </p:txBody>
      </p:sp>
      <p:sp>
        <p:nvSpPr>
          <p:cNvPr id="409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168" tIns="43584" rIns="87168" bIns="43584" anchor="b"/>
          <a:lstStyle>
            <a:lvl1pPr defTabSz="871538" eaLnBrk="0" hangingPunct="0">
              <a:defRPr>
                <a:solidFill>
                  <a:schemeClr val="tx1"/>
                </a:solidFill>
                <a:latin typeface="Arial" pitchFamily="34" charset="0"/>
              </a:defRPr>
            </a:lvl1pPr>
            <a:lvl2pPr marL="742950" indent="-285750" defTabSz="871538" eaLnBrk="0" hangingPunct="0">
              <a:defRPr>
                <a:solidFill>
                  <a:schemeClr val="tx1"/>
                </a:solidFill>
                <a:latin typeface="Arial" pitchFamily="34" charset="0"/>
              </a:defRPr>
            </a:lvl2pPr>
            <a:lvl3pPr marL="1143000" indent="-228600" defTabSz="871538" eaLnBrk="0" hangingPunct="0">
              <a:defRPr>
                <a:solidFill>
                  <a:schemeClr val="tx1"/>
                </a:solidFill>
                <a:latin typeface="Arial" pitchFamily="34" charset="0"/>
              </a:defRPr>
            </a:lvl3pPr>
            <a:lvl4pPr marL="1600200" indent="-228600" defTabSz="871538" eaLnBrk="0" hangingPunct="0">
              <a:defRPr>
                <a:solidFill>
                  <a:schemeClr val="tx1"/>
                </a:solidFill>
                <a:latin typeface="Arial" pitchFamily="34" charset="0"/>
              </a:defRPr>
            </a:lvl4pPr>
            <a:lvl5pPr marL="2057400" indent="-228600" defTabSz="871538" eaLnBrk="0" hangingPunct="0">
              <a:defRPr>
                <a:solidFill>
                  <a:schemeClr val="tx1"/>
                </a:solidFill>
                <a:latin typeface="Arial" pitchFamily="34" charset="0"/>
              </a:defRPr>
            </a:lvl5pPr>
            <a:lvl6pPr marL="2514600" indent="-228600" defTabSz="871538" eaLnBrk="0" fontAlgn="base" hangingPunct="0">
              <a:spcBef>
                <a:spcPct val="0"/>
              </a:spcBef>
              <a:spcAft>
                <a:spcPct val="0"/>
              </a:spcAft>
              <a:defRPr>
                <a:solidFill>
                  <a:schemeClr val="tx1"/>
                </a:solidFill>
                <a:latin typeface="Arial" pitchFamily="34" charset="0"/>
              </a:defRPr>
            </a:lvl6pPr>
            <a:lvl7pPr marL="2971800" indent="-228600" defTabSz="871538" eaLnBrk="0" fontAlgn="base" hangingPunct="0">
              <a:spcBef>
                <a:spcPct val="0"/>
              </a:spcBef>
              <a:spcAft>
                <a:spcPct val="0"/>
              </a:spcAft>
              <a:defRPr>
                <a:solidFill>
                  <a:schemeClr val="tx1"/>
                </a:solidFill>
                <a:latin typeface="Arial" pitchFamily="34" charset="0"/>
              </a:defRPr>
            </a:lvl7pPr>
            <a:lvl8pPr marL="3429000" indent="-228600" defTabSz="871538" eaLnBrk="0" fontAlgn="base" hangingPunct="0">
              <a:spcBef>
                <a:spcPct val="0"/>
              </a:spcBef>
              <a:spcAft>
                <a:spcPct val="0"/>
              </a:spcAft>
              <a:defRPr>
                <a:solidFill>
                  <a:schemeClr val="tx1"/>
                </a:solidFill>
                <a:latin typeface="Arial" pitchFamily="34" charset="0"/>
              </a:defRPr>
            </a:lvl8pPr>
            <a:lvl9pPr marL="3886200" indent="-228600" defTabSz="871538" eaLnBrk="0" fontAlgn="base" hangingPunct="0">
              <a:spcBef>
                <a:spcPct val="0"/>
              </a:spcBef>
              <a:spcAft>
                <a:spcPct val="0"/>
              </a:spcAft>
              <a:defRPr>
                <a:solidFill>
                  <a:schemeClr val="tx1"/>
                </a:solidFill>
                <a:latin typeface="Arial" pitchFamily="34" charset="0"/>
              </a:defRPr>
            </a:lvl9pPr>
          </a:lstStyle>
          <a:p>
            <a:pPr algn="r" eaLnBrk="1" hangingPunct="1"/>
            <a:fld id="{ECABC249-1607-4EAC-B4D7-BC80D7CE03EC}" type="slidenum">
              <a:rPr lang="en-US" altLang="da-DK" sz="1100">
                <a:solidFill>
                  <a:prstClr val="black"/>
                </a:solidFill>
                <a:latin typeface="Calibri" pitchFamily="34" charset="0"/>
              </a:rPr>
              <a:pPr algn="r" eaLnBrk="1" hangingPunct="1"/>
              <a:t>2</a:t>
            </a:fld>
            <a:endParaRPr lang="en-US" altLang="da-DK" sz="1100">
              <a:solidFill>
                <a:prstClr val="black"/>
              </a:solidFill>
              <a:latin typeface="Calibri" pitchFamily="34" charset="0"/>
            </a:endParaRPr>
          </a:p>
        </p:txBody>
      </p:sp>
      <p:sp>
        <p:nvSpPr>
          <p:cNvPr id="40964" name="Rectangle 2"/>
          <p:cNvSpPr>
            <a:spLocks noGrp="1" noRot="1" noChangeAspect="1" noChangeArrowheads="1" noTextEdit="1"/>
          </p:cNvSpPr>
          <p:nvPr>
            <p:ph type="sldImg"/>
          </p:nvPr>
        </p:nvSpPr>
        <p:spPr>
          <a:xfrm>
            <a:off x="1144588" y="685800"/>
            <a:ext cx="4572000" cy="3429000"/>
          </a:xfrm>
          <a:ln/>
        </p:spPr>
      </p:sp>
      <p:sp>
        <p:nvSpPr>
          <p:cNvPr id="4096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168" tIns="43584" rIns="87168" bIns="43584"/>
          <a:lstStyle/>
          <a:p>
            <a:pPr eaLnBrk="1" hangingPunct="1"/>
            <a:endParaRPr lang="en-GB" altLang="da-DK">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B306CFA-C119-455B-9026-4C155B1D14E6}" type="slidenum">
              <a:rPr lang="en-US" altLang="da-DK">
                <a:solidFill>
                  <a:prstClr val="black"/>
                </a:solidFill>
              </a:rPr>
              <a:pPr eaLnBrk="1" hangingPunct="1"/>
              <a:t>20</a:t>
            </a:fld>
            <a:endParaRPr lang="en-US" altLang="da-DK">
              <a:solidFill>
                <a:prstClr val="black"/>
              </a:solidFill>
            </a:endParaRPr>
          </a:p>
        </p:txBody>
      </p:sp>
      <p:sp>
        <p:nvSpPr>
          <p:cNvPr id="409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168" tIns="43584" rIns="87168" bIns="43584" anchor="b"/>
          <a:lstStyle>
            <a:lvl1pPr defTabSz="871538" eaLnBrk="0" hangingPunct="0">
              <a:defRPr>
                <a:solidFill>
                  <a:schemeClr val="tx1"/>
                </a:solidFill>
                <a:latin typeface="Arial" pitchFamily="34" charset="0"/>
              </a:defRPr>
            </a:lvl1pPr>
            <a:lvl2pPr marL="742950" indent="-285750" defTabSz="871538" eaLnBrk="0" hangingPunct="0">
              <a:defRPr>
                <a:solidFill>
                  <a:schemeClr val="tx1"/>
                </a:solidFill>
                <a:latin typeface="Arial" pitchFamily="34" charset="0"/>
              </a:defRPr>
            </a:lvl2pPr>
            <a:lvl3pPr marL="1143000" indent="-228600" defTabSz="871538" eaLnBrk="0" hangingPunct="0">
              <a:defRPr>
                <a:solidFill>
                  <a:schemeClr val="tx1"/>
                </a:solidFill>
                <a:latin typeface="Arial" pitchFamily="34" charset="0"/>
              </a:defRPr>
            </a:lvl3pPr>
            <a:lvl4pPr marL="1600200" indent="-228600" defTabSz="871538" eaLnBrk="0" hangingPunct="0">
              <a:defRPr>
                <a:solidFill>
                  <a:schemeClr val="tx1"/>
                </a:solidFill>
                <a:latin typeface="Arial" pitchFamily="34" charset="0"/>
              </a:defRPr>
            </a:lvl4pPr>
            <a:lvl5pPr marL="2057400" indent="-228600" defTabSz="871538" eaLnBrk="0" hangingPunct="0">
              <a:defRPr>
                <a:solidFill>
                  <a:schemeClr val="tx1"/>
                </a:solidFill>
                <a:latin typeface="Arial" pitchFamily="34" charset="0"/>
              </a:defRPr>
            </a:lvl5pPr>
            <a:lvl6pPr marL="2514600" indent="-228600" defTabSz="871538" eaLnBrk="0" fontAlgn="base" hangingPunct="0">
              <a:spcBef>
                <a:spcPct val="0"/>
              </a:spcBef>
              <a:spcAft>
                <a:spcPct val="0"/>
              </a:spcAft>
              <a:defRPr>
                <a:solidFill>
                  <a:schemeClr val="tx1"/>
                </a:solidFill>
                <a:latin typeface="Arial" pitchFamily="34" charset="0"/>
              </a:defRPr>
            </a:lvl6pPr>
            <a:lvl7pPr marL="2971800" indent="-228600" defTabSz="871538" eaLnBrk="0" fontAlgn="base" hangingPunct="0">
              <a:spcBef>
                <a:spcPct val="0"/>
              </a:spcBef>
              <a:spcAft>
                <a:spcPct val="0"/>
              </a:spcAft>
              <a:defRPr>
                <a:solidFill>
                  <a:schemeClr val="tx1"/>
                </a:solidFill>
                <a:latin typeface="Arial" pitchFamily="34" charset="0"/>
              </a:defRPr>
            </a:lvl7pPr>
            <a:lvl8pPr marL="3429000" indent="-228600" defTabSz="871538" eaLnBrk="0" fontAlgn="base" hangingPunct="0">
              <a:spcBef>
                <a:spcPct val="0"/>
              </a:spcBef>
              <a:spcAft>
                <a:spcPct val="0"/>
              </a:spcAft>
              <a:defRPr>
                <a:solidFill>
                  <a:schemeClr val="tx1"/>
                </a:solidFill>
                <a:latin typeface="Arial" pitchFamily="34" charset="0"/>
              </a:defRPr>
            </a:lvl8pPr>
            <a:lvl9pPr marL="3886200" indent="-228600" defTabSz="871538" eaLnBrk="0" fontAlgn="base" hangingPunct="0">
              <a:spcBef>
                <a:spcPct val="0"/>
              </a:spcBef>
              <a:spcAft>
                <a:spcPct val="0"/>
              </a:spcAft>
              <a:defRPr>
                <a:solidFill>
                  <a:schemeClr val="tx1"/>
                </a:solidFill>
                <a:latin typeface="Arial" pitchFamily="34" charset="0"/>
              </a:defRPr>
            </a:lvl9pPr>
          </a:lstStyle>
          <a:p>
            <a:pPr algn="r" eaLnBrk="1" hangingPunct="1"/>
            <a:fld id="{ECABC249-1607-4EAC-B4D7-BC80D7CE03EC}" type="slidenum">
              <a:rPr lang="en-US" altLang="da-DK" sz="1100">
                <a:solidFill>
                  <a:prstClr val="black"/>
                </a:solidFill>
                <a:latin typeface="Calibri" pitchFamily="34" charset="0"/>
              </a:rPr>
              <a:pPr algn="r" eaLnBrk="1" hangingPunct="1"/>
              <a:t>20</a:t>
            </a:fld>
            <a:endParaRPr lang="en-US" altLang="da-DK" sz="1100">
              <a:solidFill>
                <a:prstClr val="black"/>
              </a:solidFill>
              <a:latin typeface="Calibri" pitchFamily="34" charset="0"/>
            </a:endParaRPr>
          </a:p>
        </p:txBody>
      </p:sp>
      <p:sp>
        <p:nvSpPr>
          <p:cNvPr id="40964" name="Rectangle 2"/>
          <p:cNvSpPr>
            <a:spLocks noGrp="1" noRot="1" noChangeAspect="1" noChangeArrowheads="1" noTextEdit="1"/>
          </p:cNvSpPr>
          <p:nvPr>
            <p:ph type="sldImg"/>
          </p:nvPr>
        </p:nvSpPr>
        <p:spPr>
          <a:xfrm>
            <a:off x="1144588" y="685800"/>
            <a:ext cx="4572000" cy="3429000"/>
          </a:xfrm>
          <a:ln/>
        </p:spPr>
      </p:sp>
      <p:sp>
        <p:nvSpPr>
          <p:cNvPr id="4096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168" tIns="43584" rIns="87168" bIns="43584"/>
          <a:lstStyle/>
          <a:p>
            <a:pPr eaLnBrk="1" hangingPunct="1"/>
            <a:endParaRPr lang="en-GB" altLang="da-DK">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B306CFA-C119-455B-9026-4C155B1D14E6}" type="slidenum">
              <a:rPr lang="en-US" altLang="da-DK">
                <a:solidFill>
                  <a:prstClr val="black"/>
                </a:solidFill>
              </a:rPr>
              <a:pPr eaLnBrk="1" hangingPunct="1"/>
              <a:t>3</a:t>
            </a:fld>
            <a:endParaRPr lang="en-US" altLang="da-DK">
              <a:solidFill>
                <a:prstClr val="black"/>
              </a:solidFill>
            </a:endParaRPr>
          </a:p>
        </p:txBody>
      </p:sp>
      <p:sp>
        <p:nvSpPr>
          <p:cNvPr id="409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168" tIns="43584" rIns="87168" bIns="43584" anchor="b"/>
          <a:lstStyle>
            <a:lvl1pPr defTabSz="871538" eaLnBrk="0" hangingPunct="0">
              <a:defRPr>
                <a:solidFill>
                  <a:schemeClr val="tx1"/>
                </a:solidFill>
                <a:latin typeface="Arial" pitchFamily="34" charset="0"/>
              </a:defRPr>
            </a:lvl1pPr>
            <a:lvl2pPr marL="742950" indent="-285750" defTabSz="871538" eaLnBrk="0" hangingPunct="0">
              <a:defRPr>
                <a:solidFill>
                  <a:schemeClr val="tx1"/>
                </a:solidFill>
                <a:latin typeface="Arial" pitchFamily="34" charset="0"/>
              </a:defRPr>
            </a:lvl2pPr>
            <a:lvl3pPr marL="1143000" indent="-228600" defTabSz="871538" eaLnBrk="0" hangingPunct="0">
              <a:defRPr>
                <a:solidFill>
                  <a:schemeClr val="tx1"/>
                </a:solidFill>
                <a:latin typeface="Arial" pitchFamily="34" charset="0"/>
              </a:defRPr>
            </a:lvl3pPr>
            <a:lvl4pPr marL="1600200" indent="-228600" defTabSz="871538" eaLnBrk="0" hangingPunct="0">
              <a:defRPr>
                <a:solidFill>
                  <a:schemeClr val="tx1"/>
                </a:solidFill>
                <a:latin typeface="Arial" pitchFamily="34" charset="0"/>
              </a:defRPr>
            </a:lvl4pPr>
            <a:lvl5pPr marL="2057400" indent="-228600" defTabSz="871538" eaLnBrk="0" hangingPunct="0">
              <a:defRPr>
                <a:solidFill>
                  <a:schemeClr val="tx1"/>
                </a:solidFill>
                <a:latin typeface="Arial" pitchFamily="34" charset="0"/>
              </a:defRPr>
            </a:lvl5pPr>
            <a:lvl6pPr marL="2514600" indent="-228600" defTabSz="871538" eaLnBrk="0" fontAlgn="base" hangingPunct="0">
              <a:spcBef>
                <a:spcPct val="0"/>
              </a:spcBef>
              <a:spcAft>
                <a:spcPct val="0"/>
              </a:spcAft>
              <a:defRPr>
                <a:solidFill>
                  <a:schemeClr val="tx1"/>
                </a:solidFill>
                <a:latin typeface="Arial" pitchFamily="34" charset="0"/>
              </a:defRPr>
            </a:lvl6pPr>
            <a:lvl7pPr marL="2971800" indent="-228600" defTabSz="871538" eaLnBrk="0" fontAlgn="base" hangingPunct="0">
              <a:spcBef>
                <a:spcPct val="0"/>
              </a:spcBef>
              <a:spcAft>
                <a:spcPct val="0"/>
              </a:spcAft>
              <a:defRPr>
                <a:solidFill>
                  <a:schemeClr val="tx1"/>
                </a:solidFill>
                <a:latin typeface="Arial" pitchFamily="34" charset="0"/>
              </a:defRPr>
            </a:lvl7pPr>
            <a:lvl8pPr marL="3429000" indent="-228600" defTabSz="871538" eaLnBrk="0" fontAlgn="base" hangingPunct="0">
              <a:spcBef>
                <a:spcPct val="0"/>
              </a:spcBef>
              <a:spcAft>
                <a:spcPct val="0"/>
              </a:spcAft>
              <a:defRPr>
                <a:solidFill>
                  <a:schemeClr val="tx1"/>
                </a:solidFill>
                <a:latin typeface="Arial" pitchFamily="34" charset="0"/>
              </a:defRPr>
            </a:lvl8pPr>
            <a:lvl9pPr marL="3886200" indent="-228600" defTabSz="871538" eaLnBrk="0" fontAlgn="base" hangingPunct="0">
              <a:spcBef>
                <a:spcPct val="0"/>
              </a:spcBef>
              <a:spcAft>
                <a:spcPct val="0"/>
              </a:spcAft>
              <a:defRPr>
                <a:solidFill>
                  <a:schemeClr val="tx1"/>
                </a:solidFill>
                <a:latin typeface="Arial" pitchFamily="34" charset="0"/>
              </a:defRPr>
            </a:lvl9pPr>
          </a:lstStyle>
          <a:p>
            <a:pPr algn="r" eaLnBrk="1" hangingPunct="1"/>
            <a:fld id="{ECABC249-1607-4EAC-B4D7-BC80D7CE03EC}" type="slidenum">
              <a:rPr lang="en-US" altLang="da-DK" sz="1100">
                <a:solidFill>
                  <a:prstClr val="black"/>
                </a:solidFill>
                <a:latin typeface="Calibri" pitchFamily="34" charset="0"/>
              </a:rPr>
              <a:pPr algn="r" eaLnBrk="1" hangingPunct="1"/>
              <a:t>3</a:t>
            </a:fld>
            <a:endParaRPr lang="en-US" altLang="da-DK" sz="1100">
              <a:solidFill>
                <a:prstClr val="black"/>
              </a:solidFill>
              <a:latin typeface="Calibri" pitchFamily="34" charset="0"/>
            </a:endParaRPr>
          </a:p>
        </p:txBody>
      </p:sp>
      <p:sp>
        <p:nvSpPr>
          <p:cNvPr id="40964" name="Rectangle 2"/>
          <p:cNvSpPr>
            <a:spLocks noGrp="1" noRot="1" noChangeAspect="1" noChangeArrowheads="1" noTextEdit="1"/>
          </p:cNvSpPr>
          <p:nvPr>
            <p:ph type="sldImg"/>
          </p:nvPr>
        </p:nvSpPr>
        <p:spPr>
          <a:xfrm>
            <a:off x="1144588" y="685800"/>
            <a:ext cx="4572000" cy="3429000"/>
          </a:xfrm>
          <a:ln/>
        </p:spPr>
      </p:sp>
      <p:sp>
        <p:nvSpPr>
          <p:cNvPr id="4096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168" tIns="43584" rIns="87168" bIns="43584"/>
          <a:lstStyle/>
          <a:p>
            <a:pPr eaLnBrk="1" hangingPunct="1"/>
            <a:endParaRPr lang="en-GB" altLang="da-DK">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B306CFA-C119-455B-9026-4C155B1D14E6}" type="slidenum">
              <a:rPr lang="en-US" altLang="da-DK">
                <a:solidFill>
                  <a:prstClr val="black"/>
                </a:solidFill>
              </a:rPr>
              <a:pPr eaLnBrk="1" hangingPunct="1"/>
              <a:t>4</a:t>
            </a:fld>
            <a:endParaRPr lang="en-US" altLang="da-DK">
              <a:solidFill>
                <a:prstClr val="black"/>
              </a:solidFill>
            </a:endParaRPr>
          </a:p>
        </p:txBody>
      </p:sp>
      <p:sp>
        <p:nvSpPr>
          <p:cNvPr id="409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168" tIns="43584" rIns="87168" bIns="43584" anchor="b"/>
          <a:lstStyle>
            <a:lvl1pPr defTabSz="871538" eaLnBrk="0" hangingPunct="0">
              <a:defRPr>
                <a:solidFill>
                  <a:schemeClr val="tx1"/>
                </a:solidFill>
                <a:latin typeface="Arial" pitchFamily="34" charset="0"/>
              </a:defRPr>
            </a:lvl1pPr>
            <a:lvl2pPr marL="742950" indent="-285750" defTabSz="871538" eaLnBrk="0" hangingPunct="0">
              <a:defRPr>
                <a:solidFill>
                  <a:schemeClr val="tx1"/>
                </a:solidFill>
                <a:latin typeface="Arial" pitchFamily="34" charset="0"/>
              </a:defRPr>
            </a:lvl2pPr>
            <a:lvl3pPr marL="1143000" indent="-228600" defTabSz="871538" eaLnBrk="0" hangingPunct="0">
              <a:defRPr>
                <a:solidFill>
                  <a:schemeClr val="tx1"/>
                </a:solidFill>
                <a:latin typeface="Arial" pitchFamily="34" charset="0"/>
              </a:defRPr>
            </a:lvl3pPr>
            <a:lvl4pPr marL="1600200" indent="-228600" defTabSz="871538" eaLnBrk="0" hangingPunct="0">
              <a:defRPr>
                <a:solidFill>
                  <a:schemeClr val="tx1"/>
                </a:solidFill>
                <a:latin typeface="Arial" pitchFamily="34" charset="0"/>
              </a:defRPr>
            </a:lvl4pPr>
            <a:lvl5pPr marL="2057400" indent="-228600" defTabSz="871538" eaLnBrk="0" hangingPunct="0">
              <a:defRPr>
                <a:solidFill>
                  <a:schemeClr val="tx1"/>
                </a:solidFill>
                <a:latin typeface="Arial" pitchFamily="34" charset="0"/>
              </a:defRPr>
            </a:lvl5pPr>
            <a:lvl6pPr marL="2514600" indent="-228600" defTabSz="871538" eaLnBrk="0" fontAlgn="base" hangingPunct="0">
              <a:spcBef>
                <a:spcPct val="0"/>
              </a:spcBef>
              <a:spcAft>
                <a:spcPct val="0"/>
              </a:spcAft>
              <a:defRPr>
                <a:solidFill>
                  <a:schemeClr val="tx1"/>
                </a:solidFill>
                <a:latin typeface="Arial" pitchFamily="34" charset="0"/>
              </a:defRPr>
            </a:lvl6pPr>
            <a:lvl7pPr marL="2971800" indent="-228600" defTabSz="871538" eaLnBrk="0" fontAlgn="base" hangingPunct="0">
              <a:spcBef>
                <a:spcPct val="0"/>
              </a:spcBef>
              <a:spcAft>
                <a:spcPct val="0"/>
              </a:spcAft>
              <a:defRPr>
                <a:solidFill>
                  <a:schemeClr val="tx1"/>
                </a:solidFill>
                <a:latin typeface="Arial" pitchFamily="34" charset="0"/>
              </a:defRPr>
            </a:lvl7pPr>
            <a:lvl8pPr marL="3429000" indent="-228600" defTabSz="871538" eaLnBrk="0" fontAlgn="base" hangingPunct="0">
              <a:spcBef>
                <a:spcPct val="0"/>
              </a:spcBef>
              <a:spcAft>
                <a:spcPct val="0"/>
              </a:spcAft>
              <a:defRPr>
                <a:solidFill>
                  <a:schemeClr val="tx1"/>
                </a:solidFill>
                <a:latin typeface="Arial" pitchFamily="34" charset="0"/>
              </a:defRPr>
            </a:lvl8pPr>
            <a:lvl9pPr marL="3886200" indent="-228600" defTabSz="871538" eaLnBrk="0" fontAlgn="base" hangingPunct="0">
              <a:spcBef>
                <a:spcPct val="0"/>
              </a:spcBef>
              <a:spcAft>
                <a:spcPct val="0"/>
              </a:spcAft>
              <a:defRPr>
                <a:solidFill>
                  <a:schemeClr val="tx1"/>
                </a:solidFill>
                <a:latin typeface="Arial" pitchFamily="34" charset="0"/>
              </a:defRPr>
            </a:lvl9pPr>
          </a:lstStyle>
          <a:p>
            <a:pPr algn="r" eaLnBrk="1" hangingPunct="1"/>
            <a:fld id="{ECABC249-1607-4EAC-B4D7-BC80D7CE03EC}" type="slidenum">
              <a:rPr lang="en-US" altLang="da-DK" sz="1100">
                <a:solidFill>
                  <a:prstClr val="black"/>
                </a:solidFill>
                <a:latin typeface="Calibri" pitchFamily="34" charset="0"/>
              </a:rPr>
              <a:pPr algn="r" eaLnBrk="1" hangingPunct="1"/>
              <a:t>4</a:t>
            </a:fld>
            <a:endParaRPr lang="en-US" altLang="da-DK" sz="1100">
              <a:solidFill>
                <a:prstClr val="black"/>
              </a:solidFill>
              <a:latin typeface="Calibri" pitchFamily="34" charset="0"/>
            </a:endParaRPr>
          </a:p>
        </p:txBody>
      </p:sp>
      <p:sp>
        <p:nvSpPr>
          <p:cNvPr id="40964" name="Rectangle 2"/>
          <p:cNvSpPr>
            <a:spLocks noGrp="1" noRot="1" noChangeAspect="1" noChangeArrowheads="1" noTextEdit="1"/>
          </p:cNvSpPr>
          <p:nvPr>
            <p:ph type="sldImg"/>
          </p:nvPr>
        </p:nvSpPr>
        <p:spPr>
          <a:xfrm>
            <a:off x="1144588" y="685800"/>
            <a:ext cx="4572000" cy="3429000"/>
          </a:xfrm>
          <a:ln/>
        </p:spPr>
      </p:sp>
      <p:sp>
        <p:nvSpPr>
          <p:cNvPr id="4096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168" tIns="43584" rIns="87168" bIns="43584"/>
          <a:lstStyle/>
          <a:p>
            <a:pPr eaLnBrk="1" hangingPunct="1"/>
            <a:endParaRPr lang="en-GB" altLang="da-DK">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0B306CFA-C119-455B-9026-4C155B1D14E6}" type="slidenum">
              <a:rPr lang="en-US" altLang="da-DK">
                <a:solidFill>
                  <a:prstClr val="black"/>
                </a:solidFill>
              </a:rPr>
              <a:pPr eaLnBrk="1" hangingPunct="1"/>
              <a:t>5</a:t>
            </a:fld>
            <a:endParaRPr lang="en-US" altLang="da-DK">
              <a:solidFill>
                <a:prstClr val="black"/>
              </a:solidFill>
            </a:endParaRPr>
          </a:p>
        </p:txBody>
      </p:sp>
      <p:sp>
        <p:nvSpPr>
          <p:cNvPr id="409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168" tIns="43584" rIns="87168" bIns="43584" anchor="b"/>
          <a:lstStyle>
            <a:lvl1pPr defTabSz="871538" eaLnBrk="0" hangingPunct="0">
              <a:defRPr>
                <a:solidFill>
                  <a:schemeClr val="tx1"/>
                </a:solidFill>
                <a:latin typeface="Arial" pitchFamily="34" charset="0"/>
              </a:defRPr>
            </a:lvl1pPr>
            <a:lvl2pPr marL="742950" indent="-285750" defTabSz="871538" eaLnBrk="0" hangingPunct="0">
              <a:defRPr>
                <a:solidFill>
                  <a:schemeClr val="tx1"/>
                </a:solidFill>
                <a:latin typeface="Arial" pitchFamily="34" charset="0"/>
              </a:defRPr>
            </a:lvl2pPr>
            <a:lvl3pPr marL="1143000" indent="-228600" defTabSz="871538" eaLnBrk="0" hangingPunct="0">
              <a:defRPr>
                <a:solidFill>
                  <a:schemeClr val="tx1"/>
                </a:solidFill>
                <a:latin typeface="Arial" pitchFamily="34" charset="0"/>
              </a:defRPr>
            </a:lvl3pPr>
            <a:lvl4pPr marL="1600200" indent="-228600" defTabSz="871538" eaLnBrk="0" hangingPunct="0">
              <a:defRPr>
                <a:solidFill>
                  <a:schemeClr val="tx1"/>
                </a:solidFill>
                <a:latin typeface="Arial" pitchFamily="34" charset="0"/>
              </a:defRPr>
            </a:lvl4pPr>
            <a:lvl5pPr marL="2057400" indent="-228600" defTabSz="871538" eaLnBrk="0" hangingPunct="0">
              <a:defRPr>
                <a:solidFill>
                  <a:schemeClr val="tx1"/>
                </a:solidFill>
                <a:latin typeface="Arial" pitchFamily="34" charset="0"/>
              </a:defRPr>
            </a:lvl5pPr>
            <a:lvl6pPr marL="2514600" indent="-228600" defTabSz="871538" eaLnBrk="0" fontAlgn="base" hangingPunct="0">
              <a:spcBef>
                <a:spcPct val="0"/>
              </a:spcBef>
              <a:spcAft>
                <a:spcPct val="0"/>
              </a:spcAft>
              <a:defRPr>
                <a:solidFill>
                  <a:schemeClr val="tx1"/>
                </a:solidFill>
                <a:latin typeface="Arial" pitchFamily="34" charset="0"/>
              </a:defRPr>
            </a:lvl6pPr>
            <a:lvl7pPr marL="2971800" indent="-228600" defTabSz="871538" eaLnBrk="0" fontAlgn="base" hangingPunct="0">
              <a:spcBef>
                <a:spcPct val="0"/>
              </a:spcBef>
              <a:spcAft>
                <a:spcPct val="0"/>
              </a:spcAft>
              <a:defRPr>
                <a:solidFill>
                  <a:schemeClr val="tx1"/>
                </a:solidFill>
                <a:latin typeface="Arial" pitchFamily="34" charset="0"/>
              </a:defRPr>
            </a:lvl7pPr>
            <a:lvl8pPr marL="3429000" indent="-228600" defTabSz="871538" eaLnBrk="0" fontAlgn="base" hangingPunct="0">
              <a:spcBef>
                <a:spcPct val="0"/>
              </a:spcBef>
              <a:spcAft>
                <a:spcPct val="0"/>
              </a:spcAft>
              <a:defRPr>
                <a:solidFill>
                  <a:schemeClr val="tx1"/>
                </a:solidFill>
                <a:latin typeface="Arial" pitchFamily="34" charset="0"/>
              </a:defRPr>
            </a:lvl8pPr>
            <a:lvl9pPr marL="3886200" indent="-228600" defTabSz="871538" eaLnBrk="0" fontAlgn="base" hangingPunct="0">
              <a:spcBef>
                <a:spcPct val="0"/>
              </a:spcBef>
              <a:spcAft>
                <a:spcPct val="0"/>
              </a:spcAft>
              <a:defRPr>
                <a:solidFill>
                  <a:schemeClr val="tx1"/>
                </a:solidFill>
                <a:latin typeface="Arial" pitchFamily="34" charset="0"/>
              </a:defRPr>
            </a:lvl9pPr>
          </a:lstStyle>
          <a:p>
            <a:pPr algn="r" eaLnBrk="1" hangingPunct="1"/>
            <a:fld id="{ECABC249-1607-4EAC-B4D7-BC80D7CE03EC}" type="slidenum">
              <a:rPr lang="en-US" altLang="da-DK" sz="1100">
                <a:solidFill>
                  <a:prstClr val="black"/>
                </a:solidFill>
                <a:latin typeface="Calibri" pitchFamily="34" charset="0"/>
              </a:rPr>
              <a:pPr algn="r" eaLnBrk="1" hangingPunct="1"/>
              <a:t>5</a:t>
            </a:fld>
            <a:endParaRPr lang="en-US" altLang="da-DK" sz="1100">
              <a:solidFill>
                <a:prstClr val="black"/>
              </a:solidFill>
              <a:latin typeface="Calibri" pitchFamily="34" charset="0"/>
            </a:endParaRPr>
          </a:p>
        </p:txBody>
      </p:sp>
      <p:sp>
        <p:nvSpPr>
          <p:cNvPr id="40964" name="Rectangle 2"/>
          <p:cNvSpPr>
            <a:spLocks noGrp="1" noRot="1" noChangeAspect="1" noChangeArrowheads="1" noTextEdit="1"/>
          </p:cNvSpPr>
          <p:nvPr>
            <p:ph type="sldImg"/>
          </p:nvPr>
        </p:nvSpPr>
        <p:spPr>
          <a:xfrm>
            <a:off x="1144588" y="685800"/>
            <a:ext cx="4572000" cy="3429000"/>
          </a:xfrm>
          <a:ln/>
        </p:spPr>
      </p:sp>
      <p:sp>
        <p:nvSpPr>
          <p:cNvPr id="40965"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168" tIns="43584" rIns="87168" bIns="43584"/>
          <a:lstStyle/>
          <a:p>
            <a:pPr eaLnBrk="1" hangingPunct="1"/>
            <a:endParaRPr lang="en-GB" altLang="da-DK">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FA551222-C2A9-478F-99D8-3F2B1B84B3CB}" type="slidenum">
              <a:rPr lang="en-US" smtClean="0"/>
              <a:pPr>
                <a:defRPr/>
              </a:pPr>
              <a:t>6</a:t>
            </a:fld>
            <a:endParaRPr lang="en-US"/>
          </a:p>
        </p:txBody>
      </p:sp>
    </p:spTree>
    <p:extLst>
      <p:ext uri="{BB962C8B-B14F-4D97-AF65-F5344CB8AC3E}">
        <p14:creationId xmlns:p14="http://schemas.microsoft.com/office/powerpoint/2010/main" val="1104900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defTabSz="914328" fontAlgn="auto">
              <a:spcBef>
                <a:spcPts val="0"/>
              </a:spcBef>
              <a:spcAft>
                <a:spcPts val="0"/>
              </a:spcAft>
              <a:defRPr/>
            </a:pPr>
            <a:fld id="{6B59E071-BA4B-4B2A-9E76-DC97220F9A54}" type="slidenum">
              <a:rPr lang="da-DK" smtClean="0">
                <a:solidFill>
                  <a:prstClr val="black"/>
                </a:solidFill>
                <a:latin typeface="Calibri"/>
              </a:rPr>
              <a:pPr defTabSz="914328" fontAlgn="auto">
                <a:spcBef>
                  <a:spcPts val="0"/>
                </a:spcBef>
                <a:spcAft>
                  <a:spcPts val="0"/>
                </a:spcAft>
                <a:defRPr/>
              </a:pPr>
              <a:t>7</a:t>
            </a:fld>
            <a:endParaRPr lang="da-DK">
              <a:solidFill>
                <a:prstClr val="black"/>
              </a:solidFill>
              <a:latin typeface="Calibri"/>
            </a:endParaRPr>
          </a:p>
        </p:txBody>
      </p:sp>
    </p:spTree>
    <p:extLst>
      <p:ext uri="{BB962C8B-B14F-4D97-AF65-F5344CB8AC3E}">
        <p14:creationId xmlns:p14="http://schemas.microsoft.com/office/powerpoint/2010/main" val="1909432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0C943A-70F5-438B-98DE-53237B4E7EFB}" type="slidenum">
              <a:rPr lang="da-DK">
                <a:solidFill>
                  <a:prstClr val="black"/>
                </a:solidFill>
              </a:rPr>
              <a:pPr>
                <a:defRPr/>
              </a:pPr>
              <a:t>8</a:t>
            </a:fld>
            <a:endParaRPr lang="da-DK">
              <a:solidFill>
                <a:prstClr val="black"/>
              </a:solidFill>
            </a:endParaRPr>
          </a:p>
        </p:txBody>
      </p:sp>
      <p:sp>
        <p:nvSpPr>
          <p:cNvPr id="129026"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29027" name="Rectangle 3"/>
          <p:cNvSpPr>
            <a:spLocks noGrp="1" noChangeArrowheads="1"/>
          </p:cNvSpPr>
          <p:nvPr>
            <p:ph type="body" idx="1"/>
          </p:nvPr>
        </p:nvSpPr>
        <p:spPr bwMode="auto">
          <a:xfrm>
            <a:off x="914400" y="4343144"/>
            <a:ext cx="5029200" cy="4115019"/>
          </a:xfrm>
          <a:noFill/>
        </p:spPr>
        <p:txBody>
          <a:bodyPr wrap="square" numCol="1" anchor="t" anchorCtr="0" compatLnSpc="1">
            <a:prstTxWarp prst="textNoShape">
              <a:avLst/>
            </a:prstTxWarp>
          </a:bodyPr>
          <a:lstStyle/>
          <a:p>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defTabSz="914328" fontAlgn="auto">
              <a:spcBef>
                <a:spcPts val="0"/>
              </a:spcBef>
              <a:spcAft>
                <a:spcPts val="0"/>
              </a:spcAft>
              <a:defRPr/>
            </a:pPr>
            <a:fld id="{3B0C943A-70F5-438B-98DE-53237B4E7EFB}" type="slidenum">
              <a:rPr lang="da-DK">
                <a:solidFill>
                  <a:prstClr val="black"/>
                </a:solidFill>
                <a:latin typeface="Calibri"/>
              </a:rPr>
              <a:pPr defTabSz="914328" fontAlgn="auto">
                <a:spcBef>
                  <a:spcPts val="0"/>
                </a:spcBef>
                <a:spcAft>
                  <a:spcPts val="0"/>
                </a:spcAft>
                <a:defRPr/>
              </a:pPr>
              <a:t>9</a:t>
            </a:fld>
            <a:endParaRPr lang="da-DK">
              <a:solidFill>
                <a:prstClr val="black"/>
              </a:solidFill>
              <a:latin typeface="Calibri"/>
            </a:endParaRPr>
          </a:p>
        </p:txBody>
      </p:sp>
      <p:sp>
        <p:nvSpPr>
          <p:cNvPr id="129026"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29027" name="Rectangle 3"/>
          <p:cNvSpPr>
            <a:spLocks noGrp="1" noChangeArrowheads="1"/>
          </p:cNvSpPr>
          <p:nvPr>
            <p:ph type="body" idx="1"/>
          </p:nvPr>
        </p:nvSpPr>
        <p:spPr bwMode="auto">
          <a:xfrm>
            <a:off x="914400" y="4343144"/>
            <a:ext cx="5029200" cy="4115019"/>
          </a:xfrm>
          <a:noFill/>
        </p:spPr>
        <p:txBody>
          <a:bodyPr wrap="square"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3589934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image.ku.dk/lightbox/211/13407586855728741badb20/" TargetMode="Externa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5.tiff"/></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5.tiff"/></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hyperlink" Target="http://www.designguide.ku.dk/ku/skabeloner/powerpoint/praesentationer/" TargetMode="External"/><Relationship Id="rId1" Type="http://schemas.openxmlformats.org/officeDocument/2006/relationships/slideMaster" Target="../slideMasters/slideMaster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image.ku.dk/lightbox/211/13407586855728741badb20/" TargetMode="Externa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tif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5.tif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5.tiff"/></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5.tif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6A914C-1866-4B5F-B00C-8423210B8C9C}" type="slidenum">
              <a:rPr lang="en-US"/>
              <a:pPr>
                <a:defRPr/>
              </a:pPr>
              <a:t>‹#›</a:t>
            </a:fld>
            <a:endParaRPr lang="en-US"/>
          </a:p>
        </p:txBody>
      </p:sp>
    </p:spTree>
    <p:extLst>
      <p:ext uri="{BB962C8B-B14F-4D97-AF65-F5344CB8AC3E}">
        <p14:creationId xmlns:p14="http://schemas.microsoft.com/office/powerpoint/2010/main" val="4278446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A646A5-4F52-4F05-9E6A-CB1045851695}" type="slidenum">
              <a:rPr lang="en-US"/>
              <a:pPr>
                <a:defRPr/>
              </a:pPr>
              <a:t>‹#›</a:t>
            </a:fld>
            <a:endParaRPr lang="en-US"/>
          </a:p>
        </p:txBody>
      </p:sp>
    </p:spTree>
    <p:extLst>
      <p:ext uri="{BB962C8B-B14F-4D97-AF65-F5344CB8AC3E}">
        <p14:creationId xmlns:p14="http://schemas.microsoft.com/office/powerpoint/2010/main" val="4147966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dirty="0">
              <a:solidFill>
                <a:prstClr val="white"/>
              </a:solidFill>
            </a:endParaRPr>
          </a:p>
        </p:txBody>
      </p:sp>
    </p:spTree>
    <p:extLst>
      <p:ext uri="{BB962C8B-B14F-4D97-AF65-F5344CB8AC3E}">
        <p14:creationId xmlns:p14="http://schemas.microsoft.com/office/powerpoint/2010/main" val="9995832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Title 1"/>
          <p:cNvSpPr txBox="1">
            <a:spLocks/>
          </p:cNvSpPr>
          <p:nvPr userDrawn="1"/>
        </p:nvSpPr>
        <p:spPr>
          <a:xfrm>
            <a:off x="587376" y="619126"/>
            <a:ext cx="7967662" cy="865188"/>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pPr fontAlgn="auto">
              <a:spcAft>
                <a:spcPts val="0"/>
              </a:spcAft>
            </a:pPr>
            <a:r>
              <a:rPr lang="en-GB" sz="3000" dirty="0">
                <a:solidFill>
                  <a:prstClr val="black"/>
                </a:solidFill>
              </a:rPr>
              <a:t>User guide </a:t>
            </a:r>
            <a:r>
              <a:rPr lang="en-GB" sz="1800" dirty="0">
                <a:solidFill>
                  <a:prstClr val="black"/>
                </a:solidFill>
              </a:rPr>
              <a:t>– delete before use</a:t>
            </a:r>
          </a:p>
        </p:txBody>
      </p:sp>
      <p:sp>
        <p:nvSpPr>
          <p:cNvPr id="46" name="Text Box 48"/>
          <p:cNvSpPr txBox="1">
            <a:spLocks noChangeArrowheads="1"/>
          </p:cNvSpPr>
          <p:nvPr userDrawn="1"/>
        </p:nvSpPr>
        <p:spPr bwMode="auto">
          <a:xfrm>
            <a:off x="587376" y="1640495"/>
            <a:ext cx="1750290" cy="38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600"/>
              </a:spcAft>
              <a:defRPr/>
            </a:pPr>
            <a:r>
              <a:rPr lang="en-GB" sz="1000" b="1" noProof="1">
                <a:solidFill>
                  <a:prstClr val="black"/>
                </a:solidFill>
                <a:latin typeface="Microsoft New Tai Lue"/>
                <a:cs typeface="Arial" panose="020B0604020202020204" pitchFamily="34" charset="0"/>
              </a:rPr>
              <a:t>UCPH PowerPoint templates</a:t>
            </a:r>
            <a:br>
              <a:rPr lang="en-GB" sz="1000" b="1" noProof="1">
                <a:solidFill>
                  <a:prstClr val="black"/>
                </a:solidFill>
                <a:latin typeface="Microsoft New Tai Lue"/>
                <a:cs typeface="Arial" panose="020B0604020202020204" pitchFamily="34" charset="0"/>
              </a:rPr>
            </a:br>
            <a:r>
              <a:rPr lang="en-GB" sz="800" dirty="0">
                <a:solidFill>
                  <a:prstClr val="black"/>
                </a:solidFill>
                <a:latin typeface="Microsoft New Tai Lue"/>
                <a:ea typeface="Calibri" panose="020F0502020204030204" pitchFamily="34" charset="0"/>
                <a:cs typeface="Times New Roman" panose="02020603050405020304" pitchFamily="18" charset="0"/>
              </a:rPr>
              <a:t>When you open PowerPoint on your UCPH computer, </a:t>
            </a:r>
            <a:r>
              <a:rPr lang="en-GB" sz="800" dirty="0">
                <a:solidFill>
                  <a:prstClr val="black"/>
                </a:solidFill>
                <a:ea typeface="Calibri" panose="020F0502020204030204" pitchFamily="34" charset="0"/>
                <a:cs typeface="Times New Roman" panose="02020603050405020304" pitchFamily="18" charset="0"/>
              </a:rPr>
              <a:t>PowerPoint opens</a:t>
            </a:r>
            <a:r>
              <a:rPr lang="en-GB" sz="800" dirty="0">
                <a:solidFill>
                  <a:prstClr val="black"/>
                </a:solidFill>
                <a:latin typeface="Microsoft New Tai Lue"/>
                <a:ea typeface="Calibri" panose="020F0502020204030204" pitchFamily="34" charset="0"/>
                <a:cs typeface="Times New Roman" panose="02020603050405020304" pitchFamily="18" charset="0"/>
              </a:rPr>
              <a:t> a template in 4:3 format with an English UCPH logo.</a:t>
            </a:r>
          </a:p>
          <a:p>
            <a:pPr eaLnBrk="1" fontAlgn="auto" hangingPunct="1">
              <a:spcBef>
                <a:spcPts val="0"/>
              </a:spcBef>
              <a:spcAft>
                <a:spcPts val="600"/>
              </a:spcAft>
              <a:defRPr/>
            </a:pPr>
            <a:r>
              <a:rPr lang="en-GB" sz="800" dirty="0">
                <a:solidFill>
                  <a:prstClr val="black"/>
                </a:solidFill>
                <a:latin typeface="Microsoft New Tai Lue"/>
                <a:ea typeface="Calibri" panose="020F0502020204030204" pitchFamily="34" charset="0"/>
                <a:cs typeface="Times New Roman" panose="02020603050405020304" pitchFamily="18" charset="0"/>
              </a:rPr>
              <a:t>When you click on the UCPH tab in the toolbar, click "Select Template" to choose between templates</a:t>
            </a:r>
          </a:p>
          <a:p>
            <a:pPr marL="88900" indent="-88900" eaLnBrk="1" fontAlgn="auto" hangingPunct="1">
              <a:spcBef>
                <a:spcPts val="0"/>
              </a:spcBef>
              <a:spcAft>
                <a:spcPts val="600"/>
              </a:spcAft>
              <a:buFont typeface="Arial" panose="020B0604020202020204" pitchFamily="34" charset="0"/>
              <a:buChar char="•"/>
              <a:defRPr/>
            </a:pPr>
            <a:r>
              <a:rPr lang="en-GB" sz="800" dirty="0">
                <a:solidFill>
                  <a:prstClr val="black"/>
                </a:solidFill>
                <a:latin typeface="Microsoft New Tai Lue"/>
                <a:ea typeface="Calibri" panose="020F0502020204030204" pitchFamily="34" charset="0"/>
                <a:cs typeface="Times New Roman" panose="02020603050405020304" pitchFamily="18" charset="0"/>
              </a:rPr>
              <a:t>in Danish and English </a:t>
            </a:r>
          </a:p>
          <a:p>
            <a:pPr marL="88900" indent="-88900" eaLnBrk="1" fontAlgn="auto" hangingPunct="1">
              <a:spcBef>
                <a:spcPts val="0"/>
              </a:spcBef>
              <a:spcAft>
                <a:spcPts val="600"/>
              </a:spcAft>
              <a:buFont typeface="Arial" panose="020B0604020202020204" pitchFamily="34" charset="0"/>
              <a:buChar char="•"/>
              <a:defRPr/>
            </a:pPr>
            <a:r>
              <a:rPr lang="en-GB" sz="800" dirty="0">
                <a:solidFill>
                  <a:prstClr val="black"/>
                </a:solidFill>
                <a:latin typeface="Microsoft New Tai Lue"/>
                <a:ea typeface="Calibri" panose="020F0502020204030204" pitchFamily="34" charset="0"/>
                <a:cs typeface="Times New Roman" panose="02020603050405020304" pitchFamily="18" charset="0"/>
              </a:rPr>
              <a:t>in 4:3 and 16:9 formats</a:t>
            </a:r>
          </a:p>
          <a:p>
            <a:pPr marL="88900" indent="-88900" eaLnBrk="1" fontAlgn="auto" hangingPunct="1">
              <a:spcBef>
                <a:spcPts val="0"/>
              </a:spcBef>
              <a:spcAft>
                <a:spcPts val="600"/>
              </a:spcAft>
              <a:buFont typeface="Arial" panose="020B0604020202020204" pitchFamily="34" charset="0"/>
              <a:buChar char="•"/>
              <a:defRPr/>
            </a:pPr>
            <a:r>
              <a:rPr lang="en-GB" sz="800" dirty="0">
                <a:solidFill>
                  <a:prstClr val="black"/>
                </a:solidFill>
                <a:latin typeface="Microsoft New Tai Lue"/>
                <a:ea typeface="Calibri" panose="020F0502020204030204" pitchFamily="34" charset="0"/>
                <a:cs typeface="Times New Roman" panose="02020603050405020304" pitchFamily="18" charset="0"/>
              </a:rPr>
              <a:t>in "full" or "empty" versions (in the full version there is an example of each slide type in the left-hand window)</a:t>
            </a:r>
          </a:p>
          <a:p>
            <a:pPr marL="88900" indent="-88900" eaLnBrk="1" fontAlgn="auto" hangingPunct="1">
              <a:spcBef>
                <a:spcPts val="0"/>
              </a:spcBef>
              <a:spcAft>
                <a:spcPts val="600"/>
              </a:spcAft>
              <a:buFont typeface="Arial" panose="020B0604020202020204" pitchFamily="34" charset="0"/>
              <a:buChar char="•"/>
              <a:defRPr/>
            </a:pPr>
            <a:r>
              <a:rPr lang="en-GB" sz="800" dirty="0">
                <a:solidFill>
                  <a:prstClr val="black"/>
                </a:solidFill>
                <a:latin typeface="Microsoft New Tai Lue"/>
                <a:ea typeface="Calibri" panose="020F0502020204030204" pitchFamily="34" charset="0"/>
                <a:cs typeface="Times New Roman" panose="02020603050405020304" pitchFamily="18" charset="0"/>
              </a:rPr>
              <a:t>as well as an example slide with text in English.</a:t>
            </a:r>
          </a:p>
          <a:p>
            <a:pPr fontAlgn="auto">
              <a:lnSpc>
                <a:spcPct val="115000"/>
              </a:lnSpc>
              <a:spcBef>
                <a:spcPts val="0"/>
              </a:spcBef>
              <a:spcAft>
                <a:spcPts val="1000"/>
              </a:spcAft>
            </a:pPr>
            <a:r>
              <a:rPr lang="en-GB" sz="800" dirty="0">
                <a:solidFill>
                  <a:prstClr val="black"/>
                </a:solidFill>
                <a:latin typeface="Microsoft New Tai Lue"/>
                <a:ea typeface="Calibri" panose="020F0502020204030204" pitchFamily="34" charset="0"/>
                <a:cs typeface="Times New Roman" panose="02020603050405020304" pitchFamily="18" charset="0"/>
              </a:rPr>
              <a:t>If you use a 'full' version, you must delete the slides you do not want to use.</a:t>
            </a:r>
            <a:br>
              <a:rPr lang="en-GB" sz="800" dirty="0">
                <a:solidFill>
                  <a:prstClr val="black"/>
                </a:solidFill>
                <a:latin typeface="Microsoft New Tai Lue"/>
                <a:ea typeface="Calibri" panose="020F0502020204030204" pitchFamily="34" charset="0"/>
                <a:cs typeface="Times New Roman" panose="02020603050405020304" pitchFamily="18" charset="0"/>
              </a:rPr>
            </a:br>
            <a:br>
              <a:rPr lang="en-GB" sz="800" dirty="0">
                <a:solidFill>
                  <a:prstClr val="black"/>
                </a:solidFill>
                <a:latin typeface="Microsoft New Tai Lue"/>
                <a:ea typeface="Calibri" panose="020F0502020204030204" pitchFamily="34" charset="0"/>
                <a:cs typeface="Times New Roman" panose="02020603050405020304" pitchFamily="18" charset="0"/>
              </a:rPr>
            </a:br>
            <a:r>
              <a:rPr lang="en-GB" sz="800" dirty="0">
                <a:solidFill>
                  <a:prstClr val="black"/>
                </a:solidFill>
                <a:latin typeface="Microsoft New Tai Lue"/>
                <a:ea typeface="Calibri" panose="020F0502020204030204" pitchFamily="34" charset="0"/>
                <a:cs typeface="Times New Roman" panose="02020603050405020304" pitchFamily="18" charset="0"/>
              </a:rPr>
              <a:t>Mac users and others can download PowerPoint templates at</a:t>
            </a:r>
          </a:p>
          <a:p>
            <a:pPr fontAlgn="auto">
              <a:lnSpc>
                <a:spcPct val="115000"/>
              </a:lnSpc>
              <a:spcBef>
                <a:spcPts val="0"/>
              </a:spcBef>
              <a:spcAft>
                <a:spcPts val="1000"/>
              </a:spcAft>
            </a:pPr>
            <a:r>
              <a:rPr lang="en-GB" sz="800" dirty="0">
                <a:solidFill>
                  <a:srgbClr val="42759B"/>
                </a:solidFill>
                <a:latin typeface="Microsoft New Tai Lue"/>
                <a:ea typeface="Calibri" panose="020F0502020204030204" pitchFamily="34" charset="0"/>
                <a:cs typeface="Times New Roman" panose="02020603050405020304" pitchFamily="18" charset="0"/>
                <a:hlinkClick r:id="rId2"/>
              </a:rPr>
              <a:t>www.designguide.ku.dk/ku/skabeloner/powerpoint/praesentationer/</a:t>
            </a:r>
            <a:endParaRPr lang="en-GB" sz="800" dirty="0">
              <a:solidFill>
                <a:srgbClr val="42759B"/>
              </a:solidFill>
              <a:latin typeface="Microsoft New Tai Lue"/>
              <a:ea typeface="Calibri" panose="020F0502020204030204" pitchFamily="34" charset="0"/>
              <a:cs typeface="Times New Roman" panose="02020603050405020304" pitchFamily="18" charset="0"/>
            </a:endParaRPr>
          </a:p>
        </p:txBody>
      </p:sp>
      <p:sp>
        <p:nvSpPr>
          <p:cNvPr id="47" name="Text Box 48"/>
          <p:cNvSpPr txBox="1">
            <a:spLocks noChangeArrowheads="1"/>
          </p:cNvSpPr>
          <p:nvPr userDrawn="1"/>
        </p:nvSpPr>
        <p:spPr bwMode="auto">
          <a:xfrm>
            <a:off x="2570384" y="3966227"/>
            <a:ext cx="1755548" cy="189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lnSpc>
                <a:spcPct val="90000"/>
              </a:lnSpc>
              <a:spcBef>
                <a:spcPts val="0"/>
              </a:spcBef>
              <a:spcAft>
                <a:spcPts val="600"/>
              </a:spcAft>
              <a:defRPr/>
            </a:pPr>
            <a:r>
              <a:rPr lang="en-GB" sz="1000" b="1" noProof="1">
                <a:solidFill>
                  <a:prstClr val="black"/>
                </a:solidFill>
                <a:latin typeface="Microsoft New Tai Lue"/>
                <a:cs typeface="Arial" panose="020B0604020202020204" pitchFamily="34" charset="0"/>
              </a:rPr>
              <a:t>Insert your unit name (e.g. your department), page numbers and the date</a:t>
            </a:r>
            <a:endParaRPr lang="en-GB" sz="800" dirty="0">
              <a:solidFill>
                <a:prstClr val="black"/>
              </a:solidFill>
              <a:latin typeface="Microsoft New Tai Lue"/>
              <a:ea typeface="Calibri" panose="020F0502020204030204" pitchFamily="34" charset="0"/>
              <a:cs typeface="Times New Roman" panose="02020603050405020304" pitchFamily="18" charset="0"/>
            </a:endParaRPr>
          </a:p>
          <a:p>
            <a:pPr fontAlgn="auto">
              <a:lnSpc>
                <a:spcPct val="90000"/>
              </a:lnSpc>
              <a:spcBef>
                <a:spcPts val="0"/>
              </a:spcBef>
              <a:spcAft>
                <a:spcPts val="1000"/>
              </a:spcAft>
            </a:pPr>
            <a:r>
              <a:rPr lang="en-GB" sz="800" b="1" dirty="0">
                <a:solidFill>
                  <a:prstClr val="black"/>
                </a:solidFill>
                <a:latin typeface="Microsoft New Tai Lue"/>
                <a:ea typeface="Calibri" panose="020F0502020204030204" pitchFamily="34" charset="0"/>
                <a:cs typeface="Times New Roman" panose="02020603050405020304" pitchFamily="18" charset="0"/>
              </a:rPr>
              <a:t>1. </a:t>
            </a:r>
            <a:r>
              <a:rPr lang="en-GB" sz="800" dirty="0">
                <a:solidFill>
                  <a:prstClr val="black"/>
                </a:solidFill>
                <a:latin typeface="Microsoft New Tai Lue"/>
                <a:ea typeface="Calibri" panose="020F0502020204030204" pitchFamily="34" charset="0"/>
                <a:cs typeface="Times New Roman" panose="02020603050405020304" pitchFamily="18" charset="0"/>
              </a:rPr>
              <a:t>Click on </a:t>
            </a:r>
            <a:r>
              <a:rPr lang="en-GB" sz="800" b="1" dirty="0">
                <a:solidFill>
                  <a:prstClr val="black"/>
                </a:solidFill>
                <a:latin typeface="Microsoft New Tai Lue"/>
                <a:ea typeface="Calibri" panose="020F0502020204030204" pitchFamily="34" charset="0"/>
                <a:cs typeface="Times New Roman" panose="02020603050405020304" pitchFamily="18" charset="0"/>
              </a:rPr>
              <a:t>Insert</a:t>
            </a:r>
            <a:r>
              <a:rPr lang="en-GB" sz="800" dirty="0">
                <a:solidFill>
                  <a:prstClr val="black"/>
                </a:solidFill>
                <a:latin typeface="Microsoft New Tai Lue"/>
                <a:ea typeface="Calibri" panose="020F0502020204030204" pitchFamily="34" charset="0"/>
                <a:cs typeface="Times New Roman" panose="02020603050405020304" pitchFamily="18" charset="0"/>
              </a:rPr>
              <a:t> in the top menu</a:t>
            </a:r>
          </a:p>
          <a:p>
            <a:pPr fontAlgn="auto">
              <a:lnSpc>
                <a:spcPct val="90000"/>
              </a:lnSpc>
              <a:spcBef>
                <a:spcPts val="0"/>
              </a:spcBef>
              <a:spcAft>
                <a:spcPts val="1000"/>
              </a:spcAft>
            </a:pPr>
            <a:r>
              <a:rPr lang="en-GB" sz="800" b="1" dirty="0">
                <a:solidFill>
                  <a:prstClr val="black"/>
                </a:solidFill>
                <a:latin typeface="Microsoft New Tai Lue"/>
                <a:ea typeface="Calibri" panose="020F0502020204030204" pitchFamily="34" charset="0"/>
                <a:cs typeface="Times New Roman" panose="02020603050405020304" pitchFamily="18" charset="0"/>
              </a:rPr>
              <a:t>2. </a:t>
            </a:r>
            <a:r>
              <a:rPr lang="en-GB" sz="800" dirty="0">
                <a:solidFill>
                  <a:prstClr val="black"/>
                </a:solidFill>
                <a:latin typeface="Microsoft New Tai Lue"/>
                <a:ea typeface="Calibri" panose="020F0502020204030204" pitchFamily="34" charset="0"/>
                <a:cs typeface="Times New Roman" panose="02020603050405020304" pitchFamily="18" charset="0"/>
              </a:rPr>
              <a:t>Select </a:t>
            </a:r>
            <a:r>
              <a:rPr lang="en-GB" sz="800" b="1" dirty="0">
                <a:solidFill>
                  <a:prstClr val="black"/>
                </a:solidFill>
                <a:latin typeface="Microsoft New Tai Lue"/>
                <a:ea typeface="Calibri" panose="020F0502020204030204" pitchFamily="34" charset="0"/>
                <a:cs typeface="Times New Roman" panose="02020603050405020304" pitchFamily="18" charset="0"/>
              </a:rPr>
              <a:t>Header and Footer</a:t>
            </a:r>
          </a:p>
          <a:p>
            <a:pPr fontAlgn="auto">
              <a:lnSpc>
                <a:spcPct val="90000"/>
              </a:lnSpc>
              <a:spcBef>
                <a:spcPts val="0"/>
              </a:spcBef>
              <a:spcAft>
                <a:spcPts val="1000"/>
              </a:spcAft>
            </a:pPr>
            <a:r>
              <a:rPr lang="en-GB" sz="800" b="1" dirty="0">
                <a:solidFill>
                  <a:prstClr val="black"/>
                </a:solidFill>
                <a:latin typeface="Microsoft New Tai Lue"/>
                <a:ea typeface="Calibri" panose="020F0502020204030204" pitchFamily="34" charset="0"/>
                <a:cs typeface="Times New Roman" panose="02020603050405020304" pitchFamily="18" charset="0"/>
              </a:rPr>
              <a:t>3. </a:t>
            </a:r>
            <a:r>
              <a:rPr lang="en-GB" sz="800" dirty="0">
                <a:solidFill>
                  <a:prstClr val="black"/>
                </a:solidFill>
                <a:latin typeface="Microsoft New Tai Lue"/>
                <a:ea typeface="Calibri" panose="020F0502020204030204" pitchFamily="34" charset="0"/>
                <a:cs typeface="Times New Roman" panose="02020603050405020304" pitchFamily="18" charset="0"/>
              </a:rPr>
              <a:t>Fill in the fields</a:t>
            </a:r>
          </a:p>
          <a:p>
            <a:pPr fontAlgn="auto">
              <a:lnSpc>
                <a:spcPct val="90000"/>
              </a:lnSpc>
              <a:spcBef>
                <a:spcPts val="0"/>
              </a:spcBef>
              <a:spcAft>
                <a:spcPts val="1000"/>
              </a:spcAft>
            </a:pPr>
            <a:r>
              <a:rPr lang="en-GB" sz="800" b="1" dirty="0">
                <a:solidFill>
                  <a:prstClr val="black"/>
                </a:solidFill>
                <a:latin typeface="Microsoft New Tai Lue"/>
                <a:ea typeface="Calibri" panose="020F0502020204030204" pitchFamily="34" charset="0"/>
                <a:cs typeface="Times New Roman" panose="02020603050405020304" pitchFamily="18" charset="0"/>
              </a:rPr>
              <a:t>4. </a:t>
            </a:r>
            <a:r>
              <a:rPr lang="en-GB" sz="800" dirty="0">
                <a:solidFill>
                  <a:prstClr val="black"/>
                </a:solidFill>
                <a:latin typeface="Microsoft New Tai Lue"/>
                <a:ea typeface="Calibri" panose="020F0502020204030204" pitchFamily="34" charset="0"/>
                <a:cs typeface="Times New Roman" panose="02020603050405020304" pitchFamily="18" charset="0"/>
              </a:rPr>
              <a:t>Select </a:t>
            </a:r>
            <a:r>
              <a:rPr lang="en-GB" sz="800" b="1" dirty="0">
                <a:solidFill>
                  <a:prstClr val="black"/>
                </a:solidFill>
                <a:latin typeface="Microsoft New Tai Lue"/>
                <a:ea typeface="Calibri" panose="020F0502020204030204" pitchFamily="34" charset="0"/>
                <a:cs typeface="Times New Roman" panose="02020603050405020304" pitchFamily="18" charset="0"/>
              </a:rPr>
              <a:t>Apply</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b="1" dirty="0">
                <a:solidFill>
                  <a:prstClr val="black"/>
                </a:solidFill>
                <a:latin typeface="Microsoft New Tai Lue"/>
                <a:ea typeface="Calibri" panose="020F0502020204030204" pitchFamily="34" charset="0"/>
                <a:cs typeface="Times New Roman" panose="02020603050405020304" pitchFamily="18" charset="0"/>
              </a:rPr>
              <a:t>to all </a:t>
            </a:r>
            <a:r>
              <a:rPr lang="en-GB" sz="800" dirty="0">
                <a:solidFill>
                  <a:prstClr val="black"/>
                </a:solidFill>
                <a:latin typeface="Microsoft New Tai Lue"/>
                <a:ea typeface="Calibri" panose="020F0502020204030204" pitchFamily="34" charset="0"/>
                <a:cs typeface="Times New Roman" panose="02020603050405020304" pitchFamily="18" charset="0"/>
              </a:rPr>
              <a:t>or </a:t>
            </a:r>
            <a:r>
              <a:rPr lang="en-GB" sz="800" b="1" dirty="0">
                <a:solidFill>
                  <a:prstClr val="black"/>
                </a:solidFill>
                <a:latin typeface="Microsoft New Tai Lue"/>
                <a:ea typeface="Calibri" panose="020F0502020204030204" pitchFamily="34" charset="0"/>
                <a:cs typeface="Times New Roman" panose="02020603050405020304" pitchFamily="18" charset="0"/>
              </a:rPr>
              <a:t>Apply</a:t>
            </a:r>
            <a:r>
              <a:rPr lang="en-GB" sz="800" dirty="0">
                <a:solidFill>
                  <a:prstClr val="black"/>
                </a:solidFill>
                <a:latin typeface="Microsoft New Tai Lue"/>
                <a:ea typeface="Calibri" panose="020F0502020204030204" pitchFamily="34" charset="0"/>
                <a:cs typeface="Times New Roman" panose="02020603050405020304" pitchFamily="18" charset="0"/>
              </a:rPr>
              <a:t> if it is only to be used on a single slide</a:t>
            </a:r>
          </a:p>
          <a:p>
            <a:pPr fontAlgn="auto">
              <a:lnSpc>
                <a:spcPct val="90000"/>
              </a:lnSpc>
              <a:spcBef>
                <a:spcPts val="0"/>
              </a:spcBef>
              <a:spcAft>
                <a:spcPts val="1000"/>
              </a:spcAft>
            </a:pPr>
            <a:r>
              <a:rPr lang="en-GB" sz="800" dirty="0">
                <a:solidFill>
                  <a:prstClr val="black"/>
                </a:solidFill>
                <a:latin typeface="Microsoft New Tai Lue"/>
                <a:ea typeface="Calibri" panose="020F0502020204030204" pitchFamily="34" charset="0"/>
                <a:cs typeface="Times New Roman" panose="02020603050405020304" pitchFamily="18" charset="0"/>
              </a:rPr>
              <a:t>The information goes on the right-hand side of the page in the grey top bar.</a:t>
            </a:r>
          </a:p>
        </p:txBody>
      </p:sp>
      <p:sp>
        <p:nvSpPr>
          <p:cNvPr id="48" name="Text Box 48"/>
          <p:cNvSpPr txBox="1">
            <a:spLocks noChangeArrowheads="1"/>
          </p:cNvSpPr>
          <p:nvPr userDrawn="1"/>
        </p:nvSpPr>
        <p:spPr bwMode="auto">
          <a:xfrm>
            <a:off x="587375" y="5688882"/>
            <a:ext cx="18995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600"/>
              </a:spcAft>
              <a:defRPr/>
            </a:pPr>
            <a:r>
              <a:rPr lang="en-GB" sz="1000" b="1" noProof="1">
                <a:solidFill>
                  <a:prstClr val="black"/>
                </a:solidFill>
                <a:latin typeface="Microsoft New Tai Lue"/>
                <a:cs typeface="Arial" panose="020B0604020202020204" pitchFamily="34" charset="0"/>
              </a:rPr>
              <a:t>Create a new slide (2010 + 2013 and 2016 version) </a:t>
            </a:r>
            <a:br>
              <a:rPr lang="en-GB" sz="1000" b="1" noProof="1">
                <a:solidFill>
                  <a:prstClr val="black"/>
                </a:solidFill>
                <a:latin typeface="Microsoft New Tai Lue"/>
                <a:cs typeface="Arial" panose="020B0604020202020204" pitchFamily="34" charset="0"/>
              </a:rPr>
            </a:br>
            <a:r>
              <a:rPr lang="en-GB" altLang="da-DK" sz="800" b="1" noProof="1">
                <a:solidFill>
                  <a:prstClr val="black"/>
                </a:solidFill>
                <a:latin typeface="Microsoft New Tai Lue"/>
                <a:cs typeface="Arial" panose="020B0604020202020204" pitchFamily="34" charset="0"/>
              </a:rPr>
              <a:t>1. </a:t>
            </a:r>
            <a:r>
              <a:rPr lang="en-GB" altLang="da-DK" sz="800" noProof="1">
                <a:solidFill>
                  <a:prstClr val="black"/>
                </a:solidFill>
                <a:latin typeface="Microsoft New Tai Lue"/>
                <a:cs typeface="Arial" panose="020B0604020202020204" pitchFamily="34" charset="0"/>
              </a:rPr>
              <a:t>Click on </a:t>
            </a:r>
            <a:r>
              <a:rPr lang="en-GB" altLang="da-DK" sz="800" b="1" noProof="1">
                <a:solidFill>
                  <a:prstClr val="black"/>
                </a:solidFill>
                <a:latin typeface="Microsoft New Tai Lue"/>
                <a:cs typeface="Arial" panose="020B0604020202020204" pitchFamily="34" charset="0"/>
              </a:rPr>
              <a:t>Home</a:t>
            </a:r>
          </a:p>
        </p:txBody>
      </p:sp>
      <p:pic>
        <p:nvPicPr>
          <p:cNvPr id="49" name="Billede 4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157638" y="2896658"/>
            <a:ext cx="395416" cy="126627"/>
          </a:xfrm>
          <a:prstGeom prst="rect">
            <a:avLst/>
          </a:prstGeom>
        </p:spPr>
      </p:pic>
      <p:sp>
        <p:nvSpPr>
          <p:cNvPr id="50" name="Text Box 48"/>
          <p:cNvSpPr txBox="1">
            <a:spLocks noChangeArrowheads="1"/>
          </p:cNvSpPr>
          <p:nvPr userDrawn="1"/>
        </p:nvSpPr>
        <p:spPr bwMode="auto">
          <a:xfrm>
            <a:off x="2570384" y="2582327"/>
            <a:ext cx="162424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600"/>
              </a:spcAft>
              <a:defRPr/>
            </a:pPr>
            <a:r>
              <a:rPr lang="en-GB" sz="1000" b="1" noProof="1">
                <a:solidFill>
                  <a:prstClr val="black"/>
                </a:solidFill>
                <a:latin typeface="Microsoft New Tai Lue"/>
                <a:cs typeface="Arial" panose="020B0604020202020204" pitchFamily="34" charset="0"/>
              </a:rPr>
              <a:t>Replace slide type</a:t>
            </a:r>
            <a:br>
              <a:rPr lang="en-GB" sz="1000" b="1" noProof="1">
                <a:solidFill>
                  <a:prstClr val="black"/>
                </a:solidFill>
                <a:latin typeface="Microsoft New Tai Lue"/>
                <a:cs typeface="Arial" panose="020B0604020202020204" pitchFamily="34" charset="0"/>
              </a:rPr>
            </a:br>
            <a:r>
              <a:rPr lang="en-GB" altLang="da-DK" sz="800" b="1" noProof="1">
                <a:solidFill>
                  <a:prstClr val="black"/>
                </a:solidFill>
                <a:latin typeface="Microsoft New Tai Lue"/>
                <a:cs typeface="Arial" panose="020B0604020202020204" pitchFamily="34" charset="0"/>
              </a:rPr>
              <a:t>1. </a:t>
            </a:r>
            <a:r>
              <a:rPr lang="en-GB" altLang="da-DK" sz="800" noProof="1">
                <a:solidFill>
                  <a:prstClr val="black"/>
                </a:solidFill>
                <a:latin typeface="Microsoft New Tai Lue"/>
                <a:cs typeface="Arial" panose="020B0604020202020204" pitchFamily="34" charset="0"/>
              </a:rPr>
              <a:t>Click on </a:t>
            </a:r>
            <a:r>
              <a:rPr lang="en-GB" altLang="da-DK" sz="800" b="1" noProof="1">
                <a:solidFill>
                  <a:prstClr val="black"/>
                </a:solidFill>
                <a:latin typeface="Microsoft New Tai Lue"/>
                <a:cs typeface="Arial" panose="020B0604020202020204" pitchFamily="34" charset="0"/>
              </a:rPr>
              <a:t>Home</a:t>
            </a:r>
          </a:p>
          <a:p>
            <a:pPr eaLnBrk="1" fontAlgn="auto" hangingPunct="1">
              <a:spcBef>
                <a:spcPts val="0"/>
              </a:spcBef>
              <a:spcAft>
                <a:spcPts val="600"/>
              </a:spcAft>
              <a:defRPr/>
            </a:pPr>
            <a:r>
              <a:rPr lang="en-GB" altLang="da-DK" sz="800" b="1" noProof="1">
                <a:solidFill>
                  <a:prstClr val="black"/>
                </a:solidFill>
                <a:latin typeface="Microsoft New Tai Lue"/>
                <a:cs typeface="Arial" panose="020B0604020202020204" pitchFamily="34" charset="0"/>
              </a:rPr>
              <a:t>2. </a:t>
            </a:r>
            <a:r>
              <a:rPr lang="en-GB" altLang="da-DK" sz="800" noProof="1">
                <a:solidFill>
                  <a:prstClr val="black"/>
                </a:solidFill>
                <a:latin typeface="Microsoft New Tai Lue"/>
                <a:cs typeface="Arial" panose="020B0604020202020204" pitchFamily="34" charset="0"/>
              </a:rPr>
              <a:t>Select </a:t>
            </a:r>
            <a:r>
              <a:rPr lang="en-GB" altLang="da-DK" sz="800" b="1" noProof="1">
                <a:solidFill>
                  <a:prstClr val="black"/>
                </a:solidFill>
                <a:latin typeface="Microsoft New Tai Lue"/>
                <a:cs typeface="Arial" panose="020B0604020202020204" pitchFamily="34" charset="0"/>
              </a:rPr>
              <a:t>Layout</a:t>
            </a:r>
            <a:r>
              <a:rPr lang="en-GB" altLang="da-DK" sz="800" noProof="1">
                <a:solidFill>
                  <a:prstClr val="black"/>
                </a:solidFill>
                <a:latin typeface="Microsoft New Tai Lue"/>
                <a:cs typeface="Arial" panose="020B0604020202020204" pitchFamily="34" charset="0"/>
              </a:rPr>
              <a:t> to change the layout of your current slide.</a:t>
            </a:r>
          </a:p>
        </p:txBody>
      </p:sp>
      <p:sp>
        <p:nvSpPr>
          <p:cNvPr id="51" name="Text Box 48"/>
          <p:cNvSpPr txBox="1">
            <a:spLocks noChangeArrowheads="1"/>
          </p:cNvSpPr>
          <p:nvPr userDrawn="1"/>
        </p:nvSpPr>
        <p:spPr bwMode="auto">
          <a:xfrm>
            <a:off x="2570385" y="3315092"/>
            <a:ext cx="1634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600"/>
              </a:spcAft>
              <a:defRPr/>
            </a:pPr>
            <a:r>
              <a:rPr lang="en-GB" sz="1000" b="1" noProof="1">
                <a:solidFill>
                  <a:prstClr val="black"/>
                </a:solidFill>
                <a:latin typeface="Microsoft New Tai Lue"/>
                <a:cs typeface="Arial" panose="020B0604020202020204" pitchFamily="34" charset="0"/>
              </a:rPr>
              <a:t>Font</a:t>
            </a:r>
            <a:br>
              <a:rPr lang="en-GB" sz="1000" b="1" noProof="1">
                <a:solidFill>
                  <a:prstClr val="black"/>
                </a:solidFill>
                <a:latin typeface="Microsoft New Tai Lue"/>
                <a:cs typeface="Arial" panose="020B0604020202020204" pitchFamily="34" charset="0"/>
              </a:rPr>
            </a:br>
            <a:r>
              <a:rPr lang="en-GB" altLang="da-DK" sz="800" noProof="1">
                <a:solidFill>
                  <a:prstClr val="black"/>
                </a:solidFill>
                <a:latin typeface="Microsoft New Tai Lue"/>
                <a:cs typeface="Arial" panose="020B0604020202020204" pitchFamily="34" charset="0"/>
              </a:rPr>
              <a:t>UCPH uses the font Microsoft New Tai Lue in PowerPoint.</a:t>
            </a:r>
          </a:p>
        </p:txBody>
      </p:sp>
      <p:sp>
        <p:nvSpPr>
          <p:cNvPr id="52" name="Text Box 48"/>
          <p:cNvSpPr txBox="1">
            <a:spLocks noChangeArrowheads="1"/>
          </p:cNvSpPr>
          <p:nvPr userDrawn="1"/>
        </p:nvSpPr>
        <p:spPr bwMode="auto">
          <a:xfrm>
            <a:off x="4739114" y="1627125"/>
            <a:ext cx="1634624"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lnSpc>
                <a:spcPct val="90000"/>
              </a:lnSpc>
              <a:spcBef>
                <a:spcPts val="0"/>
              </a:spcBef>
              <a:spcAft>
                <a:spcPts val="600"/>
              </a:spcAft>
              <a:defRPr/>
            </a:pPr>
            <a:r>
              <a:rPr lang="en-GB" sz="1000" b="1" noProof="1">
                <a:solidFill>
                  <a:prstClr val="black"/>
                </a:solidFill>
                <a:latin typeface="Microsoft New Tai Lue"/>
                <a:cs typeface="Arial" panose="020B0604020202020204" pitchFamily="34" charset="0"/>
              </a:rPr>
              <a:t>Gridliness and Guides</a:t>
            </a:r>
            <a:br>
              <a:rPr lang="en-GB" sz="10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To see gridlines and guides</a:t>
            </a:r>
          </a:p>
          <a:p>
            <a:pPr eaLnBrk="1" fontAlgn="auto" hangingPunct="1">
              <a:lnSpc>
                <a:spcPct val="90000"/>
              </a:lnSpc>
              <a:spcBef>
                <a:spcPts val="0"/>
              </a:spcBef>
              <a:spcAft>
                <a:spcPts val="600"/>
              </a:spcAft>
              <a:defRPr/>
            </a:pPr>
            <a:r>
              <a:rPr lang="en-GB" sz="800" b="1" noProof="1">
                <a:solidFill>
                  <a:prstClr val="black"/>
                </a:solidFill>
                <a:latin typeface="Microsoft New Tai Lue"/>
                <a:cs typeface="Arial" panose="020B0604020202020204" pitchFamily="34" charset="0"/>
              </a:rPr>
              <a:t>1. </a:t>
            </a:r>
            <a:r>
              <a:rPr lang="en-GB" sz="800" noProof="1">
                <a:solidFill>
                  <a:prstClr val="black"/>
                </a:solidFill>
                <a:latin typeface="Microsoft New Tai Lue"/>
                <a:cs typeface="Arial" panose="020B0604020202020204" pitchFamily="34" charset="0"/>
              </a:rPr>
              <a:t>Click on </a:t>
            </a:r>
            <a:r>
              <a:rPr lang="en-GB" sz="800" b="1" noProof="1">
                <a:solidFill>
                  <a:prstClr val="black"/>
                </a:solidFill>
                <a:latin typeface="Microsoft New Tai Lue"/>
                <a:cs typeface="Arial" panose="020B0604020202020204" pitchFamily="34" charset="0"/>
              </a:rPr>
              <a:t>View</a:t>
            </a:r>
          </a:p>
          <a:p>
            <a:pPr eaLnBrk="1" fontAlgn="auto" hangingPunct="1">
              <a:lnSpc>
                <a:spcPct val="90000"/>
              </a:lnSpc>
              <a:spcBef>
                <a:spcPts val="0"/>
              </a:spcBef>
              <a:spcAft>
                <a:spcPts val="600"/>
              </a:spcAft>
              <a:defRPr/>
            </a:pPr>
            <a:r>
              <a:rPr lang="en-GB" sz="800" b="1" noProof="1">
                <a:solidFill>
                  <a:prstClr val="black"/>
                </a:solidFill>
                <a:latin typeface="Microsoft New Tai Lue"/>
                <a:cs typeface="Arial" panose="020B0604020202020204" pitchFamily="34" charset="0"/>
              </a:rPr>
              <a:t>2. </a:t>
            </a:r>
            <a:r>
              <a:rPr lang="en-GB" sz="800" noProof="1">
                <a:solidFill>
                  <a:prstClr val="black"/>
                </a:solidFill>
                <a:latin typeface="Microsoft New Tai Lue"/>
                <a:cs typeface="Arial" panose="020B0604020202020204" pitchFamily="34" charset="0"/>
              </a:rPr>
              <a:t>Select </a:t>
            </a:r>
            <a:r>
              <a:rPr lang="en-GB" sz="800" b="1" noProof="1">
                <a:solidFill>
                  <a:prstClr val="black"/>
                </a:solidFill>
                <a:latin typeface="Microsoft New Tai Lue"/>
                <a:cs typeface="Arial" panose="020B0604020202020204" pitchFamily="34" charset="0"/>
              </a:rPr>
              <a:t>Gridlines</a:t>
            </a:r>
            <a:r>
              <a:rPr lang="en-GB" sz="800" noProof="1">
                <a:solidFill>
                  <a:prstClr val="black"/>
                </a:solidFill>
                <a:latin typeface="Microsoft New Tai Lue"/>
                <a:cs typeface="Arial" panose="020B0604020202020204" pitchFamily="34" charset="0"/>
              </a:rPr>
              <a:t> and/or </a:t>
            </a:r>
            <a:r>
              <a:rPr lang="en-GB" sz="800" b="1" noProof="1">
                <a:solidFill>
                  <a:prstClr val="black"/>
                </a:solidFill>
                <a:latin typeface="Microsoft New Tai Lue"/>
                <a:cs typeface="Arial" panose="020B0604020202020204" pitchFamily="34" charset="0"/>
              </a:rPr>
              <a:t>Guides</a:t>
            </a:r>
          </a:p>
          <a:p>
            <a:pPr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To establish additional gridlines and guides</a:t>
            </a:r>
          </a:p>
          <a:p>
            <a:pPr eaLnBrk="1" fontAlgn="auto" hangingPunct="1">
              <a:lnSpc>
                <a:spcPct val="90000"/>
              </a:lnSpc>
              <a:spcBef>
                <a:spcPts val="0"/>
              </a:spcBef>
              <a:spcAft>
                <a:spcPts val="600"/>
              </a:spcAft>
              <a:defRPr/>
            </a:pPr>
            <a:r>
              <a:rPr lang="en-GB" sz="800" b="1" noProof="1">
                <a:solidFill>
                  <a:prstClr val="black"/>
                </a:solidFill>
                <a:latin typeface="Microsoft New Tai Lue"/>
                <a:cs typeface="Arial" panose="020B0604020202020204" pitchFamily="34" charset="0"/>
              </a:rPr>
              <a:t>1. </a:t>
            </a:r>
            <a:r>
              <a:rPr lang="en-GB" sz="800" noProof="1">
                <a:solidFill>
                  <a:prstClr val="black"/>
                </a:solidFill>
                <a:latin typeface="Microsoft New Tai Lue"/>
                <a:cs typeface="Arial" panose="020B0604020202020204" pitchFamily="34" charset="0"/>
              </a:rPr>
              <a:t>Hover the mouse over an existing gridline and click on the line (coordinates of the line are displayed)</a:t>
            </a:r>
          </a:p>
          <a:p>
            <a:pPr eaLnBrk="1" fontAlgn="auto" hangingPunct="1">
              <a:lnSpc>
                <a:spcPct val="90000"/>
              </a:lnSpc>
              <a:spcBef>
                <a:spcPts val="0"/>
              </a:spcBef>
              <a:spcAft>
                <a:spcPts val="600"/>
              </a:spcAft>
              <a:defRPr/>
            </a:pPr>
            <a:r>
              <a:rPr lang="en-GB" sz="800" b="1" noProof="1">
                <a:solidFill>
                  <a:prstClr val="black"/>
                </a:solidFill>
                <a:latin typeface="Microsoft New Tai Lue"/>
                <a:cs typeface="Arial" panose="020B0604020202020204" pitchFamily="34" charset="0"/>
              </a:rPr>
              <a:t>2. </a:t>
            </a:r>
            <a:r>
              <a:rPr lang="en-GB" sz="800" noProof="1">
                <a:solidFill>
                  <a:prstClr val="black"/>
                </a:solidFill>
                <a:latin typeface="Microsoft New Tai Lue"/>
                <a:cs typeface="Arial" panose="020B0604020202020204" pitchFamily="34" charset="0"/>
              </a:rPr>
              <a:t>Hold down the </a:t>
            </a:r>
            <a:r>
              <a:rPr lang="en-GB" sz="800" b="1" noProof="1">
                <a:solidFill>
                  <a:prstClr val="black"/>
                </a:solidFill>
                <a:latin typeface="Microsoft New Tai Lue"/>
                <a:cs typeface="Arial" panose="020B0604020202020204" pitchFamily="34" charset="0"/>
              </a:rPr>
              <a:t>CTRL key </a:t>
            </a:r>
            <a:r>
              <a:rPr lang="en-GB" sz="800" noProof="1">
                <a:solidFill>
                  <a:prstClr val="black"/>
                </a:solidFill>
                <a:latin typeface="Microsoft New Tai Lue"/>
                <a:cs typeface="Arial" panose="020B0604020202020204" pitchFamily="34" charset="0"/>
              </a:rPr>
              <a:t>while you move the location of the line (adds a new line).</a:t>
            </a:r>
          </a:p>
          <a:p>
            <a:pPr eaLnBrk="1" fontAlgn="auto" hangingPunct="1">
              <a:lnSpc>
                <a:spcPct val="90000"/>
              </a:lnSpc>
              <a:spcBef>
                <a:spcPts val="0"/>
              </a:spcBef>
              <a:spcAft>
                <a:spcPts val="600"/>
              </a:spcAft>
              <a:defRPr/>
            </a:pPr>
            <a:r>
              <a:rPr lang="en-GB" sz="800" b="1" noProof="1">
                <a:solidFill>
                  <a:prstClr val="black"/>
                </a:solidFill>
                <a:latin typeface="Microsoft New Tai Lue"/>
                <a:cs typeface="Arial" panose="020B0604020202020204" pitchFamily="34" charset="0"/>
              </a:rPr>
              <a:t>Tip: </a:t>
            </a:r>
            <a:r>
              <a:rPr lang="en-GB" sz="800" noProof="1">
                <a:solidFill>
                  <a:prstClr val="black"/>
                </a:solidFill>
                <a:latin typeface="Microsoft New Tai Lue"/>
                <a:cs typeface="Arial" panose="020B0604020202020204" pitchFamily="34" charset="0"/>
              </a:rPr>
              <a:t>Press Alt + F9 for a rapid display of gridlines</a:t>
            </a:r>
          </a:p>
        </p:txBody>
      </p:sp>
      <p:sp>
        <p:nvSpPr>
          <p:cNvPr id="53" name="Text Box 48"/>
          <p:cNvSpPr txBox="1">
            <a:spLocks noChangeArrowheads="1"/>
          </p:cNvSpPr>
          <p:nvPr userDrawn="1"/>
        </p:nvSpPr>
        <p:spPr bwMode="auto">
          <a:xfrm>
            <a:off x="4728822" y="4141418"/>
            <a:ext cx="163462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lnSpc>
                <a:spcPct val="90000"/>
              </a:lnSpc>
              <a:spcBef>
                <a:spcPts val="0"/>
              </a:spcBef>
              <a:spcAft>
                <a:spcPts val="600"/>
              </a:spcAft>
              <a:defRPr/>
            </a:pPr>
            <a:r>
              <a:rPr lang="en-GB" sz="1000" b="1" noProof="1">
                <a:solidFill>
                  <a:prstClr val="black"/>
                </a:solidFill>
                <a:latin typeface="Microsoft New Tai Lue"/>
                <a:cs typeface="Arial" panose="020B0604020202020204" pitchFamily="34" charset="0"/>
              </a:rPr>
              <a:t>Insert picture</a:t>
            </a:r>
            <a:br>
              <a:rPr lang="en-GB" sz="10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On layouts with picture placeholders: Click the icon and select </a:t>
            </a:r>
            <a:r>
              <a:rPr lang="en-GB" sz="800" b="1" noProof="1">
                <a:solidFill>
                  <a:prstClr val="black"/>
                </a:solidFill>
                <a:latin typeface="Microsoft New Tai Lue"/>
                <a:cs typeface="Arial" panose="020B0604020202020204" pitchFamily="34" charset="0"/>
              </a:rPr>
              <a:t>Insert</a:t>
            </a:r>
          </a:p>
          <a:p>
            <a:pPr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The text  ”Clik here to insert image” will not be visible in presentation mode.</a:t>
            </a:r>
          </a:p>
          <a:p>
            <a:pPr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You can find UCPH-images, which are adapted to and minimised to the 4:3 and 16:9 format via this link: </a:t>
            </a:r>
            <a:br>
              <a:rPr lang="en-GB" sz="800"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 </a:t>
            </a:r>
            <a:r>
              <a:rPr lang="en-GB" sz="800" noProof="1">
                <a:solidFill>
                  <a:srgbClr val="42759B"/>
                </a:solidFill>
                <a:latin typeface="Microsoft New Tai Lue"/>
                <a:cs typeface="Arial" panose="020B0604020202020204" pitchFamily="34" charset="0"/>
                <a:hlinkClick r:id="rId4"/>
              </a:rPr>
              <a:t>http://image.ku.dk/lightbox/211/13407586855728741badb20/ </a:t>
            </a:r>
            <a:endParaRPr lang="en-GB" sz="800" noProof="1">
              <a:solidFill>
                <a:srgbClr val="42759B"/>
              </a:solidFill>
              <a:latin typeface="Microsoft New Tai Lue"/>
              <a:cs typeface="Arial" panose="020B0604020202020204" pitchFamily="34" charset="0"/>
            </a:endParaRPr>
          </a:p>
          <a:p>
            <a:pPr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Select slide show-view to activate the link.</a:t>
            </a:r>
          </a:p>
        </p:txBody>
      </p:sp>
      <p:sp>
        <p:nvSpPr>
          <p:cNvPr id="54" name="Text Box 48"/>
          <p:cNvSpPr txBox="1">
            <a:spLocks noChangeArrowheads="1"/>
          </p:cNvSpPr>
          <p:nvPr userDrawn="1"/>
        </p:nvSpPr>
        <p:spPr bwMode="auto">
          <a:xfrm>
            <a:off x="6691562" y="1640495"/>
            <a:ext cx="16346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lnSpc>
                <a:spcPct val="90000"/>
              </a:lnSpc>
              <a:spcBef>
                <a:spcPts val="0"/>
              </a:spcBef>
              <a:spcAft>
                <a:spcPts val="600"/>
              </a:spcAft>
              <a:defRPr/>
            </a:pPr>
            <a:r>
              <a:rPr lang="en-GB" sz="1000" b="1" noProof="1">
                <a:solidFill>
                  <a:prstClr val="black"/>
                </a:solidFill>
                <a:latin typeface="Microsoft New Tai Lue"/>
                <a:cs typeface="Arial" panose="020B0604020202020204" pitchFamily="34" charset="0"/>
              </a:rPr>
              <a:t>Image sizes</a:t>
            </a:r>
            <a:br>
              <a:rPr lang="en-GB" sz="10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The optimal picture sizes are</a:t>
            </a:r>
          </a:p>
          <a:p>
            <a:pPr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4:3-format: 1.500 x 1.073 pixels</a:t>
            </a:r>
          </a:p>
          <a:p>
            <a:pPr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16:9-format: 1.500 x 818 pixels</a:t>
            </a:r>
          </a:p>
          <a:p>
            <a:pPr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Save the images in 72 dpi and in "jpg medium quality"</a:t>
            </a:r>
          </a:p>
        </p:txBody>
      </p:sp>
      <p:sp>
        <p:nvSpPr>
          <p:cNvPr id="55" name="Text Box 48"/>
          <p:cNvSpPr txBox="1">
            <a:spLocks noChangeArrowheads="1"/>
          </p:cNvSpPr>
          <p:nvPr userDrawn="1"/>
        </p:nvSpPr>
        <p:spPr bwMode="auto">
          <a:xfrm>
            <a:off x="6691562" y="2720006"/>
            <a:ext cx="1634624"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lnSpc>
                <a:spcPct val="90000"/>
              </a:lnSpc>
              <a:spcBef>
                <a:spcPts val="0"/>
              </a:spcBef>
              <a:spcAft>
                <a:spcPts val="600"/>
              </a:spcAft>
              <a:defRPr/>
            </a:pPr>
            <a:r>
              <a:rPr lang="en-GB" sz="1000" b="1" noProof="1">
                <a:solidFill>
                  <a:prstClr val="black"/>
                </a:solidFill>
                <a:latin typeface="Microsoft New Tai Lue"/>
                <a:cs typeface="Arial" panose="020B0604020202020204" pitchFamily="34" charset="0"/>
              </a:rPr>
              <a:t>Trimming pictures</a:t>
            </a:r>
            <a:br>
              <a:rPr lang="en-GB" sz="1000" b="1" noProof="1">
                <a:solidFill>
                  <a:prstClr val="black"/>
                </a:solidFill>
                <a:latin typeface="Microsoft New Tai Lue"/>
                <a:cs typeface="Arial" panose="020B0604020202020204" pitchFamily="34" charset="0"/>
              </a:rPr>
            </a:br>
            <a:r>
              <a:rPr lang="en-GB" sz="800" b="1" noProof="1">
                <a:solidFill>
                  <a:prstClr val="black"/>
                </a:solidFill>
                <a:latin typeface="Microsoft New Tai Lue"/>
                <a:cs typeface="Arial" panose="020B0604020202020204" pitchFamily="34" charset="0"/>
              </a:rPr>
              <a:t>1</a:t>
            </a:r>
            <a:r>
              <a:rPr lang="en-GB" sz="800" noProof="1">
                <a:solidFill>
                  <a:prstClr val="black"/>
                </a:solidFill>
                <a:latin typeface="Microsoft New Tai Lue"/>
                <a:cs typeface="Arial" panose="020B0604020202020204" pitchFamily="34" charset="0"/>
              </a:rPr>
              <a:t>. Click</a:t>
            </a:r>
            <a:r>
              <a:rPr lang="en-GB" sz="800" b="1" noProof="1">
                <a:solidFill>
                  <a:prstClr val="black"/>
                </a:solidFill>
                <a:latin typeface="Microsoft New Tai Lue"/>
                <a:cs typeface="Arial" panose="020B0604020202020204" pitchFamily="34" charset="0"/>
              </a:rPr>
              <a:t> Crop </a:t>
            </a:r>
            <a:r>
              <a:rPr lang="en-GB" sz="800" noProof="1">
                <a:solidFill>
                  <a:prstClr val="black"/>
                </a:solidFill>
                <a:latin typeface="Microsoft New Tai Lue"/>
                <a:cs typeface="Arial" panose="020B0604020202020204" pitchFamily="34" charset="0"/>
              </a:rPr>
              <a:t>to change the image focus/size</a:t>
            </a:r>
          </a:p>
          <a:p>
            <a:pPr eaLnBrk="1" fontAlgn="auto" hangingPunct="1">
              <a:lnSpc>
                <a:spcPct val="90000"/>
              </a:lnSpc>
              <a:spcBef>
                <a:spcPts val="0"/>
              </a:spcBef>
              <a:spcAft>
                <a:spcPts val="600"/>
              </a:spcAft>
              <a:defRPr/>
            </a:pPr>
            <a:r>
              <a:rPr lang="en-GB" sz="800" b="1" noProof="1">
                <a:solidFill>
                  <a:prstClr val="black"/>
                </a:solidFill>
                <a:latin typeface="Microsoft New Tai Lue"/>
                <a:cs typeface="Arial" panose="020B0604020202020204" pitchFamily="34" charset="0"/>
              </a:rPr>
              <a:t>2. </a:t>
            </a:r>
            <a:r>
              <a:rPr lang="en-GB" sz="800" noProof="1">
                <a:solidFill>
                  <a:prstClr val="black"/>
                </a:solidFill>
                <a:latin typeface="Microsoft New Tai Lue"/>
                <a:cs typeface="Arial" panose="020B0604020202020204" pitchFamily="34" charset="0"/>
              </a:rPr>
              <a:t>If you want to scale the picture, hold the </a:t>
            </a:r>
            <a:r>
              <a:rPr lang="en-GB" sz="800" b="1" noProof="1">
                <a:solidFill>
                  <a:prstClr val="black"/>
                </a:solidFill>
                <a:latin typeface="Microsoft New Tai Lue"/>
                <a:cs typeface="Arial" panose="020B0604020202020204" pitchFamily="34" charset="0"/>
              </a:rPr>
              <a:t>SHIFT</a:t>
            </a:r>
            <a:r>
              <a:rPr lang="en-GB" sz="800" noProof="1">
                <a:solidFill>
                  <a:prstClr val="black"/>
                </a:solidFill>
                <a:latin typeface="Microsoft New Tai Lue"/>
                <a:cs typeface="Arial" panose="020B0604020202020204" pitchFamily="34" charset="0"/>
              </a:rPr>
              <a:t> button down while dragging in the image corners</a:t>
            </a:r>
          </a:p>
          <a:p>
            <a:pPr eaLnBrk="1" fontAlgn="auto" hangingPunct="1">
              <a:lnSpc>
                <a:spcPct val="90000"/>
              </a:lnSpc>
              <a:spcBef>
                <a:spcPts val="0"/>
              </a:spcBef>
              <a:spcAft>
                <a:spcPts val="600"/>
              </a:spcAft>
              <a:defRPr/>
            </a:pPr>
            <a:r>
              <a:rPr lang="en-GB" sz="800" b="1" noProof="1">
                <a:solidFill>
                  <a:prstClr val="black"/>
                </a:solidFill>
                <a:latin typeface="Microsoft New Tai Lue"/>
                <a:cs typeface="Arial" panose="020B0604020202020204" pitchFamily="34" charset="0"/>
              </a:rPr>
              <a:t>3. </a:t>
            </a:r>
            <a:r>
              <a:rPr lang="en-GB" sz="800" noProof="1">
                <a:solidFill>
                  <a:prstClr val="black"/>
                </a:solidFill>
                <a:latin typeface="Microsoft New Tai Lue"/>
                <a:cs typeface="Arial" panose="020B0604020202020204" pitchFamily="34" charset="0"/>
              </a:rPr>
              <a:t>Right-click on the picture and select </a:t>
            </a:r>
            <a:r>
              <a:rPr lang="en-GB" sz="800" b="1" noProof="1">
                <a:solidFill>
                  <a:prstClr val="black"/>
                </a:solidFill>
                <a:latin typeface="Microsoft New Tai Lue"/>
                <a:cs typeface="Arial" panose="020B0604020202020204" pitchFamily="34" charset="0"/>
              </a:rPr>
              <a:t>Send to back</a:t>
            </a:r>
          </a:p>
          <a:p>
            <a:pPr eaLnBrk="1" fontAlgn="auto" hangingPunct="1">
              <a:lnSpc>
                <a:spcPct val="90000"/>
              </a:lnSpc>
              <a:spcBef>
                <a:spcPts val="0"/>
              </a:spcBef>
              <a:spcAft>
                <a:spcPts val="600"/>
              </a:spcAft>
              <a:defRPr/>
            </a:pPr>
            <a:r>
              <a:rPr lang="en-GB" sz="800" b="1" noProof="1">
                <a:solidFill>
                  <a:prstClr val="black"/>
                </a:solidFill>
                <a:latin typeface="Microsoft New Tai Lue"/>
                <a:cs typeface="Arial" panose="020B0604020202020204" pitchFamily="34" charset="0"/>
              </a:rPr>
              <a:t>Tip: </a:t>
            </a:r>
            <a:r>
              <a:rPr lang="en-GB" sz="800" noProof="1">
                <a:solidFill>
                  <a:prstClr val="black"/>
                </a:solidFill>
                <a:latin typeface="Microsoft New Tai Lue"/>
                <a:cs typeface="Arial" panose="020B0604020202020204" pitchFamily="34" charset="0"/>
              </a:rPr>
              <a:t>If you delete the picture and inserts a new, the picture may be in front of text and graphics. If this happens, you must select the image, right-click and select </a:t>
            </a:r>
            <a:r>
              <a:rPr lang="en-GB" sz="800" b="1" noProof="1">
                <a:solidFill>
                  <a:prstClr val="black"/>
                </a:solidFill>
                <a:latin typeface="Microsoft New Tai Lue"/>
                <a:cs typeface="Arial" panose="020B0604020202020204" pitchFamily="34" charset="0"/>
              </a:rPr>
              <a:t>Send to back</a:t>
            </a:r>
          </a:p>
        </p:txBody>
      </p:sp>
      <p:sp>
        <p:nvSpPr>
          <p:cNvPr id="56" name="Text Box 48"/>
          <p:cNvSpPr txBox="1">
            <a:spLocks noChangeArrowheads="1"/>
          </p:cNvSpPr>
          <p:nvPr userDrawn="1"/>
        </p:nvSpPr>
        <p:spPr bwMode="auto">
          <a:xfrm>
            <a:off x="6691562" y="4765323"/>
            <a:ext cx="1634624" cy="99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lnSpc>
                <a:spcPct val="90000"/>
              </a:lnSpc>
              <a:spcBef>
                <a:spcPts val="0"/>
              </a:spcBef>
              <a:spcAft>
                <a:spcPts val="600"/>
              </a:spcAft>
              <a:defRPr/>
            </a:pPr>
            <a:r>
              <a:rPr lang="en-GB" sz="1000" b="1" noProof="1">
                <a:solidFill>
                  <a:prstClr val="black"/>
                </a:solidFill>
                <a:latin typeface="Microsoft New Tai Lue"/>
                <a:cs typeface="Arial" panose="020B0604020202020204" pitchFamily="34" charset="0"/>
              </a:rPr>
              <a:t>Template colors</a:t>
            </a:r>
            <a:br>
              <a:rPr lang="en-GB" sz="10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You can choose between a range of colors for backgrounds and graphs.</a:t>
            </a:r>
          </a:p>
          <a:p>
            <a:pPr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Right-click on the surface of which you want to change the color and then click on the paint can icon</a:t>
            </a:r>
          </a:p>
        </p:txBody>
      </p:sp>
      <p:sp>
        <p:nvSpPr>
          <p:cNvPr id="57" name="Text Box 48"/>
          <p:cNvSpPr txBox="1">
            <a:spLocks noChangeArrowheads="1"/>
          </p:cNvSpPr>
          <p:nvPr userDrawn="1"/>
        </p:nvSpPr>
        <p:spPr bwMode="auto">
          <a:xfrm>
            <a:off x="6691562" y="5815139"/>
            <a:ext cx="1634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lnSpc>
                <a:spcPct val="90000"/>
              </a:lnSpc>
              <a:spcBef>
                <a:spcPts val="0"/>
              </a:spcBef>
              <a:spcAft>
                <a:spcPts val="600"/>
              </a:spcAft>
              <a:defRPr/>
            </a:pPr>
            <a:r>
              <a:rPr lang="en-GB" sz="1000" b="1" noProof="1">
                <a:solidFill>
                  <a:prstClr val="black"/>
                </a:solidFill>
                <a:latin typeface="Microsoft New Tai Lue"/>
                <a:cs typeface="Arial" panose="020B0604020202020204" pitchFamily="34" charset="0"/>
              </a:rPr>
              <a:t>Further information</a:t>
            </a:r>
            <a:br>
              <a:rPr lang="en-GB" sz="10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See </a:t>
            </a:r>
            <a:br>
              <a:rPr lang="en-GB" sz="800" noProof="1">
                <a:solidFill>
                  <a:prstClr val="black"/>
                </a:solidFill>
                <a:latin typeface="Microsoft New Tai Lue"/>
                <a:cs typeface="Arial" panose="020B0604020202020204" pitchFamily="34" charset="0"/>
              </a:rPr>
            </a:br>
            <a:r>
              <a:rPr lang="en-GB" sz="800" noProof="1">
                <a:solidFill>
                  <a:srgbClr val="42759B"/>
                </a:solidFill>
                <a:latin typeface="Microsoft New Tai Lue"/>
                <a:cs typeface="Arial" panose="020B0604020202020204" pitchFamily="34" charset="0"/>
                <a:hlinkClick r:id="rId2"/>
              </a:rPr>
              <a:t>www.designguide.ku.dk/ku/</a:t>
            </a:r>
            <a:br>
              <a:rPr lang="en-GB" sz="800" noProof="1">
                <a:solidFill>
                  <a:srgbClr val="42759B"/>
                </a:solidFill>
                <a:latin typeface="Microsoft New Tai Lue"/>
                <a:cs typeface="Arial" panose="020B0604020202020204" pitchFamily="34" charset="0"/>
                <a:hlinkClick r:id="rId2"/>
              </a:rPr>
            </a:br>
            <a:r>
              <a:rPr lang="en-GB" sz="800" noProof="1">
                <a:solidFill>
                  <a:srgbClr val="42759B"/>
                </a:solidFill>
                <a:latin typeface="Microsoft New Tai Lue"/>
                <a:cs typeface="Arial" panose="020B0604020202020204" pitchFamily="34" charset="0"/>
                <a:hlinkClick r:id="rId2"/>
              </a:rPr>
              <a:t>skabeloner/powerpoint/</a:t>
            </a:r>
            <a:br>
              <a:rPr lang="en-GB" sz="800" noProof="1">
                <a:solidFill>
                  <a:srgbClr val="42759B"/>
                </a:solidFill>
                <a:latin typeface="Microsoft New Tai Lue"/>
                <a:cs typeface="Arial" panose="020B0604020202020204" pitchFamily="34" charset="0"/>
                <a:hlinkClick r:id="rId2"/>
              </a:rPr>
            </a:br>
            <a:r>
              <a:rPr lang="en-GB" sz="800" noProof="1">
                <a:solidFill>
                  <a:srgbClr val="42759B"/>
                </a:solidFill>
                <a:latin typeface="Microsoft New Tai Lue"/>
                <a:cs typeface="Arial" panose="020B0604020202020204" pitchFamily="34" charset="0"/>
                <a:hlinkClick r:id="rId2"/>
              </a:rPr>
              <a:t>praesentationer/</a:t>
            </a:r>
            <a:endParaRPr lang="en-GB" sz="800" noProof="1">
              <a:solidFill>
                <a:srgbClr val="42759B"/>
              </a:solidFill>
              <a:latin typeface="Microsoft New Tai Lue"/>
              <a:cs typeface="Arial" panose="020B0604020202020204" pitchFamily="34" charset="0"/>
            </a:endParaRPr>
          </a:p>
        </p:txBody>
      </p:sp>
      <p:pic>
        <p:nvPicPr>
          <p:cNvPr id="58" name="Billede 2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268044" y="4201412"/>
            <a:ext cx="257327" cy="275280"/>
          </a:xfrm>
          <a:prstGeom prst="rect">
            <a:avLst/>
          </a:prstGeom>
        </p:spPr>
      </p:pic>
      <p:pic>
        <p:nvPicPr>
          <p:cNvPr id="59" name="Billede 36"/>
          <p:cNvPicPr>
            <a:picLocks noChangeAspect="1"/>
          </p:cNvPicPr>
          <p:nvPr userDrawn="1"/>
        </p:nvPicPr>
        <p:blipFill>
          <a:blip r:embed="rId6"/>
          <a:stretch>
            <a:fillRect/>
          </a:stretch>
        </p:blipFill>
        <p:spPr>
          <a:xfrm>
            <a:off x="8223539" y="2795378"/>
            <a:ext cx="288708" cy="275280"/>
          </a:xfrm>
          <a:prstGeom prst="rect">
            <a:avLst/>
          </a:prstGeom>
        </p:spPr>
      </p:pic>
      <p:pic>
        <p:nvPicPr>
          <p:cNvPr id="60" name="Billede 3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241826" y="3187791"/>
            <a:ext cx="223122" cy="228843"/>
          </a:xfrm>
          <a:prstGeom prst="rect">
            <a:avLst/>
          </a:prstGeom>
        </p:spPr>
      </p:pic>
      <p:sp>
        <p:nvSpPr>
          <p:cNvPr id="61" name="Text Box 48"/>
          <p:cNvSpPr txBox="1">
            <a:spLocks noChangeArrowheads="1"/>
          </p:cNvSpPr>
          <p:nvPr userDrawn="1"/>
        </p:nvSpPr>
        <p:spPr bwMode="auto">
          <a:xfrm>
            <a:off x="2570385" y="1666128"/>
            <a:ext cx="17681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600"/>
              </a:spcAft>
              <a:defRPr/>
            </a:pPr>
            <a:r>
              <a:rPr lang="en-GB" altLang="da-DK" sz="800" b="1" noProof="1">
                <a:solidFill>
                  <a:prstClr val="black"/>
                </a:solidFill>
                <a:latin typeface="Microsoft New Tai Lue"/>
                <a:cs typeface="Arial" panose="020B0604020202020204" pitchFamily="34" charset="0"/>
              </a:rPr>
              <a:t>2. </a:t>
            </a:r>
            <a:r>
              <a:rPr lang="en-GB" altLang="da-DK" sz="800" noProof="1">
                <a:solidFill>
                  <a:prstClr val="black"/>
                </a:solidFill>
                <a:latin typeface="Microsoft New Tai Lue"/>
                <a:cs typeface="Arial" panose="020B0604020202020204" pitchFamily="34" charset="0"/>
              </a:rPr>
              <a:t>Under the </a:t>
            </a:r>
            <a:r>
              <a:rPr lang="en-GB" altLang="da-DK" sz="800" b="1" noProof="1">
                <a:solidFill>
                  <a:prstClr val="black"/>
                </a:solidFill>
                <a:latin typeface="Microsoft New Tai Lue"/>
                <a:cs typeface="Arial" panose="020B0604020202020204" pitchFamily="34" charset="0"/>
              </a:rPr>
              <a:t>New slide </a:t>
            </a:r>
            <a:r>
              <a:rPr lang="en-GB" altLang="da-DK" sz="800" noProof="1">
                <a:solidFill>
                  <a:prstClr val="black"/>
                </a:solidFill>
                <a:latin typeface="Microsoft New Tai Lue"/>
                <a:cs typeface="Arial" panose="020B0604020202020204" pitchFamily="34" charset="0"/>
              </a:rPr>
              <a:t>button Click on the top part of the button to create a slide identical to the one selected. Click on the bottom part of the button to see a selection of possible layout choices</a:t>
            </a:r>
          </a:p>
        </p:txBody>
      </p:sp>
      <p:pic>
        <p:nvPicPr>
          <p:cNvPr id="62" name="Picture 2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4271879" y="1743737"/>
            <a:ext cx="243186" cy="432989"/>
          </a:xfrm>
          <a:prstGeom prst="rect">
            <a:avLst/>
          </a:prstGeom>
        </p:spPr>
      </p:pic>
    </p:spTree>
    <p:extLst>
      <p:ext uri="{BB962C8B-B14F-4D97-AF65-F5344CB8AC3E}">
        <p14:creationId xmlns:p14="http://schemas.microsoft.com/office/powerpoint/2010/main" val="26301288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Subtitle 2"/>
          <p:cNvSpPr txBox="1">
            <a:spLocks/>
          </p:cNvSpPr>
          <p:nvPr userDrawn="1"/>
        </p:nvSpPr>
        <p:spPr>
          <a:xfrm>
            <a:off x="1835150" y="5661025"/>
            <a:ext cx="6337300" cy="1081088"/>
          </a:xfrm>
          <a:prstGeom prst="rect">
            <a:avLst/>
          </a:prstGeom>
        </p:spPr>
        <p:txBody>
          <a:bodyPr>
            <a:normAutofit/>
          </a:bodyPr>
          <a:lstStyle/>
          <a:p>
            <a:pPr lvl="1" algn="r" fontAlgn="auto">
              <a:spcBef>
                <a:spcPct val="20000"/>
              </a:spcBef>
              <a:spcAft>
                <a:spcPts val="0"/>
              </a:spcAft>
              <a:buFont typeface="Arial" pitchFamily="34" charset="0"/>
              <a:buNone/>
              <a:defRPr/>
            </a:pPr>
            <a:endParaRPr lang="en-US" sz="1600" dirty="0">
              <a:solidFill>
                <a:srgbClr val="2C5937"/>
              </a:solidFill>
              <a:latin typeface="Frutiger LT Std 55 Roman" pitchFamily="34" charset="0"/>
            </a:endParaRPr>
          </a:p>
        </p:txBody>
      </p:sp>
      <p:cxnSp>
        <p:nvCxnSpPr>
          <p:cNvPr id="6" name="Straight Connector 12"/>
          <p:cNvCxnSpPr/>
          <p:nvPr userDrawn="1"/>
        </p:nvCxnSpPr>
        <p:spPr>
          <a:xfrm>
            <a:off x="250825" y="5589588"/>
            <a:ext cx="8642350" cy="0"/>
          </a:xfrm>
          <a:prstGeom prst="line">
            <a:avLst/>
          </a:prstGeom>
          <a:ln w="22225">
            <a:solidFill>
              <a:srgbClr val="367345"/>
            </a:solidFill>
          </a:ln>
        </p:spPr>
        <p:style>
          <a:lnRef idx="1">
            <a:schemeClr val="accent1"/>
          </a:lnRef>
          <a:fillRef idx="0">
            <a:schemeClr val="accent1"/>
          </a:fillRef>
          <a:effectRef idx="0">
            <a:schemeClr val="accent1"/>
          </a:effectRef>
          <a:fontRef idx="minor">
            <a:schemeClr val="tx1"/>
          </a:fontRef>
        </p:style>
      </p:cxnSp>
      <p:sp>
        <p:nvSpPr>
          <p:cNvPr id="7" name="Rectangle 31"/>
          <p:cNvSpPr/>
          <p:nvPr userDrawn="1"/>
        </p:nvSpPr>
        <p:spPr>
          <a:xfrm>
            <a:off x="3509964" y="5703890"/>
            <a:ext cx="5310187" cy="338137"/>
          </a:xfrm>
          <a:prstGeom prst="rect">
            <a:avLst/>
          </a:prstGeom>
        </p:spPr>
        <p:txBody>
          <a:bodyPr>
            <a:spAutoFit/>
          </a:bodyPr>
          <a:lstStyle/>
          <a:p>
            <a:pPr lvl="1" algn="r" fontAlgn="auto">
              <a:spcBef>
                <a:spcPct val="20000"/>
              </a:spcBef>
              <a:spcAft>
                <a:spcPts val="0"/>
              </a:spcAft>
              <a:buFont typeface="Arial" pitchFamily="34" charset="0"/>
              <a:buNone/>
              <a:defRPr/>
            </a:pPr>
            <a:r>
              <a:rPr lang="da-DK" sz="1600" dirty="0">
                <a:solidFill>
                  <a:srgbClr val="000000"/>
                </a:solidFill>
                <a:latin typeface="Times New Roman"/>
                <a:cs typeface="Times New Roman" pitchFamily="18" charset="0"/>
              </a:rPr>
              <a:t>Center for </a:t>
            </a:r>
            <a:r>
              <a:rPr lang="da-DK" sz="1600" dirty="0" err="1">
                <a:solidFill>
                  <a:srgbClr val="000000"/>
                </a:solidFill>
                <a:latin typeface="Times New Roman"/>
                <a:cs typeface="Times New Roman" pitchFamily="18" charset="0"/>
              </a:rPr>
              <a:t>Macroecology</a:t>
            </a:r>
            <a:r>
              <a:rPr lang="da-DK" sz="1600" dirty="0">
                <a:solidFill>
                  <a:srgbClr val="000000"/>
                </a:solidFill>
                <a:latin typeface="Times New Roman"/>
                <a:cs typeface="Times New Roman" pitchFamily="18" charset="0"/>
              </a:rPr>
              <a:t>, Evolution and </a:t>
            </a:r>
            <a:r>
              <a:rPr lang="da-DK" sz="1600" dirty="0" err="1">
                <a:solidFill>
                  <a:srgbClr val="000000"/>
                </a:solidFill>
                <a:latin typeface="Times New Roman"/>
                <a:cs typeface="Times New Roman" pitchFamily="18" charset="0"/>
              </a:rPr>
              <a:t>Climate</a:t>
            </a:r>
            <a:endParaRPr lang="da-DK" sz="1600" dirty="0">
              <a:solidFill>
                <a:srgbClr val="000000"/>
              </a:solidFill>
              <a:latin typeface="Times New Roman"/>
              <a:cs typeface="Times New Roman" pitchFamily="18" charset="0"/>
            </a:endParaRPr>
          </a:p>
        </p:txBody>
      </p:sp>
      <p:pic>
        <p:nvPicPr>
          <p:cNvPr id="8" name="Picture 17" descr="CMEC_header copy.png"/>
          <p:cNvPicPr>
            <a:picLocks noChangeAspect="1"/>
          </p:cNvPicPr>
          <p:nvPr userDrawn="1"/>
        </p:nvPicPr>
        <p:blipFill>
          <a:blip r:embed="rId2"/>
          <a:srcRect/>
          <a:stretch>
            <a:fillRect/>
          </a:stretch>
        </p:blipFill>
        <p:spPr bwMode="auto">
          <a:xfrm>
            <a:off x="971550" y="0"/>
            <a:ext cx="9144000" cy="1231900"/>
          </a:xfrm>
          <a:prstGeom prst="rect">
            <a:avLst/>
          </a:prstGeom>
          <a:noFill/>
          <a:ln w="9525">
            <a:noFill/>
            <a:miter lim="800000"/>
            <a:headEnd/>
            <a:tailEnd/>
          </a:ln>
        </p:spPr>
      </p:pic>
      <p:pic>
        <p:nvPicPr>
          <p:cNvPr id="9" name="Picture 21" descr="DG_logo.PNG"/>
          <p:cNvPicPr>
            <a:picLocks noChangeAspect="1"/>
          </p:cNvPicPr>
          <p:nvPr userDrawn="1"/>
        </p:nvPicPr>
        <p:blipFill>
          <a:blip r:embed="rId3"/>
          <a:srcRect/>
          <a:stretch>
            <a:fillRect/>
          </a:stretch>
        </p:blipFill>
        <p:spPr bwMode="auto">
          <a:xfrm>
            <a:off x="468314" y="5776915"/>
            <a:ext cx="1963737" cy="892175"/>
          </a:xfrm>
          <a:prstGeom prst="rect">
            <a:avLst/>
          </a:prstGeom>
          <a:noFill/>
          <a:ln w="9525">
            <a:noFill/>
            <a:miter lim="800000"/>
            <a:headEnd/>
            <a:tailEnd/>
          </a:ln>
        </p:spPr>
      </p:pic>
      <p:pic>
        <p:nvPicPr>
          <p:cNvPr id="10" name="Picture 11" descr="KU_Logo_groen_ren.tif"/>
          <p:cNvPicPr>
            <a:picLocks noChangeAspect="1"/>
          </p:cNvPicPr>
          <p:nvPr userDrawn="1"/>
        </p:nvPicPr>
        <p:blipFill>
          <a:blip r:embed="rId4"/>
          <a:srcRect/>
          <a:stretch>
            <a:fillRect/>
          </a:stretch>
        </p:blipFill>
        <p:spPr bwMode="auto">
          <a:xfrm>
            <a:off x="7885114" y="4508502"/>
            <a:ext cx="1147762" cy="1255713"/>
          </a:xfrm>
          <a:prstGeom prst="rect">
            <a:avLst/>
          </a:prstGeom>
          <a:noFill/>
          <a:ln w="9525">
            <a:noFill/>
            <a:miter lim="800000"/>
            <a:headEnd/>
            <a:tailEnd/>
          </a:ln>
        </p:spPr>
      </p:pic>
      <p:sp>
        <p:nvSpPr>
          <p:cNvPr id="11" name="Rectangle 22"/>
          <p:cNvSpPr/>
          <p:nvPr userDrawn="1"/>
        </p:nvSpPr>
        <p:spPr>
          <a:xfrm>
            <a:off x="3509964" y="6381750"/>
            <a:ext cx="5310187" cy="338138"/>
          </a:xfrm>
          <a:prstGeom prst="rect">
            <a:avLst/>
          </a:prstGeom>
        </p:spPr>
        <p:txBody>
          <a:bodyPr>
            <a:spAutoFit/>
          </a:bodyPr>
          <a:lstStyle/>
          <a:p>
            <a:pPr lvl="1" algn="r" fontAlgn="auto">
              <a:spcBef>
                <a:spcPct val="20000"/>
              </a:spcBef>
              <a:spcAft>
                <a:spcPts val="0"/>
              </a:spcAft>
              <a:buFont typeface="Arial" pitchFamily="34" charset="0"/>
              <a:buNone/>
              <a:defRPr/>
            </a:pPr>
            <a:r>
              <a:rPr lang="en-US" sz="1600" dirty="0">
                <a:solidFill>
                  <a:srgbClr val="000000"/>
                </a:solidFill>
                <a:latin typeface="Times New Roman"/>
                <a:cs typeface="Times New Roman" pitchFamily="18" charset="0"/>
              </a:rPr>
              <a:t>University of Copenhagen</a:t>
            </a:r>
          </a:p>
        </p:txBody>
      </p:sp>
      <p:sp>
        <p:nvSpPr>
          <p:cNvPr id="2" name="Title 1"/>
          <p:cNvSpPr>
            <a:spLocks noGrp="1"/>
          </p:cNvSpPr>
          <p:nvPr>
            <p:ph type="ctrTitle"/>
          </p:nvPr>
        </p:nvSpPr>
        <p:spPr>
          <a:xfrm>
            <a:off x="469776" y="1268760"/>
            <a:ext cx="7990656" cy="2088232"/>
          </a:xfrm>
          <a:prstGeom prst="rect">
            <a:avLst/>
          </a:prstGeom>
        </p:spPr>
        <p:txBody>
          <a:bodyPr anchor="ctr" anchorCtr="0"/>
          <a:lstStyle>
            <a:lvl1pPr algn="l">
              <a:defRPr sz="4000" baseline="0">
                <a:latin typeface="Times New Roman" pitchFamily="18" charset="0"/>
                <a:cs typeface="Times New Roman" pitchFamily="18" charset="0"/>
              </a:defRPr>
            </a:lvl1pPr>
          </a:lstStyle>
          <a:p>
            <a:r>
              <a:rPr lang="en-US" dirty="0"/>
              <a:t>Click to edit Master title style</a:t>
            </a:r>
          </a:p>
        </p:txBody>
      </p:sp>
      <p:sp>
        <p:nvSpPr>
          <p:cNvPr id="20" name="Content Placeholder 33"/>
          <p:cNvSpPr>
            <a:spLocks noGrp="1"/>
          </p:cNvSpPr>
          <p:nvPr>
            <p:ph sz="quarter" idx="14"/>
          </p:nvPr>
        </p:nvSpPr>
        <p:spPr>
          <a:xfrm>
            <a:off x="467545" y="3645026"/>
            <a:ext cx="6696075" cy="431627"/>
          </a:xfrm>
          <a:prstGeom prst="rect">
            <a:avLst/>
          </a:prstGeom>
        </p:spPr>
        <p:txBody>
          <a:bodyPr/>
          <a:lstStyle>
            <a:lvl1pPr algn="l">
              <a:buNone/>
              <a:defRPr sz="1800" baseline="0">
                <a:latin typeface="Times New Roman" pitchFamily="18" charset="0"/>
                <a:cs typeface="Times New Roman" pitchFamily="18" charset="0"/>
              </a:defRPr>
            </a:lvl1pPr>
          </a:lstStyle>
          <a:p>
            <a:pPr lvl="0"/>
            <a:r>
              <a:rPr lang="en-US" dirty="0"/>
              <a:t>Click to edit Master text styles</a:t>
            </a:r>
          </a:p>
        </p:txBody>
      </p:sp>
      <p:sp>
        <p:nvSpPr>
          <p:cNvPr id="16" name="Text Placeholder 15"/>
          <p:cNvSpPr>
            <a:spLocks noGrp="1"/>
          </p:cNvSpPr>
          <p:nvPr>
            <p:ph type="body" sz="quarter" idx="15"/>
          </p:nvPr>
        </p:nvSpPr>
        <p:spPr>
          <a:xfrm>
            <a:off x="4138936" y="6032031"/>
            <a:ext cx="4681537" cy="360040"/>
          </a:xfrm>
          <a:prstGeom prst="rect">
            <a:avLst/>
          </a:prstGeom>
        </p:spPr>
        <p:txBody>
          <a:bodyPr/>
          <a:lstStyle>
            <a:lvl1pPr algn="r">
              <a:buNone/>
              <a:defRPr sz="1600"/>
            </a:lvl1pPr>
          </a:lstStyle>
          <a:p>
            <a:pPr lvl="0"/>
            <a:r>
              <a:rPr lang="en-US" dirty="0"/>
              <a:t>Click to edit Master text styles</a:t>
            </a:r>
          </a:p>
        </p:txBody>
      </p:sp>
    </p:spTree>
    <p:extLst>
      <p:ext uri="{BB962C8B-B14F-4D97-AF65-F5344CB8AC3E}">
        <p14:creationId xmlns:p14="http://schemas.microsoft.com/office/powerpoint/2010/main" val="14888617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1855367"/>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7FA4FF7E-AC71-4F58-BF09-279BAAAE92D6}" type="datetimeFigureOut">
              <a:rPr lang="en-US">
                <a:solidFill>
                  <a:srgbClr val="000000"/>
                </a:solidFill>
              </a:rPr>
              <a:pPr>
                <a:defRPr/>
              </a:pPr>
              <a:t>6/15/2021</a:t>
            </a:fld>
            <a:endParaRPr lang="en-US" dirty="0">
              <a:solidFill>
                <a:srgbClr val="000000"/>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9AC5B927-9FCF-49DD-9DA7-13E103A5D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7196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9DF9E377-B78E-4788-B970-BE846F85B950}" type="datetimeFigureOut">
              <a:rPr lang="en-US">
                <a:solidFill>
                  <a:srgbClr val="000000"/>
                </a:solidFill>
              </a:rPr>
              <a:pPr>
                <a:defRPr/>
              </a:pPr>
              <a:t>6/15/2021</a:t>
            </a:fld>
            <a:endParaRPr lang="en-US">
              <a:solidFill>
                <a:srgbClr val="000000"/>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4B787901-5335-4DA6-9A8E-9C7BBED9E6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05893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5536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5536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dirty="0"/>
              <a:t>Click to edit Master title style</a:t>
            </a:r>
          </a:p>
        </p:txBody>
      </p:sp>
      <p:sp>
        <p:nvSpPr>
          <p:cNvPr id="5"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A48C8852-BE0F-4E8E-980C-DD9F65C15271}" type="datetimeFigureOut">
              <a:rPr lang="en-US">
                <a:solidFill>
                  <a:srgbClr val="000000"/>
                </a:solidFill>
              </a:rPr>
              <a:pPr>
                <a:defRPr/>
              </a:pPr>
              <a:t>6/15/2021</a:t>
            </a:fld>
            <a:endParaRPr lang="en-US">
              <a:solidFill>
                <a:srgbClr val="000000"/>
              </a:solidFill>
            </a:endParaRPr>
          </a:p>
        </p:txBody>
      </p:sp>
      <p:sp>
        <p:nvSpPr>
          <p:cNvPr id="6"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7F3A91F1-C7A2-45F9-95AC-4F91742563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88939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9027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0040"/>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79027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430040"/>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dirty="0"/>
              <a:t>Click to edit Master title style</a:t>
            </a:r>
          </a:p>
        </p:txBody>
      </p:sp>
      <p:sp>
        <p:nvSpPr>
          <p:cNvPr id="7"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B8C870AD-C197-4A06-8718-F8D4D74E9FB1}" type="datetimeFigureOut">
              <a:rPr lang="en-US">
                <a:solidFill>
                  <a:srgbClr val="000000"/>
                </a:solidFill>
              </a:rPr>
              <a:pPr>
                <a:defRPr/>
              </a:pPr>
              <a:t>6/15/2021</a:t>
            </a:fld>
            <a:endParaRPr lang="en-US">
              <a:solidFill>
                <a:srgbClr val="000000"/>
              </a:solidFill>
            </a:endParaRPr>
          </a:p>
        </p:txBody>
      </p:sp>
      <p:sp>
        <p:nvSpPr>
          <p:cNvPr id="8"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srgbClr val="000000"/>
              </a:solidFill>
            </a:endParaRPr>
          </a:p>
        </p:txBody>
      </p:sp>
      <p:sp>
        <p:nvSpPr>
          <p:cNvPr id="9"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DD68F43F-0F9C-4989-9E6D-B2C1817FBB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48411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620688"/>
            <a:ext cx="8229600" cy="796950"/>
          </a:xfrm>
          <a:prstGeom prst="rect">
            <a:avLst/>
          </a:prstGeom>
        </p:spPr>
        <p:txBody>
          <a:bodyPr/>
          <a:lstStyle>
            <a:lvl1pPr algn="l">
              <a:defRPr sz="4000"/>
            </a:lvl1pPr>
          </a:lstStyle>
          <a:p>
            <a:r>
              <a:rPr lang="en-US" dirty="0"/>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C11E8045-55AA-4BEE-BCC5-A544AFCF241F}" type="datetimeFigureOut">
              <a:rPr lang="en-US">
                <a:solidFill>
                  <a:srgbClr val="000000"/>
                </a:solidFill>
              </a:rPr>
              <a:pPr>
                <a:defRPr/>
              </a:pPr>
              <a:t>6/15/2021</a:t>
            </a:fld>
            <a:endParaRPr lang="en-US">
              <a:solidFill>
                <a:srgbClr val="000000"/>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CE10519F-F767-4E60-A455-7A5E9EC308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6653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3A148E88-0B7A-4600-B22D-44DCF5F329FA}" type="datetimeFigureOut">
              <a:rPr lang="en-US">
                <a:solidFill>
                  <a:srgbClr val="000000"/>
                </a:solidFill>
              </a:rPr>
              <a:pPr>
                <a:defRPr/>
              </a:pPr>
              <a:t>6/15/2021</a:t>
            </a:fld>
            <a:endParaRPr lang="en-US">
              <a:solidFill>
                <a:srgbClr val="000000"/>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704834F9-192D-4FB5-B38A-E7E01997CA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70180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872341"/>
            <a:ext cx="3008313" cy="795600"/>
          </a:xfrm>
          <a:prstGeom prst="rect">
            <a:avLst/>
          </a:prstGeo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1" y="875855"/>
            <a:ext cx="5111750" cy="55054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90267"/>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19941DAF-219B-4713-864D-AC6CF7A9ED02}" type="datetimeFigureOut">
              <a:rPr lang="en-US">
                <a:solidFill>
                  <a:srgbClr val="000000"/>
                </a:solidFill>
              </a:rPr>
              <a:pPr>
                <a:defRPr/>
              </a:pPr>
              <a:t>6/15/2021</a:t>
            </a:fld>
            <a:endParaRPr lang="en-US">
              <a:solidFill>
                <a:srgbClr val="000000"/>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7E003A77-4023-425F-8821-46AED50F62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8468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38058F-EFA9-4D67-9E9D-3A280470525D}" type="slidenum">
              <a:rPr lang="en-US"/>
              <a:pPr>
                <a:defRPr/>
              </a:pPr>
              <a:t>‹#›</a:t>
            </a:fld>
            <a:endParaRPr lang="en-US"/>
          </a:p>
        </p:txBody>
      </p:sp>
    </p:spTree>
    <p:extLst>
      <p:ext uri="{BB962C8B-B14F-4D97-AF65-F5344CB8AC3E}">
        <p14:creationId xmlns:p14="http://schemas.microsoft.com/office/powerpoint/2010/main" val="40781433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1DFADDAE-8FCA-463A-9D52-B1C8D165C3CF}" type="datetimeFigureOut">
              <a:rPr lang="en-US">
                <a:solidFill>
                  <a:srgbClr val="000000"/>
                </a:solidFill>
              </a:rPr>
              <a:pPr>
                <a:defRPr/>
              </a:pPr>
              <a:t>6/15/2021</a:t>
            </a:fld>
            <a:endParaRPr lang="en-US">
              <a:solidFill>
                <a:srgbClr val="000000"/>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F3191332-D676-4E6F-8B83-915E86712A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97748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855367"/>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dirty="0"/>
              <a:t>Click to edit Master 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17B1C3B3-8CD1-44FE-88B7-53199C38ACCE}" type="datetimeFigureOut">
              <a:rPr lang="en-US">
                <a:solidFill>
                  <a:srgbClr val="000000"/>
                </a:solidFill>
              </a:rPr>
              <a:pPr>
                <a:defRPr/>
              </a:pPr>
              <a:t>6/15/2021</a:t>
            </a:fld>
            <a:endParaRPr lang="en-US">
              <a:solidFill>
                <a:srgbClr val="000000"/>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2BA4D5FC-41BF-4DD9-AB55-EEB418EDDA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48535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92697"/>
            <a:ext cx="2057400" cy="543346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92697"/>
            <a:ext cx="6019800" cy="5433467"/>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44361114-4E6A-4AEC-8102-511662791367}" type="datetimeFigureOut">
              <a:rPr lang="en-US">
                <a:solidFill>
                  <a:srgbClr val="000000"/>
                </a:solidFill>
              </a:rPr>
              <a:pPr>
                <a:defRPr/>
              </a:pPr>
              <a:t>6/15/2021</a:t>
            </a:fld>
            <a:endParaRPr lang="en-US">
              <a:solidFill>
                <a:srgbClr val="000000"/>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88662FCB-BBDA-4D06-85C3-2A294B5C35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95889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7200" y="903858"/>
            <a:ext cx="8229600" cy="796950"/>
          </a:xfrm>
          <a:prstGeom prst="rect">
            <a:avLst/>
          </a:prstGeom>
        </p:spPr>
        <p:txBody>
          <a:bodyPr/>
          <a:lstStyle>
            <a:lvl1pPr algn="l">
              <a:defRPr sz="4000"/>
            </a:lvl1pPr>
          </a:lstStyle>
          <a:p>
            <a:r>
              <a:rPr lang="en-US" dirty="0"/>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DBCFC78D-7C58-44A6-AE83-60B6812BFE18}" type="datetimeFigureOut">
              <a:rPr lang="en-US">
                <a:solidFill>
                  <a:srgbClr val="000000"/>
                </a:solidFill>
              </a:rPr>
              <a:pPr>
                <a:defRPr/>
              </a:pPr>
              <a:t>6/15/2021</a:t>
            </a:fld>
            <a:endParaRPr lang="en-US">
              <a:solidFill>
                <a:srgbClr val="000000"/>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B28CE07F-EB11-44CC-80C9-35A0349D95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43180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objOnly">
  <p:cSld name="Indholdsobjekt">
    <p:spTree>
      <p:nvGrpSpPr>
        <p:cNvPr id="1" name=""/>
        <p:cNvGrpSpPr/>
        <p:nvPr/>
      </p:nvGrpSpPr>
      <p:grpSpPr>
        <a:xfrm>
          <a:off x="0" y="0"/>
          <a:ext cx="0" cy="0"/>
          <a:chOff x="0" y="0"/>
          <a:chExt cx="0" cy="0"/>
        </a:xfrm>
      </p:grpSpPr>
      <p:sp>
        <p:nvSpPr>
          <p:cNvPr id="2" name="Pladsholder til indhold 1"/>
          <p:cNvSpPr>
            <a:spLocks noGrp="1"/>
          </p:cNvSpPr>
          <p:nvPr>
            <p:ph/>
          </p:nvPr>
        </p:nvSpPr>
        <p:spPr>
          <a:xfrm>
            <a:off x="457200" y="274638"/>
            <a:ext cx="8229600" cy="6323012"/>
          </a:xfrm>
          <a:prstGeom prst="rect">
            <a:avLst/>
          </a:prstGeo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7558241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a:t>Klik for at redigere i master</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00CF214A-62CE-4009-8381-4E1AF40CE90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855360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776" y="1268760"/>
            <a:ext cx="7990656" cy="2088232"/>
          </a:xfrm>
          <a:prstGeom prst="rect">
            <a:avLst/>
          </a:prstGeom>
        </p:spPr>
        <p:txBody>
          <a:bodyPr anchor="ctr" anchorCtr="0"/>
          <a:lstStyle>
            <a:lvl1pPr algn="l">
              <a:defRPr sz="4000" baseline="0">
                <a:latin typeface="Verdana" pitchFamily="34" charset="0"/>
              </a:defRPr>
            </a:lvl1pPr>
          </a:lstStyle>
          <a:p>
            <a:r>
              <a:rPr lang="en-US" dirty="0"/>
              <a:t>Presentation title</a:t>
            </a:r>
          </a:p>
        </p:txBody>
      </p:sp>
      <p:sp>
        <p:nvSpPr>
          <p:cNvPr id="20" name="Content Placeholder 33"/>
          <p:cNvSpPr>
            <a:spLocks noGrp="1"/>
          </p:cNvSpPr>
          <p:nvPr userDrawn="1">
            <p:ph sz="quarter" idx="14" hasCustomPrompt="1"/>
          </p:nvPr>
        </p:nvSpPr>
        <p:spPr>
          <a:xfrm>
            <a:off x="467545" y="3645026"/>
            <a:ext cx="6696075" cy="431627"/>
          </a:xfrm>
          <a:prstGeom prst="rect">
            <a:avLst/>
          </a:prstGeom>
        </p:spPr>
        <p:txBody>
          <a:bodyPr/>
          <a:lstStyle>
            <a:lvl1pPr algn="l">
              <a:buNone/>
              <a:defRPr sz="1800" baseline="0">
                <a:latin typeface="Verdana" pitchFamily="34" charset="0"/>
              </a:defRPr>
            </a:lvl1pPr>
          </a:lstStyle>
          <a:p>
            <a:pPr lvl="0"/>
            <a:r>
              <a:rPr lang="da-DK" dirty="0"/>
              <a:t>By: </a:t>
            </a:r>
            <a:r>
              <a:rPr lang="da-DK" dirty="0" err="1"/>
              <a:t>name</a:t>
            </a:r>
            <a:r>
              <a:rPr lang="da-DK" dirty="0"/>
              <a:t>(s)</a:t>
            </a:r>
            <a:endParaRPr lang="en-US" dirty="0"/>
          </a:p>
        </p:txBody>
      </p:sp>
      <p:sp>
        <p:nvSpPr>
          <p:cNvPr id="15" name="Subtitle 2"/>
          <p:cNvSpPr txBox="1">
            <a:spLocks/>
          </p:cNvSpPr>
          <p:nvPr userDrawn="1"/>
        </p:nvSpPr>
        <p:spPr>
          <a:xfrm>
            <a:off x="1835696" y="5661248"/>
            <a:ext cx="6336704" cy="1080120"/>
          </a:xfrm>
          <a:prstGeom prst="rect">
            <a:avLst/>
          </a:prstGeom>
        </p:spPr>
        <p:txBody>
          <a:bodyPr vert="horz" lIns="91440" tIns="45720" rIns="91440" bIns="45720" rtlCol="0">
            <a:normAutofit/>
          </a:bodyPr>
          <a:lstStyle/>
          <a:p>
            <a:pPr lvl="1" algn="r" fontAlgn="auto">
              <a:spcBef>
                <a:spcPct val="20000"/>
              </a:spcBef>
              <a:spcAft>
                <a:spcPts val="0"/>
              </a:spcAft>
              <a:buFont typeface="Arial" pitchFamily="34" charset="0"/>
              <a:buNone/>
              <a:defRPr/>
            </a:pPr>
            <a:endParaRPr lang="en-US" sz="1600" dirty="0">
              <a:solidFill>
                <a:srgbClr val="2C5937"/>
              </a:solidFill>
              <a:latin typeface="Frutiger LT Std 55 Roman" pitchFamily="34" charset="0"/>
            </a:endParaRPr>
          </a:p>
        </p:txBody>
      </p:sp>
      <p:sp>
        <p:nvSpPr>
          <p:cNvPr id="32" name="Rectangle 31"/>
          <p:cNvSpPr/>
          <p:nvPr userDrawn="1"/>
        </p:nvSpPr>
        <p:spPr>
          <a:xfrm>
            <a:off x="3510136" y="5704222"/>
            <a:ext cx="5310336" cy="307777"/>
          </a:xfrm>
          <a:prstGeom prst="rect">
            <a:avLst/>
          </a:prstGeom>
        </p:spPr>
        <p:txBody>
          <a:bodyPr wrap="square">
            <a:spAutoFit/>
          </a:bodyPr>
          <a:lstStyle/>
          <a:p>
            <a:pPr lvl="1" algn="r" fontAlgn="auto">
              <a:spcBef>
                <a:spcPct val="20000"/>
              </a:spcBef>
              <a:spcAft>
                <a:spcPts val="0"/>
              </a:spcAft>
              <a:buFont typeface="Arial" pitchFamily="34" charset="0"/>
              <a:buNone/>
              <a:defRPr/>
            </a:pPr>
            <a:r>
              <a:rPr lang="da-DK" sz="1400" dirty="0">
                <a:solidFill>
                  <a:srgbClr val="000000"/>
                </a:solidFill>
                <a:latin typeface="Verdana" pitchFamily="34" charset="0"/>
              </a:rPr>
              <a:t>Center for </a:t>
            </a:r>
            <a:r>
              <a:rPr lang="da-DK" sz="1400" dirty="0" err="1">
                <a:solidFill>
                  <a:srgbClr val="000000"/>
                </a:solidFill>
                <a:latin typeface="Verdana" pitchFamily="34" charset="0"/>
              </a:rPr>
              <a:t>Macroecology</a:t>
            </a:r>
            <a:r>
              <a:rPr lang="da-DK" sz="1400" dirty="0">
                <a:solidFill>
                  <a:srgbClr val="000000"/>
                </a:solidFill>
                <a:latin typeface="Verdana" pitchFamily="34" charset="0"/>
              </a:rPr>
              <a:t>, Evolution and </a:t>
            </a:r>
            <a:r>
              <a:rPr lang="da-DK" sz="1400" dirty="0" err="1">
                <a:solidFill>
                  <a:srgbClr val="000000"/>
                </a:solidFill>
                <a:latin typeface="Verdana" pitchFamily="34" charset="0"/>
              </a:rPr>
              <a:t>Climate</a:t>
            </a:r>
            <a:endParaRPr lang="da-DK" sz="1400" dirty="0">
              <a:solidFill>
                <a:srgbClr val="000000"/>
              </a:solidFill>
              <a:latin typeface="Verdana" pitchFamily="34" charset="0"/>
            </a:endParaRPr>
          </a:p>
        </p:txBody>
      </p:sp>
      <p:pic>
        <p:nvPicPr>
          <p:cNvPr id="18" name="Picture 17" descr="CMEC_header copy.png"/>
          <p:cNvPicPr>
            <a:picLocks noChangeAspect="1"/>
          </p:cNvPicPr>
          <p:nvPr userDrawn="1"/>
        </p:nvPicPr>
        <p:blipFill>
          <a:blip r:embed="rId2" cstate="print"/>
          <a:stretch>
            <a:fillRect/>
          </a:stretch>
        </p:blipFill>
        <p:spPr>
          <a:xfrm>
            <a:off x="971600" y="0"/>
            <a:ext cx="9144000" cy="1232577"/>
          </a:xfrm>
          <a:prstGeom prst="rect">
            <a:avLst/>
          </a:prstGeom>
        </p:spPr>
      </p:pic>
      <p:pic>
        <p:nvPicPr>
          <p:cNvPr id="22" name="Picture 21" descr="DG_logo.PNG"/>
          <p:cNvPicPr>
            <a:picLocks noChangeAspect="1"/>
          </p:cNvPicPr>
          <p:nvPr userDrawn="1"/>
        </p:nvPicPr>
        <p:blipFill>
          <a:blip r:embed="rId3" cstate="print"/>
          <a:stretch>
            <a:fillRect/>
          </a:stretch>
        </p:blipFill>
        <p:spPr>
          <a:xfrm>
            <a:off x="467545" y="5777628"/>
            <a:ext cx="1964168" cy="891732"/>
          </a:xfrm>
          <a:prstGeom prst="rect">
            <a:avLst/>
          </a:prstGeom>
        </p:spPr>
      </p:pic>
      <p:sp>
        <p:nvSpPr>
          <p:cNvPr id="23" name="Rectangle 22"/>
          <p:cNvSpPr/>
          <p:nvPr userDrawn="1"/>
        </p:nvSpPr>
        <p:spPr>
          <a:xfrm>
            <a:off x="3510136" y="6381330"/>
            <a:ext cx="5310336" cy="307777"/>
          </a:xfrm>
          <a:prstGeom prst="rect">
            <a:avLst/>
          </a:prstGeom>
        </p:spPr>
        <p:txBody>
          <a:bodyPr wrap="square">
            <a:spAutoFit/>
          </a:bodyPr>
          <a:lstStyle/>
          <a:p>
            <a:pPr lvl="1" algn="r" fontAlgn="auto">
              <a:spcBef>
                <a:spcPct val="20000"/>
              </a:spcBef>
              <a:spcAft>
                <a:spcPts val="0"/>
              </a:spcAft>
              <a:buFont typeface="Arial" pitchFamily="34" charset="0"/>
              <a:buNone/>
              <a:defRPr/>
            </a:pPr>
            <a:r>
              <a:rPr lang="en-US" sz="1400" dirty="0">
                <a:solidFill>
                  <a:srgbClr val="000000"/>
                </a:solidFill>
                <a:latin typeface="Verdana" pitchFamily="34" charset="0"/>
              </a:rPr>
              <a:t>University of Copenhagen</a:t>
            </a:r>
          </a:p>
        </p:txBody>
      </p:sp>
      <p:sp>
        <p:nvSpPr>
          <p:cNvPr id="27" name="Text Placeholder 26"/>
          <p:cNvSpPr>
            <a:spLocks noGrp="1"/>
          </p:cNvSpPr>
          <p:nvPr>
            <p:ph type="body" sz="quarter" idx="15" hasCustomPrompt="1"/>
          </p:nvPr>
        </p:nvSpPr>
        <p:spPr>
          <a:xfrm>
            <a:off x="5004122" y="6016483"/>
            <a:ext cx="3816350" cy="360363"/>
          </a:xfrm>
          <a:prstGeom prst="rect">
            <a:avLst/>
          </a:prstGeom>
        </p:spPr>
        <p:txBody>
          <a:bodyPr/>
          <a:lstStyle>
            <a:lvl1pPr algn="r">
              <a:buNone/>
              <a:defRPr sz="1400">
                <a:latin typeface="Verdana" pitchFamily="34" charset="0"/>
                <a:ea typeface="Verdana" pitchFamily="34" charset="0"/>
                <a:cs typeface="Verdana" pitchFamily="34" charset="0"/>
              </a:defRPr>
            </a:lvl1pPr>
          </a:lstStyle>
          <a:p>
            <a:pPr lvl="0"/>
            <a:r>
              <a:rPr lang="da-DK" sz="1400" dirty="0">
                <a:latin typeface="Verdana" pitchFamily="34" charset="0"/>
                <a:ea typeface="Verdana" pitchFamily="34" charset="0"/>
                <a:cs typeface="Verdana" pitchFamily="34" charset="0"/>
              </a:rPr>
              <a:t>Department</a:t>
            </a:r>
            <a:endParaRPr lang="da-DK" dirty="0"/>
          </a:p>
        </p:txBody>
      </p:sp>
      <p:sp>
        <p:nvSpPr>
          <p:cNvPr id="14" name="Line 25"/>
          <p:cNvSpPr>
            <a:spLocks noChangeShapeType="1"/>
          </p:cNvSpPr>
          <p:nvPr userDrawn="1"/>
        </p:nvSpPr>
        <p:spPr bwMode="auto">
          <a:xfrm flipH="1">
            <a:off x="1" y="5589240"/>
            <a:ext cx="9148763" cy="0"/>
          </a:xfrm>
          <a:prstGeom prst="line">
            <a:avLst/>
          </a:prstGeom>
          <a:noFill/>
          <a:ln w="9525">
            <a:solidFill>
              <a:srgbClr val="901A1E"/>
            </a:solidFill>
            <a:round/>
            <a:headEnd/>
            <a:tailEnd/>
          </a:ln>
        </p:spPr>
        <p:txBody>
          <a:bodyPr/>
          <a:lstStyle/>
          <a:p>
            <a:pPr>
              <a:defRPr/>
            </a:pPr>
            <a:endParaRPr lang="da-DK">
              <a:solidFill>
                <a:srgbClr val="000000"/>
              </a:solidFill>
              <a:latin typeface="Verdana" pitchFamily="34" charset="0"/>
            </a:endParaRPr>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8162" y="4488560"/>
            <a:ext cx="1186132" cy="1296144"/>
          </a:xfrm>
          <a:prstGeom prst="rect">
            <a:avLst/>
          </a:prstGeom>
        </p:spPr>
      </p:pic>
    </p:spTree>
    <p:extLst>
      <p:ext uri="{BB962C8B-B14F-4D97-AF65-F5344CB8AC3E}">
        <p14:creationId xmlns:p14="http://schemas.microsoft.com/office/powerpoint/2010/main" val="23080700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776" y="1268760"/>
            <a:ext cx="7990656" cy="2088232"/>
          </a:xfrm>
          <a:prstGeom prst="rect">
            <a:avLst/>
          </a:prstGeom>
        </p:spPr>
        <p:txBody>
          <a:bodyPr anchor="ctr" anchorCtr="0"/>
          <a:lstStyle>
            <a:lvl1pPr algn="l">
              <a:defRPr sz="4000" baseline="0">
                <a:latin typeface="Times New Roman" pitchFamily="18" charset="0"/>
                <a:cs typeface="Times New Roman" pitchFamily="18" charset="0"/>
              </a:defRPr>
            </a:lvl1pPr>
          </a:lstStyle>
          <a:p>
            <a:r>
              <a:rPr lang="en-US" dirty="0"/>
              <a:t>Presentation title</a:t>
            </a:r>
          </a:p>
        </p:txBody>
      </p:sp>
      <p:sp>
        <p:nvSpPr>
          <p:cNvPr id="20" name="Content Placeholder 33"/>
          <p:cNvSpPr>
            <a:spLocks noGrp="1"/>
          </p:cNvSpPr>
          <p:nvPr userDrawn="1">
            <p:ph sz="quarter" idx="14" hasCustomPrompt="1"/>
          </p:nvPr>
        </p:nvSpPr>
        <p:spPr>
          <a:xfrm>
            <a:off x="467545" y="3645026"/>
            <a:ext cx="6696075" cy="431627"/>
          </a:xfrm>
          <a:prstGeom prst="rect">
            <a:avLst/>
          </a:prstGeom>
        </p:spPr>
        <p:txBody>
          <a:bodyPr/>
          <a:lstStyle>
            <a:lvl1pPr algn="l">
              <a:buNone/>
              <a:defRPr sz="1800" baseline="0">
                <a:latin typeface="Times New Roman" pitchFamily="18" charset="0"/>
                <a:cs typeface="Times New Roman" pitchFamily="18" charset="0"/>
              </a:defRPr>
            </a:lvl1pPr>
          </a:lstStyle>
          <a:p>
            <a:pPr lvl="0"/>
            <a:r>
              <a:rPr lang="da-DK" dirty="0"/>
              <a:t>By: </a:t>
            </a:r>
            <a:r>
              <a:rPr lang="da-DK" dirty="0" err="1"/>
              <a:t>name</a:t>
            </a:r>
            <a:r>
              <a:rPr lang="da-DK" dirty="0"/>
              <a:t>(s)</a:t>
            </a:r>
            <a:endParaRPr lang="en-US" dirty="0"/>
          </a:p>
        </p:txBody>
      </p:sp>
      <p:sp>
        <p:nvSpPr>
          <p:cNvPr id="15" name="Subtitle 2"/>
          <p:cNvSpPr txBox="1">
            <a:spLocks/>
          </p:cNvSpPr>
          <p:nvPr userDrawn="1"/>
        </p:nvSpPr>
        <p:spPr>
          <a:xfrm>
            <a:off x="1835696" y="5661248"/>
            <a:ext cx="6336704" cy="1080120"/>
          </a:xfrm>
          <a:prstGeom prst="rect">
            <a:avLst/>
          </a:prstGeom>
        </p:spPr>
        <p:txBody>
          <a:bodyPr vert="horz" lIns="91440" tIns="45720" rIns="91440" bIns="45720" rtlCol="0">
            <a:normAutofit/>
          </a:bodyPr>
          <a:lstStyle/>
          <a:p>
            <a:pPr lvl="1" algn="r" fontAlgn="auto">
              <a:spcBef>
                <a:spcPct val="20000"/>
              </a:spcBef>
              <a:spcAft>
                <a:spcPts val="0"/>
              </a:spcAft>
              <a:buFont typeface="Arial" pitchFamily="34" charset="0"/>
              <a:buNone/>
              <a:defRPr/>
            </a:pPr>
            <a:endParaRPr lang="en-US" sz="1600" dirty="0">
              <a:solidFill>
                <a:srgbClr val="2C5937"/>
              </a:solidFill>
              <a:latin typeface="Frutiger LT Std 55 Roman" pitchFamily="34" charset="0"/>
            </a:endParaRPr>
          </a:p>
        </p:txBody>
      </p:sp>
      <p:sp>
        <p:nvSpPr>
          <p:cNvPr id="32" name="Rectangle 31"/>
          <p:cNvSpPr/>
          <p:nvPr userDrawn="1"/>
        </p:nvSpPr>
        <p:spPr>
          <a:xfrm>
            <a:off x="3510136" y="5704220"/>
            <a:ext cx="5310336" cy="338554"/>
          </a:xfrm>
          <a:prstGeom prst="rect">
            <a:avLst/>
          </a:prstGeom>
        </p:spPr>
        <p:txBody>
          <a:bodyPr wrap="square">
            <a:spAutoFit/>
          </a:bodyPr>
          <a:lstStyle/>
          <a:p>
            <a:pPr lvl="1" algn="r" fontAlgn="auto">
              <a:spcBef>
                <a:spcPct val="20000"/>
              </a:spcBef>
              <a:spcAft>
                <a:spcPts val="0"/>
              </a:spcAft>
              <a:buFont typeface="Arial" pitchFamily="34" charset="0"/>
              <a:buNone/>
              <a:defRPr/>
            </a:pPr>
            <a:r>
              <a:rPr lang="da-DK" sz="1600" dirty="0">
                <a:solidFill>
                  <a:srgbClr val="000000"/>
                </a:solidFill>
                <a:latin typeface="Times New Roman" pitchFamily="18" charset="0"/>
                <a:cs typeface="Times New Roman" pitchFamily="18" charset="0"/>
              </a:rPr>
              <a:t>Center for </a:t>
            </a:r>
            <a:r>
              <a:rPr lang="da-DK" sz="1600" dirty="0" err="1">
                <a:solidFill>
                  <a:srgbClr val="000000"/>
                </a:solidFill>
                <a:latin typeface="Times New Roman" pitchFamily="18" charset="0"/>
                <a:cs typeface="Times New Roman" pitchFamily="18" charset="0"/>
              </a:rPr>
              <a:t>Macroecology</a:t>
            </a:r>
            <a:r>
              <a:rPr lang="da-DK" sz="1600" dirty="0">
                <a:solidFill>
                  <a:srgbClr val="000000"/>
                </a:solidFill>
                <a:latin typeface="Times New Roman" pitchFamily="18" charset="0"/>
                <a:cs typeface="Times New Roman" pitchFamily="18" charset="0"/>
              </a:rPr>
              <a:t>, Evolution and </a:t>
            </a:r>
            <a:r>
              <a:rPr lang="da-DK" sz="1600" dirty="0" err="1">
                <a:solidFill>
                  <a:srgbClr val="000000"/>
                </a:solidFill>
                <a:latin typeface="Times New Roman" pitchFamily="18" charset="0"/>
                <a:cs typeface="Times New Roman" pitchFamily="18" charset="0"/>
              </a:rPr>
              <a:t>Climate</a:t>
            </a:r>
            <a:endParaRPr lang="da-DK" sz="1600" dirty="0">
              <a:solidFill>
                <a:srgbClr val="000000"/>
              </a:solidFill>
              <a:latin typeface="Times New Roman" pitchFamily="18" charset="0"/>
              <a:cs typeface="Times New Roman" pitchFamily="18" charset="0"/>
            </a:endParaRPr>
          </a:p>
        </p:txBody>
      </p:sp>
      <p:pic>
        <p:nvPicPr>
          <p:cNvPr id="18" name="Picture 17" descr="CMEC_header copy.png"/>
          <p:cNvPicPr>
            <a:picLocks noChangeAspect="1"/>
          </p:cNvPicPr>
          <p:nvPr userDrawn="1"/>
        </p:nvPicPr>
        <p:blipFill>
          <a:blip r:embed="rId2" cstate="print"/>
          <a:stretch>
            <a:fillRect/>
          </a:stretch>
        </p:blipFill>
        <p:spPr>
          <a:xfrm>
            <a:off x="971600" y="0"/>
            <a:ext cx="9144000" cy="1232577"/>
          </a:xfrm>
          <a:prstGeom prst="rect">
            <a:avLst/>
          </a:prstGeom>
        </p:spPr>
      </p:pic>
      <p:pic>
        <p:nvPicPr>
          <p:cNvPr id="22" name="Picture 21" descr="DG_logo.PNG"/>
          <p:cNvPicPr>
            <a:picLocks noChangeAspect="1"/>
          </p:cNvPicPr>
          <p:nvPr userDrawn="1"/>
        </p:nvPicPr>
        <p:blipFill>
          <a:blip r:embed="rId3" cstate="print"/>
          <a:stretch>
            <a:fillRect/>
          </a:stretch>
        </p:blipFill>
        <p:spPr>
          <a:xfrm>
            <a:off x="467545" y="5777628"/>
            <a:ext cx="1964168" cy="891732"/>
          </a:xfrm>
          <a:prstGeom prst="rect">
            <a:avLst/>
          </a:prstGeom>
        </p:spPr>
      </p:pic>
      <p:sp>
        <p:nvSpPr>
          <p:cNvPr id="23" name="Rectangle 22"/>
          <p:cNvSpPr/>
          <p:nvPr userDrawn="1"/>
        </p:nvSpPr>
        <p:spPr>
          <a:xfrm>
            <a:off x="3510136" y="6381328"/>
            <a:ext cx="5310336" cy="338554"/>
          </a:xfrm>
          <a:prstGeom prst="rect">
            <a:avLst/>
          </a:prstGeom>
        </p:spPr>
        <p:txBody>
          <a:bodyPr wrap="square">
            <a:spAutoFit/>
          </a:bodyPr>
          <a:lstStyle/>
          <a:p>
            <a:pPr lvl="1" algn="r" fontAlgn="auto">
              <a:spcBef>
                <a:spcPct val="20000"/>
              </a:spcBef>
              <a:spcAft>
                <a:spcPts val="0"/>
              </a:spcAft>
              <a:buFont typeface="Arial" pitchFamily="34" charset="0"/>
              <a:buNone/>
              <a:defRPr/>
            </a:pPr>
            <a:r>
              <a:rPr lang="en-US" sz="1600" dirty="0">
                <a:solidFill>
                  <a:srgbClr val="000000"/>
                </a:solidFill>
                <a:latin typeface="Times New Roman" pitchFamily="18" charset="0"/>
                <a:cs typeface="Times New Roman" pitchFamily="18" charset="0"/>
              </a:rPr>
              <a:t>University of Copenhagen</a:t>
            </a:r>
          </a:p>
        </p:txBody>
      </p:sp>
      <p:sp>
        <p:nvSpPr>
          <p:cNvPr id="16" name="Text Placeholder 15"/>
          <p:cNvSpPr>
            <a:spLocks noGrp="1"/>
          </p:cNvSpPr>
          <p:nvPr>
            <p:ph type="body" sz="quarter" idx="15" hasCustomPrompt="1"/>
          </p:nvPr>
        </p:nvSpPr>
        <p:spPr>
          <a:xfrm>
            <a:off x="4138936" y="6032031"/>
            <a:ext cx="4681537" cy="360040"/>
          </a:xfrm>
          <a:prstGeom prst="rect">
            <a:avLst/>
          </a:prstGeom>
        </p:spPr>
        <p:txBody>
          <a:bodyPr/>
          <a:lstStyle>
            <a:lvl1pPr algn="r">
              <a:buNone/>
              <a:defRPr sz="1600"/>
            </a:lvl1pPr>
          </a:lstStyle>
          <a:p>
            <a:pPr lvl="0"/>
            <a:r>
              <a:rPr lang="da-DK" dirty="0"/>
              <a:t>Department</a:t>
            </a:r>
          </a:p>
        </p:txBody>
      </p:sp>
      <p:sp>
        <p:nvSpPr>
          <p:cNvPr id="14" name="Line 25"/>
          <p:cNvSpPr>
            <a:spLocks noChangeShapeType="1"/>
          </p:cNvSpPr>
          <p:nvPr userDrawn="1"/>
        </p:nvSpPr>
        <p:spPr bwMode="auto">
          <a:xfrm flipH="1">
            <a:off x="1" y="5589240"/>
            <a:ext cx="9148763" cy="0"/>
          </a:xfrm>
          <a:prstGeom prst="line">
            <a:avLst/>
          </a:prstGeom>
          <a:noFill/>
          <a:ln w="9525">
            <a:solidFill>
              <a:srgbClr val="901A1E"/>
            </a:solidFill>
            <a:round/>
            <a:headEnd/>
            <a:tailEnd/>
          </a:ln>
        </p:spPr>
        <p:txBody>
          <a:bodyPr/>
          <a:lstStyle/>
          <a:p>
            <a:pPr fontAlgn="auto">
              <a:spcBef>
                <a:spcPts val="0"/>
              </a:spcBef>
              <a:spcAft>
                <a:spcPts val="0"/>
              </a:spcAft>
              <a:defRPr/>
            </a:pPr>
            <a:endParaRPr lang="da-DK">
              <a:solidFill>
                <a:srgbClr val="000000"/>
              </a:solidFill>
              <a:latin typeface="Verdana" pitchFamily="34" charset="0"/>
            </a:endParaRPr>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8162" y="4488560"/>
            <a:ext cx="1186132" cy="1296144"/>
          </a:xfrm>
          <a:prstGeom prst="rect">
            <a:avLst/>
          </a:prstGeom>
        </p:spPr>
      </p:pic>
    </p:spTree>
    <p:extLst>
      <p:ext uri="{BB962C8B-B14F-4D97-AF65-F5344CB8AC3E}">
        <p14:creationId xmlns:p14="http://schemas.microsoft.com/office/powerpoint/2010/main" val="38169558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1855367"/>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smtClean="0">
                <a:solidFill>
                  <a:srgbClr val="000000"/>
                </a:solidFill>
                <a:latin typeface="Times New Roman"/>
              </a:rPr>
              <a:pPr fontAlgn="auto">
                <a:spcBef>
                  <a:spcPts val="0"/>
                </a:spcBef>
                <a:spcAft>
                  <a:spcPts val="0"/>
                </a:spcAft>
              </a:pPr>
              <a:t>6/15/2021</a:t>
            </a:fld>
            <a:endParaRPr lang="en-US" dirty="0">
              <a:solidFill>
                <a:srgbClr val="000000"/>
              </a:solidFill>
              <a:latin typeface="Times New Roman"/>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smtClean="0">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37942180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smtClean="0">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8"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9" name="Slide Number Placeholder 5"/>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smtClean="0">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869782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Subtitle 2"/>
          <p:cNvSpPr txBox="1">
            <a:spLocks/>
          </p:cNvSpPr>
          <p:nvPr userDrawn="1"/>
        </p:nvSpPr>
        <p:spPr bwMode="auto">
          <a:xfrm>
            <a:off x="1835150" y="5661025"/>
            <a:ext cx="6337300"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algn="r" eaLnBrk="1" hangingPunct="1">
              <a:spcBef>
                <a:spcPct val="20000"/>
              </a:spcBef>
              <a:buFont typeface="Arial" pitchFamily="34" charset="0"/>
              <a:buNone/>
              <a:defRPr/>
            </a:pPr>
            <a:endParaRPr lang="da-DK" sz="1600">
              <a:solidFill>
                <a:srgbClr val="2C5937"/>
              </a:solidFill>
              <a:latin typeface="Frutiger LT Std 55 Roman"/>
              <a:cs typeface="Arial" pitchFamily="34" charset="0"/>
            </a:endParaRPr>
          </a:p>
        </p:txBody>
      </p:sp>
      <p:cxnSp>
        <p:nvCxnSpPr>
          <p:cNvPr id="6" name="Straight Connector 12"/>
          <p:cNvCxnSpPr/>
          <p:nvPr userDrawn="1"/>
        </p:nvCxnSpPr>
        <p:spPr>
          <a:xfrm>
            <a:off x="250825" y="5589588"/>
            <a:ext cx="8642350" cy="0"/>
          </a:xfrm>
          <a:prstGeom prst="line">
            <a:avLst/>
          </a:prstGeom>
          <a:ln w="22225">
            <a:solidFill>
              <a:srgbClr val="367345"/>
            </a:solidFill>
          </a:ln>
        </p:spPr>
        <p:style>
          <a:lnRef idx="1">
            <a:schemeClr val="accent1"/>
          </a:lnRef>
          <a:fillRef idx="0">
            <a:schemeClr val="accent1"/>
          </a:fillRef>
          <a:effectRef idx="0">
            <a:schemeClr val="accent1"/>
          </a:effectRef>
          <a:fontRef idx="minor">
            <a:schemeClr val="tx1"/>
          </a:fontRef>
        </p:style>
      </p:cxnSp>
      <p:sp>
        <p:nvSpPr>
          <p:cNvPr id="7" name="Rectangle 31"/>
          <p:cNvSpPr>
            <a:spLocks noChangeArrowheads="1"/>
          </p:cNvSpPr>
          <p:nvPr userDrawn="1"/>
        </p:nvSpPr>
        <p:spPr bwMode="auto">
          <a:xfrm>
            <a:off x="3509964" y="5703890"/>
            <a:ext cx="53101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algn="r" eaLnBrk="1" hangingPunct="1">
              <a:spcBef>
                <a:spcPct val="20000"/>
              </a:spcBef>
              <a:buFont typeface="Arial" pitchFamily="34" charset="0"/>
              <a:buNone/>
            </a:pPr>
            <a:r>
              <a:rPr lang="da-DK" altLang="da-DK" sz="1600">
                <a:solidFill>
                  <a:srgbClr val="000000"/>
                </a:solidFill>
                <a:latin typeface="Times New Roman" pitchFamily="18" charset="0"/>
                <a:cs typeface="Times New Roman" pitchFamily="18" charset="0"/>
              </a:rPr>
              <a:t>Center for Macroecology. Evolution and Climate</a:t>
            </a:r>
          </a:p>
        </p:txBody>
      </p:sp>
      <p:pic>
        <p:nvPicPr>
          <p:cNvPr id="8" name="Picture 17" descr="CMEC_header copy.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1550" y="0"/>
            <a:ext cx="91440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DG_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68314" y="5776915"/>
            <a:ext cx="19637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KU_Logo_groen_ren.tif"/>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85114" y="4508502"/>
            <a:ext cx="1147762"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2"/>
          <p:cNvSpPr>
            <a:spLocks noChangeArrowheads="1"/>
          </p:cNvSpPr>
          <p:nvPr userDrawn="1"/>
        </p:nvSpPr>
        <p:spPr bwMode="auto">
          <a:xfrm>
            <a:off x="3509964" y="6381750"/>
            <a:ext cx="53101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1" algn="r" eaLnBrk="1" hangingPunct="1">
              <a:spcBef>
                <a:spcPct val="20000"/>
              </a:spcBef>
              <a:buFont typeface="Arial" pitchFamily="34" charset="0"/>
              <a:buNone/>
            </a:pPr>
            <a:r>
              <a:rPr lang="en-US" altLang="da-DK" sz="1600">
                <a:solidFill>
                  <a:srgbClr val="000000"/>
                </a:solidFill>
                <a:latin typeface="Times New Roman" pitchFamily="18" charset="0"/>
                <a:cs typeface="Times New Roman" pitchFamily="18" charset="0"/>
              </a:rPr>
              <a:t>University of Copenhagen</a:t>
            </a:r>
          </a:p>
        </p:txBody>
      </p:sp>
      <p:sp>
        <p:nvSpPr>
          <p:cNvPr id="2" name="Title 1"/>
          <p:cNvSpPr>
            <a:spLocks noGrp="1"/>
          </p:cNvSpPr>
          <p:nvPr>
            <p:ph type="ctrTitle"/>
          </p:nvPr>
        </p:nvSpPr>
        <p:spPr>
          <a:xfrm>
            <a:off x="469776" y="1268760"/>
            <a:ext cx="7990656" cy="2088232"/>
          </a:xfrm>
          <a:prstGeom prst="rect">
            <a:avLst/>
          </a:prstGeom>
        </p:spPr>
        <p:txBody>
          <a:bodyPr anchor="ctr" anchorCtr="0"/>
          <a:lstStyle>
            <a:lvl1pPr algn="l">
              <a:defRPr sz="4000" baseline="0">
                <a:latin typeface="Times New Roman" pitchFamily="18" charset="0"/>
                <a:cs typeface="Times New Roman" pitchFamily="18" charset="0"/>
              </a:defRPr>
            </a:lvl1pPr>
          </a:lstStyle>
          <a:p>
            <a:r>
              <a:rPr lang="en-US" dirty="0"/>
              <a:t>Click to edit Master title style</a:t>
            </a:r>
          </a:p>
        </p:txBody>
      </p:sp>
      <p:sp>
        <p:nvSpPr>
          <p:cNvPr id="20" name="Content Placeholder 33"/>
          <p:cNvSpPr>
            <a:spLocks noGrp="1"/>
          </p:cNvSpPr>
          <p:nvPr>
            <p:ph sz="quarter" idx="14"/>
          </p:nvPr>
        </p:nvSpPr>
        <p:spPr>
          <a:xfrm>
            <a:off x="467545" y="3645026"/>
            <a:ext cx="6696075" cy="431627"/>
          </a:xfrm>
          <a:prstGeom prst="rect">
            <a:avLst/>
          </a:prstGeom>
        </p:spPr>
        <p:txBody>
          <a:bodyPr/>
          <a:lstStyle>
            <a:lvl1pPr algn="l">
              <a:buNone/>
              <a:defRPr sz="1800" baseline="0">
                <a:latin typeface="Times New Roman" pitchFamily="18" charset="0"/>
                <a:cs typeface="Times New Roman" pitchFamily="18" charset="0"/>
              </a:defRPr>
            </a:lvl1pPr>
          </a:lstStyle>
          <a:p>
            <a:pPr lvl="0"/>
            <a:r>
              <a:rPr lang="en-US" dirty="0"/>
              <a:t>Click to edit Master text styles</a:t>
            </a:r>
          </a:p>
        </p:txBody>
      </p:sp>
      <p:sp>
        <p:nvSpPr>
          <p:cNvPr id="16" name="Text Placeholder 15"/>
          <p:cNvSpPr>
            <a:spLocks noGrp="1"/>
          </p:cNvSpPr>
          <p:nvPr>
            <p:ph type="body" sz="quarter" idx="15"/>
          </p:nvPr>
        </p:nvSpPr>
        <p:spPr>
          <a:xfrm>
            <a:off x="4138936" y="6032031"/>
            <a:ext cx="4681537" cy="360040"/>
          </a:xfrm>
          <a:prstGeom prst="rect">
            <a:avLst/>
          </a:prstGeom>
        </p:spPr>
        <p:txBody>
          <a:bodyPr/>
          <a:lstStyle>
            <a:lvl1pPr algn="r">
              <a:buNone/>
              <a:defRPr sz="1600"/>
            </a:lvl1pPr>
          </a:lstStyle>
          <a:p>
            <a:pPr lvl="0"/>
            <a:r>
              <a:rPr lang="en-US" dirty="0"/>
              <a:t>Click to edit Master text styles</a:t>
            </a:r>
          </a:p>
        </p:txBody>
      </p:sp>
    </p:spTree>
    <p:extLst>
      <p:ext uri="{BB962C8B-B14F-4D97-AF65-F5344CB8AC3E}">
        <p14:creationId xmlns:p14="http://schemas.microsoft.com/office/powerpoint/2010/main" val="26330785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5536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5536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dirty="0"/>
              <a:t>Click to edit Master title style</a:t>
            </a:r>
          </a:p>
        </p:txBody>
      </p:sp>
      <p:sp>
        <p:nvSpPr>
          <p:cNvPr id="9"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smtClean="0">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10"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11" name="Slide Number Placeholder 5"/>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smtClean="0">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6395520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9027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0040"/>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79027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430040"/>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dirty="0"/>
              <a:t>Click to edit Master title style</a:t>
            </a:r>
          </a:p>
        </p:txBody>
      </p:sp>
      <p:sp>
        <p:nvSpPr>
          <p:cNvPr id="11"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smtClean="0">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12"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13" name="Slide Number Placeholder 5"/>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smtClean="0">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36902854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smtClean="0">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smtClean="0">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
        <p:nvSpPr>
          <p:cNvPr id="6" name="Title 1"/>
          <p:cNvSpPr>
            <a:spLocks noGrp="1"/>
          </p:cNvSpPr>
          <p:nvPr>
            <p:ph type="title"/>
          </p:nvPr>
        </p:nvSpPr>
        <p:spPr>
          <a:xfrm>
            <a:off x="457200" y="620688"/>
            <a:ext cx="8229600" cy="796950"/>
          </a:xfrm>
          <a:prstGeom prst="rect">
            <a:avLst/>
          </a:prstGeom>
        </p:spPr>
        <p:txBody>
          <a:bodyPr/>
          <a:lstStyle>
            <a:lvl1pPr algn="l">
              <a:defRPr sz="4000"/>
            </a:lvl1pPr>
          </a:lstStyle>
          <a:p>
            <a:r>
              <a:rPr lang="en-US" dirty="0"/>
              <a:t>Click to edit Master title style</a:t>
            </a:r>
          </a:p>
        </p:txBody>
      </p:sp>
    </p:spTree>
    <p:extLst>
      <p:ext uri="{BB962C8B-B14F-4D97-AF65-F5344CB8AC3E}">
        <p14:creationId xmlns:p14="http://schemas.microsoft.com/office/powerpoint/2010/main" val="6336198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smtClean="0">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smtClean="0">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17586092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872341"/>
            <a:ext cx="3008313" cy="795600"/>
          </a:xfrm>
          <a:prstGeom prst="rect">
            <a:avLst/>
          </a:prstGeo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1" y="875855"/>
            <a:ext cx="5111750" cy="55054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90267"/>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smtClean="0">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smtClean="0">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138295793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smtClean="0">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smtClean="0">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39523561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855367"/>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smtClean="0">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smtClean="0">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
        <p:nvSpPr>
          <p:cNvPr id="7"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dirty="0"/>
              <a:t>Click to edit Master title style</a:t>
            </a:r>
          </a:p>
        </p:txBody>
      </p:sp>
    </p:spTree>
    <p:extLst>
      <p:ext uri="{BB962C8B-B14F-4D97-AF65-F5344CB8AC3E}">
        <p14:creationId xmlns:p14="http://schemas.microsoft.com/office/powerpoint/2010/main" val="7779733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92697"/>
            <a:ext cx="2057400" cy="543346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92697"/>
            <a:ext cx="6019800" cy="5433467"/>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smtClean="0">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smtClean="0">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6118960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441EDB7C-C457-43E6-98DB-1BBD9BFFD521}" type="datetimeFigureOut">
              <a:rPr lang="en-US" smtClean="0">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FC65E357-4C90-435C-AE2C-592FFE35577E}" type="slidenum">
              <a:rPr lang="en-US" smtClean="0">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
        <p:nvSpPr>
          <p:cNvPr id="6" name="Title 1"/>
          <p:cNvSpPr>
            <a:spLocks noGrp="1"/>
          </p:cNvSpPr>
          <p:nvPr>
            <p:ph type="title"/>
          </p:nvPr>
        </p:nvSpPr>
        <p:spPr>
          <a:xfrm>
            <a:off x="457200" y="903858"/>
            <a:ext cx="8229600" cy="796950"/>
          </a:xfrm>
          <a:prstGeom prst="rect">
            <a:avLst/>
          </a:prstGeom>
        </p:spPr>
        <p:txBody>
          <a:bodyPr/>
          <a:lstStyle>
            <a:lvl1pPr algn="l">
              <a:defRPr sz="4000"/>
            </a:lvl1pPr>
          </a:lstStyle>
          <a:p>
            <a:r>
              <a:rPr lang="en-US" dirty="0"/>
              <a:t>Click to edit Master title style</a:t>
            </a:r>
          </a:p>
        </p:txBody>
      </p:sp>
    </p:spTree>
    <p:extLst>
      <p:ext uri="{BB962C8B-B14F-4D97-AF65-F5344CB8AC3E}">
        <p14:creationId xmlns:p14="http://schemas.microsoft.com/office/powerpoint/2010/main" val="14650115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222222"/>
        </a:solidFill>
        <a:effectLst/>
      </p:bgPr>
    </p:bg>
    <p:spTree>
      <p:nvGrpSpPr>
        <p:cNvPr id="1" name=""/>
        <p:cNvGrpSpPr/>
        <p:nvPr/>
      </p:nvGrpSpPr>
      <p:grpSpPr>
        <a:xfrm>
          <a:off x="0" y="0"/>
          <a:ext cx="0" cy="0"/>
          <a:chOff x="0" y="0"/>
          <a:chExt cx="0" cy="0"/>
        </a:xfrm>
      </p:grpSpPr>
      <p:sp>
        <p:nvSpPr>
          <p:cNvPr id="111" name="Image"/>
          <p:cNvSpPr>
            <a:spLocks noGrp="1"/>
          </p:cNvSpPr>
          <p:nvPr>
            <p:ph type="pic" sz="half" idx="13"/>
          </p:nvPr>
        </p:nvSpPr>
        <p:spPr>
          <a:xfrm>
            <a:off x="4572539" y="0"/>
            <a:ext cx="4572001" cy="3420070"/>
          </a:xfrm>
          <a:prstGeom prst="rect">
            <a:avLst/>
          </a:prstGeom>
        </p:spPr>
        <p:txBody>
          <a:bodyPr lIns="64264" tIns="32132" rIns="64264" bIns="32132">
            <a:noAutofit/>
          </a:bodyPr>
          <a:lstStyle/>
          <a:p>
            <a:endParaRPr/>
          </a:p>
        </p:txBody>
      </p:sp>
      <p:sp>
        <p:nvSpPr>
          <p:cNvPr id="112" name="Image"/>
          <p:cNvSpPr>
            <a:spLocks noGrp="1"/>
          </p:cNvSpPr>
          <p:nvPr>
            <p:ph type="pic" sz="half" idx="14"/>
          </p:nvPr>
        </p:nvSpPr>
        <p:spPr>
          <a:xfrm>
            <a:off x="4572000" y="3446860"/>
            <a:ext cx="4572000" cy="3420070"/>
          </a:xfrm>
          <a:prstGeom prst="rect">
            <a:avLst/>
          </a:prstGeom>
        </p:spPr>
        <p:txBody>
          <a:bodyPr lIns="64264" tIns="32132" rIns="64264" bIns="32132">
            <a:noAutofit/>
          </a:bodyPr>
          <a:lstStyle/>
          <a:p>
            <a:endParaRPr/>
          </a:p>
        </p:txBody>
      </p:sp>
      <p:sp>
        <p:nvSpPr>
          <p:cNvPr id="113" name="Image"/>
          <p:cNvSpPr>
            <a:spLocks noGrp="1"/>
          </p:cNvSpPr>
          <p:nvPr>
            <p:ph type="pic" idx="15"/>
          </p:nvPr>
        </p:nvSpPr>
        <p:spPr>
          <a:xfrm>
            <a:off x="0" y="0"/>
            <a:ext cx="4548188" cy="6858000"/>
          </a:xfrm>
          <a:prstGeom prst="rect">
            <a:avLst/>
          </a:prstGeom>
        </p:spPr>
        <p:txBody>
          <a:bodyPr lIns="64264" tIns="32132" rIns="64264" bIns="32132">
            <a:noAutofit/>
          </a:bodyPr>
          <a:lstStyle/>
          <a:p>
            <a:endParaRPr/>
          </a:p>
        </p:txBody>
      </p:sp>
      <p:sp>
        <p:nvSpPr>
          <p:cNvPr id="114" name="Slide Number"/>
          <p:cNvSpPr txBox="1">
            <a:spLocks noGrp="1"/>
          </p:cNvSpPr>
          <p:nvPr>
            <p:ph type="sldNum" sz="quarter" idx="2"/>
          </p:nvPr>
        </p:nvSpPr>
        <p:spPr>
          <a:xfrm>
            <a:off x="8516588" y="303609"/>
            <a:ext cx="338230" cy="281420"/>
          </a:xfrm>
          <a:prstGeom prst="rect">
            <a:avLst/>
          </a:prstGeom>
        </p:spPr>
        <p:txBody>
          <a:bodyPr lIns="64291" tIns="32146" rIns="64291" bIns="32146"/>
          <a:lstStyle/>
          <a:p>
            <a:pPr fontAlgn="auto">
              <a:spcBef>
                <a:spcPts val="0"/>
              </a:spcBef>
              <a:spcAft>
                <a:spcPts val="0"/>
              </a:spcAft>
            </a:pPr>
            <a:fld id="{86CB4B4D-7CA3-9044-876B-883B54F8677D}" type="slidenum">
              <a:rPr>
                <a:solidFill>
                  <a:srgbClr val="838787"/>
                </a:solidFill>
                <a:latin typeface="Times New Roman"/>
              </a:rPr>
              <a:pPr fontAlgn="auto">
                <a:spcBef>
                  <a:spcPts val="0"/>
                </a:spcBef>
                <a:spcAft>
                  <a:spcPts val="0"/>
                </a:spcAft>
              </a:pPr>
              <a:t>‹#›</a:t>
            </a:fld>
            <a:endParaRPr>
              <a:solidFill>
                <a:srgbClr val="838787"/>
              </a:solidFill>
              <a:latin typeface="Times New Roman"/>
            </a:endParaRPr>
          </a:p>
        </p:txBody>
      </p:sp>
    </p:spTree>
    <p:extLst>
      <p:ext uri="{BB962C8B-B14F-4D97-AF65-F5344CB8AC3E}">
        <p14:creationId xmlns:p14="http://schemas.microsoft.com/office/powerpoint/2010/main" val="180249949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1855367"/>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3EB1A694-135E-4817-B391-1BC5EB54C4B6}" type="datetimeFigureOut">
              <a:rPr lang="en-US"/>
              <a:pPr>
                <a:defRPr/>
              </a:pPr>
              <a:t>6/15/2021</a:t>
            </a:fld>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6F5C9DDE-35FE-4E8D-9133-EBE3D3FF9AAF}" type="slidenum">
              <a:rPr lang="en-US"/>
              <a:pPr>
                <a:defRPr/>
              </a:pPr>
              <a:t>‹#›</a:t>
            </a:fld>
            <a:endParaRPr lang="en-US"/>
          </a:p>
        </p:txBody>
      </p:sp>
    </p:spTree>
    <p:extLst>
      <p:ext uri="{BB962C8B-B14F-4D97-AF65-F5344CB8AC3E}">
        <p14:creationId xmlns:p14="http://schemas.microsoft.com/office/powerpoint/2010/main" val="6302019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Subtitle 2"/>
          <p:cNvSpPr txBox="1">
            <a:spLocks/>
          </p:cNvSpPr>
          <p:nvPr userDrawn="1"/>
        </p:nvSpPr>
        <p:spPr>
          <a:xfrm>
            <a:off x="1835150" y="5661025"/>
            <a:ext cx="6337300" cy="1081088"/>
          </a:xfrm>
          <a:prstGeom prst="rect">
            <a:avLst/>
          </a:prstGeom>
        </p:spPr>
        <p:txBody>
          <a:bodyPr>
            <a:normAutofit/>
          </a:bodyPr>
          <a:lstStyle/>
          <a:p>
            <a:pPr lvl="1" algn="r" fontAlgn="auto">
              <a:spcBef>
                <a:spcPct val="20000"/>
              </a:spcBef>
              <a:spcAft>
                <a:spcPts val="0"/>
              </a:spcAft>
              <a:buFont typeface="Arial" pitchFamily="34" charset="0"/>
              <a:buNone/>
              <a:defRPr/>
            </a:pPr>
            <a:endParaRPr lang="en-GB" sz="1600" dirty="0">
              <a:solidFill>
                <a:srgbClr val="2C5937"/>
              </a:solidFill>
              <a:latin typeface="Frutiger LT Std 55 Roman" pitchFamily="34" charset="0"/>
            </a:endParaRPr>
          </a:p>
        </p:txBody>
      </p:sp>
      <p:cxnSp>
        <p:nvCxnSpPr>
          <p:cNvPr id="6" name="Straight Connector 12"/>
          <p:cNvCxnSpPr/>
          <p:nvPr userDrawn="1"/>
        </p:nvCxnSpPr>
        <p:spPr>
          <a:xfrm>
            <a:off x="250825" y="5589588"/>
            <a:ext cx="8642350" cy="0"/>
          </a:xfrm>
          <a:prstGeom prst="line">
            <a:avLst/>
          </a:prstGeom>
          <a:ln w="22225">
            <a:solidFill>
              <a:srgbClr val="367345"/>
            </a:solidFill>
          </a:ln>
        </p:spPr>
        <p:style>
          <a:lnRef idx="1">
            <a:schemeClr val="accent1"/>
          </a:lnRef>
          <a:fillRef idx="0">
            <a:schemeClr val="accent1"/>
          </a:fillRef>
          <a:effectRef idx="0">
            <a:schemeClr val="accent1"/>
          </a:effectRef>
          <a:fontRef idx="minor">
            <a:schemeClr val="tx1"/>
          </a:fontRef>
        </p:style>
      </p:cxnSp>
      <p:sp>
        <p:nvSpPr>
          <p:cNvPr id="7" name="Rectangle 31"/>
          <p:cNvSpPr/>
          <p:nvPr userDrawn="1"/>
        </p:nvSpPr>
        <p:spPr>
          <a:xfrm>
            <a:off x="3509964" y="5703890"/>
            <a:ext cx="5310187" cy="338137"/>
          </a:xfrm>
          <a:prstGeom prst="rect">
            <a:avLst/>
          </a:prstGeom>
        </p:spPr>
        <p:txBody>
          <a:bodyPr>
            <a:spAutoFit/>
          </a:bodyPr>
          <a:lstStyle/>
          <a:p>
            <a:pPr lvl="1" algn="r" fontAlgn="auto">
              <a:spcBef>
                <a:spcPct val="20000"/>
              </a:spcBef>
              <a:spcAft>
                <a:spcPts val="0"/>
              </a:spcAft>
              <a:buFont typeface="Arial" pitchFamily="34" charset="0"/>
              <a:buNone/>
              <a:defRPr/>
            </a:pPr>
            <a:r>
              <a:rPr lang="en-GB" sz="1600" dirty="0" err="1">
                <a:solidFill>
                  <a:srgbClr val="000000"/>
                </a:solidFill>
                <a:latin typeface="Times New Roman"/>
                <a:cs typeface="Times New Roman" pitchFamily="18" charset="0"/>
              </a:rPr>
              <a:t>Center</a:t>
            </a:r>
            <a:r>
              <a:rPr lang="en-GB" sz="1600" dirty="0">
                <a:solidFill>
                  <a:srgbClr val="000000"/>
                </a:solidFill>
                <a:latin typeface="Times New Roman"/>
                <a:cs typeface="Times New Roman" pitchFamily="18" charset="0"/>
              </a:rPr>
              <a:t> for </a:t>
            </a:r>
            <a:r>
              <a:rPr lang="en-GB" sz="1600" dirty="0" err="1">
                <a:solidFill>
                  <a:srgbClr val="000000"/>
                </a:solidFill>
                <a:latin typeface="Times New Roman"/>
                <a:cs typeface="Times New Roman" pitchFamily="18" charset="0"/>
              </a:rPr>
              <a:t>Macroecology</a:t>
            </a:r>
            <a:r>
              <a:rPr lang="en-GB" sz="1600" dirty="0">
                <a:solidFill>
                  <a:srgbClr val="000000"/>
                </a:solidFill>
                <a:latin typeface="Times New Roman"/>
                <a:cs typeface="Times New Roman" pitchFamily="18" charset="0"/>
              </a:rPr>
              <a:t>, Evolution and Climate</a:t>
            </a:r>
          </a:p>
        </p:txBody>
      </p:sp>
      <p:pic>
        <p:nvPicPr>
          <p:cNvPr id="8" name="Picture 17" descr="CMEC_header copy.png"/>
          <p:cNvPicPr>
            <a:picLocks noChangeAspect="1"/>
          </p:cNvPicPr>
          <p:nvPr userDrawn="1"/>
        </p:nvPicPr>
        <p:blipFill>
          <a:blip r:embed="rId2"/>
          <a:srcRect/>
          <a:stretch>
            <a:fillRect/>
          </a:stretch>
        </p:blipFill>
        <p:spPr bwMode="auto">
          <a:xfrm>
            <a:off x="971550" y="0"/>
            <a:ext cx="9144000" cy="1231900"/>
          </a:xfrm>
          <a:prstGeom prst="rect">
            <a:avLst/>
          </a:prstGeom>
          <a:noFill/>
          <a:ln w="9525">
            <a:noFill/>
            <a:miter lim="800000"/>
            <a:headEnd/>
            <a:tailEnd/>
          </a:ln>
        </p:spPr>
      </p:pic>
      <p:pic>
        <p:nvPicPr>
          <p:cNvPr id="9" name="Picture 21" descr="DG_logo.PNG"/>
          <p:cNvPicPr>
            <a:picLocks noChangeAspect="1"/>
          </p:cNvPicPr>
          <p:nvPr userDrawn="1"/>
        </p:nvPicPr>
        <p:blipFill>
          <a:blip r:embed="rId3"/>
          <a:srcRect/>
          <a:stretch>
            <a:fillRect/>
          </a:stretch>
        </p:blipFill>
        <p:spPr bwMode="auto">
          <a:xfrm>
            <a:off x="468314" y="5776915"/>
            <a:ext cx="1963737" cy="892175"/>
          </a:xfrm>
          <a:prstGeom prst="rect">
            <a:avLst/>
          </a:prstGeom>
          <a:noFill/>
          <a:ln w="9525">
            <a:noFill/>
            <a:miter lim="800000"/>
            <a:headEnd/>
            <a:tailEnd/>
          </a:ln>
        </p:spPr>
      </p:pic>
      <p:pic>
        <p:nvPicPr>
          <p:cNvPr id="10" name="Picture 11" descr="KU_Logo_groen_ren.tif"/>
          <p:cNvPicPr>
            <a:picLocks noChangeAspect="1"/>
          </p:cNvPicPr>
          <p:nvPr userDrawn="1"/>
        </p:nvPicPr>
        <p:blipFill>
          <a:blip r:embed="rId4"/>
          <a:srcRect/>
          <a:stretch>
            <a:fillRect/>
          </a:stretch>
        </p:blipFill>
        <p:spPr bwMode="auto">
          <a:xfrm>
            <a:off x="7885114" y="4508502"/>
            <a:ext cx="1147762" cy="1255713"/>
          </a:xfrm>
          <a:prstGeom prst="rect">
            <a:avLst/>
          </a:prstGeom>
          <a:noFill/>
          <a:ln w="9525">
            <a:noFill/>
            <a:miter lim="800000"/>
            <a:headEnd/>
            <a:tailEnd/>
          </a:ln>
        </p:spPr>
      </p:pic>
      <p:sp>
        <p:nvSpPr>
          <p:cNvPr id="11" name="Rectangle 22"/>
          <p:cNvSpPr/>
          <p:nvPr userDrawn="1"/>
        </p:nvSpPr>
        <p:spPr>
          <a:xfrm>
            <a:off x="3509964" y="6381750"/>
            <a:ext cx="5310187" cy="338138"/>
          </a:xfrm>
          <a:prstGeom prst="rect">
            <a:avLst/>
          </a:prstGeom>
        </p:spPr>
        <p:txBody>
          <a:bodyPr>
            <a:spAutoFit/>
          </a:bodyPr>
          <a:lstStyle/>
          <a:p>
            <a:pPr lvl="1" algn="r" fontAlgn="auto">
              <a:spcBef>
                <a:spcPct val="20000"/>
              </a:spcBef>
              <a:spcAft>
                <a:spcPts val="0"/>
              </a:spcAft>
              <a:buFont typeface="Arial" pitchFamily="34" charset="0"/>
              <a:buNone/>
              <a:defRPr/>
            </a:pPr>
            <a:r>
              <a:rPr lang="en-GB" sz="1600" dirty="0">
                <a:solidFill>
                  <a:srgbClr val="000000"/>
                </a:solidFill>
                <a:latin typeface="Times New Roman"/>
                <a:cs typeface="Times New Roman" pitchFamily="18" charset="0"/>
              </a:rPr>
              <a:t>University of Copenhagen</a:t>
            </a:r>
          </a:p>
        </p:txBody>
      </p:sp>
      <p:sp>
        <p:nvSpPr>
          <p:cNvPr id="2" name="Title 1"/>
          <p:cNvSpPr>
            <a:spLocks noGrp="1"/>
          </p:cNvSpPr>
          <p:nvPr>
            <p:ph type="ctrTitle"/>
          </p:nvPr>
        </p:nvSpPr>
        <p:spPr>
          <a:xfrm>
            <a:off x="469776" y="1268760"/>
            <a:ext cx="7990656" cy="2088232"/>
          </a:xfrm>
          <a:prstGeom prst="rect">
            <a:avLst/>
          </a:prstGeom>
        </p:spPr>
        <p:txBody>
          <a:bodyPr anchor="ctr" anchorCtr="0"/>
          <a:lstStyle>
            <a:lvl1pPr algn="l">
              <a:defRPr sz="4000" baseline="0">
                <a:latin typeface="Times New Roman" pitchFamily="18" charset="0"/>
                <a:cs typeface="Times New Roman" pitchFamily="18" charset="0"/>
              </a:defRPr>
            </a:lvl1pPr>
          </a:lstStyle>
          <a:p>
            <a:r>
              <a:rPr lang="en-GB" dirty="0"/>
              <a:t>Click to edit Master title style</a:t>
            </a:r>
          </a:p>
        </p:txBody>
      </p:sp>
      <p:sp>
        <p:nvSpPr>
          <p:cNvPr id="20" name="Content Placeholder 33"/>
          <p:cNvSpPr>
            <a:spLocks noGrp="1"/>
          </p:cNvSpPr>
          <p:nvPr>
            <p:ph sz="quarter" idx="14"/>
          </p:nvPr>
        </p:nvSpPr>
        <p:spPr>
          <a:xfrm>
            <a:off x="467545" y="3645026"/>
            <a:ext cx="6696075" cy="431627"/>
          </a:xfrm>
          <a:prstGeom prst="rect">
            <a:avLst/>
          </a:prstGeom>
        </p:spPr>
        <p:txBody>
          <a:bodyPr/>
          <a:lstStyle>
            <a:lvl1pPr algn="l">
              <a:buNone/>
              <a:defRPr sz="1800" baseline="0">
                <a:latin typeface="Times New Roman" pitchFamily="18" charset="0"/>
                <a:cs typeface="Times New Roman" pitchFamily="18" charset="0"/>
              </a:defRPr>
            </a:lvl1pPr>
          </a:lstStyle>
          <a:p>
            <a:pPr lvl="0"/>
            <a:r>
              <a:rPr lang="en-GB" dirty="0"/>
              <a:t>Click to edit Master text styles</a:t>
            </a:r>
          </a:p>
        </p:txBody>
      </p:sp>
      <p:sp>
        <p:nvSpPr>
          <p:cNvPr id="16" name="Text Placeholder 15"/>
          <p:cNvSpPr>
            <a:spLocks noGrp="1"/>
          </p:cNvSpPr>
          <p:nvPr>
            <p:ph type="body" sz="quarter" idx="15"/>
          </p:nvPr>
        </p:nvSpPr>
        <p:spPr>
          <a:xfrm>
            <a:off x="4138936" y="6032031"/>
            <a:ext cx="4681537" cy="360040"/>
          </a:xfrm>
          <a:prstGeom prst="rect">
            <a:avLst/>
          </a:prstGeom>
        </p:spPr>
        <p:txBody>
          <a:bodyPr/>
          <a:lstStyle>
            <a:lvl1pPr algn="r">
              <a:buNone/>
              <a:defRPr sz="1600"/>
            </a:lvl1pPr>
          </a:lstStyle>
          <a:p>
            <a:pPr lvl="0"/>
            <a:r>
              <a:rPr lang="en-GB" dirty="0"/>
              <a:t>Click to edit Master text styles</a:t>
            </a:r>
          </a:p>
        </p:txBody>
      </p:sp>
    </p:spTree>
    <p:extLst>
      <p:ext uri="{BB962C8B-B14F-4D97-AF65-F5344CB8AC3E}">
        <p14:creationId xmlns:p14="http://schemas.microsoft.com/office/powerpoint/2010/main" val="4828052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5853"/>
            <a:ext cx="8229600" cy="796950"/>
          </a:xfrm>
          <a:prstGeom prst="rect">
            <a:avLst/>
          </a:prstGeom>
        </p:spPr>
        <p:txBody>
          <a:bodyPr/>
          <a:lstStyle>
            <a:lvl1pPr algn="l">
              <a:defRPr sz="4000"/>
            </a:lvl1pPr>
          </a:lstStyle>
          <a:p>
            <a:r>
              <a:rPr lang="en-GB" dirty="0"/>
              <a:t>Click to edit Master title style</a:t>
            </a:r>
          </a:p>
        </p:txBody>
      </p:sp>
      <p:sp>
        <p:nvSpPr>
          <p:cNvPr id="3" name="Content Placeholder 2"/>
          <p:cNvSpPr>
            <a:spLocks noGrp="1"/>
          </p:cNvSpPr>
          <p:nvPr>
            <p:ph idx="1"/>
          </p:nvPr>
        </p:nvSpPr>
        <p:spPr>
          <a:xfrm>
            <a:off x="457200" y="1855367"/>
            <a:ext cx="8229600" cy="4525963"/>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7FA4FF7E-AC71-4F58-BF09-279BAAAE92D6}" type="datetimeFigureOut">
              <a:rPr lang="en-GB" smtClean="0">
                <a:solidFill>
                  <a:srgbClr val="000000"/>
                </a:solidFill>
              </a:rPr>
              <a:pPr>
                <a:defRPr/>
              </a:pPr>
              <a:t>15/06/2021</a:t>
            </a:fld>
            <a:endParaRPr lang="en-GB" dirty="0">
              <a:solidFill>
                <a:srgbClr val="000000"/>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GB" dirty="0">
              <a:solidFill>
                <a:srgbClr val="000000"/>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9AC5B927-9FCF-49DD-9DA7-13E103A5D62A}"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05737259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GB"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9DF9E377-B78E-4788-B970-BE846F85B950}" type="datetimeFigureOut">
              <a:rPr lang="en-GB" smtClean="0">
                <a:solidFill>
                  <a:srgbClr val="000000"/>
                </a:solidFill>
              </a:rPr>
              <a:pPr>
                <a:defRPr/>
              </a:pPr>
              <a:t>15/06/2021</a:t>
            </a:fld>
            <a:endParaRPr lang="en-GB" dirty="0">
              <a:solidFill>
                <a:srgbClr val="000000"/>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GB" dirty="0">
              <a:solidFill>
                <a:srgbClr val="000000"/>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4B787901-5335-4DA6-9A8E-9C7BBED9E62A}"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431301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5536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half" idx="2"/>
          </p:nvPr>
        </p:nvSpPr>
        <p:spPr>
          <a:xfrm>
            <a:off x="4648200" y="185536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itle 1"/>
          <p:cNvSpPr>
            <a:spLocks noGrp="1"/>
          </p:cNvSpPr>
          <p:nvPr>
            <p:ph type="title"/>
          </p:nvPr>
        </p:nvSpPr>
        <p:spPr>
          <a:xfrm>
            <a:off x="457200" y="875853"/>
            <a:ext cx="8229600" cy="796950"/>
          </a:xfrm>
          <a:prstGeom prst="rect">
            <a:avLst/>
          </a:prstGeom>
        </p:spPr>
        <p:txBody>
          <a:bodyPr/>
          <a:lstStyle>
            <a:lvl1pPr algn="l">
              <a:defRPr sz="4000"/>
            </a:lvl1pPr>
          </a:lstStyle>
          <a:p>
            <a:r>
              <a:rPr lang="en-GB" dirty="0"/>
              <a:t>Click to edit Master title style</a:t>
            </a:r>
          </a:p>
        </p:txBody>
      </p:sp>
      <p:sp>
        <p:nvSpPr>
          <p:cNvPr id="5"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A48C8852-BE0F-4E8E-980C-DD9F65C15271}" type="datetimeFigureOut">
              <a:rPr lang="en-GB" smtClean="0">
                <a:solidFill>
                  <a:srgbClr val="000000"/>
                </a:solidFill>
              </a:rPr>
              <a:pPr>
                <a:defRPr/>
              </a:pPr>
              <a:t>15/06/2021</a:t>
            </a:fld>
            <a:endParaRPr lang="en-GB" dirty="0">
              <a:solidFill>
                <a:srgbClr val="000000"/>
              </a:solidFill>
            </a:endParaRPr>
          </a:p>
        </p:txBody>
      </p:sp>
      <p:sp>
        <p:nvSpPr>
          <p:cNvPr id="6"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GB" dirty="0">
              <a:solidFill>
                <a:srgbClr val="000000"/>
              </a:solidFill>
            </a:endParaRPr>
          </a:p>
        </p:txBody>
      </p:sp>
      <p:sp>
        <p:nvSpPr>
          <p:cNvPr id="7"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7F3A91F1-C7A2-45F9-95AC-4F9174256381}"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2904800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9027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457200" y="2430040"/>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p:cNvSpPr>
            <a:spLocks noGrp="1"/>
          </p:cNvSpPr>
          <p:nvPr>
            <p:ph type="body" sz="quarter" idx="3"/>
          </p:nvPr>
        </p:nvSpPr>
        <p:spPr>
          <a:xfrm>
            <a:off x="4645026" y="179027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4645026" y="2430040"/>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itle 1"/>
          <p:cNvSpPr>
            <a:spLocks noGrp="1"/>
          </p:cNvSpPr>
          <p:nvPr>
            <p:ph type="title"/>
          </p:nvPr>
        </p:nvSpPr>
        <p:spPr>
          <a:xfrm>
            <a:off x="457200" y="875853"/>
            <a:ext cx="8229600" cy="796950"/>
          </a:xfrm>
          <a:prstGeom prst="rect">
            <a:avLst/>
          </a:prstGeom>
        </p:spPr>
        <p:txBody>
          <a:bodyPr/>
          <a:lstStyle>
            <a:lvl1pPr algn="l">
              <a:defRPr sz="4000"/>
            </a:lvl1pPr>
          </a:lstStyle>
          <a:p>
            <a:r>
              <a:rPr lang="en-GB" dirty="0"/>
              <a:t>Click to edit Master title style</a:t>
            </a:r>
          </a:p>
        </p:txBody>
      </p:sp>
      <p:sp>
        <p:nvSpPr>
          <p:cNvPr id="7"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B8C870AD-C197-4A06-8718-F8D4D74E9FB1}" type="datetimeFigureOut">
              <a:rPr lang="en-GB" smtClean="0">
                <a:solidFill>
                  <a:srgbClr val="000000"/>
                </a:solidFill>
              </a:rPr>
              <a:pPr>
                <a:defRPr/>
              </a:pPr>
              <a:t>15/06/2021</a:t>
            </a:fld>
            <a:endParaRPr lang="en-GB" dirty="0">
              <a:solidFill>
                <a:srgbClr val="000000"/>
              </a:solidFill>
            </a:endParaRPr>
          </a:p>
        </p:txBody>
      </p:sp>
      <p:sp>
        <p:nvSpPr>
          <p:cNvPr id="8"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GB" dirty="0">
              <a:solidFill>
                <a:srgbClr val="000000"/>
              </a:solidFill>
            </a:endParaRPr>
          </a:p>
        </p:txBody>
      </p:sp>
      <p:sp>
        <p:nvSpPr>
          <p:cNvPr id="9"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DD68F43F-0F9C-4989-9E6D-B2C1817FBBB1}"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6950986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620688"/>
            <a:ext cx="8229600" cy="796950"/>
          </a:xfrm>
          <a:prstGeom prst="rect">
            <a:avLst/>
          </a:prstGeom>
        </p:spPr>
        <p:txBody>
          <a:bodyPr/>
          <a:lstStyle>
            <a:lvl1pPr algn="l">
              <a:defRPr sz="4000"/>
            </a:lvl1pPr>
          </a:lstStyle>
          <a:p>
            <a:r>
              <a:rPr lang="en-GB" dirty="0"/>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C11E8045-55AA-4BEE-BCC5-A544AFCF241F}" type="datetimeFigureOut">
              <a:rPr lang="en-GB" smtClean="0">
                <a:solidFill>
                  <a:srgbClr val="000000"/>
                </a:solidFill>
              </a:rPr>
              <a:pPr>
                <a:defRPr/>
              </a:pPr>
              <a:t>15/06/2021</a:t>
            </a:fld>
            <a:endParaRPr lang="en-GB" dirty="0">
              <a:solidFill>
                <a:srgbClr val="000000"/>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GB" dirty="0">
              <a:solidFill>
                <a:srgbClr val="000000"/>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CE10519F-F767-4E60-A455-7A5E9EC308B2}"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1908096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3A148E88-0B7A-4600-B22D-44DCF5F329FA}" type="datetimeFigureOut">
              <a:rPr lang="en-GB" smtClean="0">
                <a:solidFill>
                  <a:srgbClr val="000000"/>
                </a:solidFill>
              </a:rPr>
              <a:pPr>
                <a:defRPr/>
              </a:pPr>
              <a:t>15/06/2021</a:t>
            </a:fld>
            <a:endParaRPr lang="en-GB" dirty="0">
              <a:solidFill>
                <a:srgbClr val="000000"/>
              </a:solidFill>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GB" dirty="0">
              <a:solidFill>
                <a:srgbClr val="000000"/>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704834F9-192D-4FB5-B38A-E7E01997CA9A}"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333990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872341"/>
            <a:ext cx="3008313" cy="795600"/>
          </a:xfrm>
          <a:prstGeom prst="rect">
            <a:avLst/>
          </a:prstGeom>
        </p:spPr>
        <p:txBody>
          <a:bodyPr anchor="b"/>
          <a:lstStyle>
            <a:lvl1pPr algn="l">
              <a:defRPr sz="2000" b="1"/>
            </a:lvl1pPr>
          </a:lstStyle>
          <a:p>
            <a:r>
              <a:rPr lang="en-GB" dirty="0"/>
              <a:t>Click to edit Master title style</a:t>
            </a:r>
          </a:p>
        </p:txBody>
      </p:sp>
      <p:sp>
        <p:nvSpPr>
          <p:cNvPr id="3" name="Content Placeholder 2"/>
          <p:cNvSpPr>
            <a:spLocks noGrp="1"/>
          </p:cNvSpPr>
          <p:nvPr>
            <p:ph idx="1"/>
          </p:nvPr>
        </p:nvSpPr>
        <p:spPr>
          <a:xfrm>
            <a:off x="3575051" y="875855"/>
            <a:ext cx="5111750" cy="55054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ext Placeholder 3"/>
          <p:cNvSpPr>
            <a:spLocks noGrp="1"/>
          </p:cNvSpPr>
          <p:nvPr>
            <p:ph type="body" sz="half" idx="2"/>
          </p:nvPr>
        </p:nvSpPr>
        <p:spPr>
          <a:xfrm>
            <a:off x="457200" y="1690267"/>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19941DAF-219B-4713-864D-AC6CF7A9ED02}" type="datetimeFigureOut">
              <a:rPr lang="en-GB" smtClean="0">
                <a:solidFill>
                  <a:srgbClr val="000000"/>
                </a:solidFill>
              </a:rPr>
              <a:pPr>
                <a:defRPr/>
              </a:pPr>
              <a:t>15/06/2021</a:t>
            </a:fld>
            <a:endParaRPr lang="en-GB" dirty="0">
              <a:solidFill>
                <a:srgbClr val="000000"/>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GB" dirty="0">
              <a:solidFill>
                <a:srgbClr val="000000"/>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7E003A77-4023-425F-8821-46AED50F6206}"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7078598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GB"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1DFADDAE-8FCA-463A-9D52-B1C8D165C3CF}" type="datetimeFigureOut">
              <a:rPr lang="en-GB" smtClean="0">
                <a:solidFill>
                  <a:srgbClr val="000000"/>
                </a:solidFill>
              </a:rPr>
              <a:pPr>
                <a:defRPr/>
              </a:pPr>
              <a:t>15/06/2021</a:t>
            </a:fld>
            <a:endParaRPr lang="en-GB" dirty="0">
              <a:solidFill>
                <a:srgbClr val="000000"/>
              </a:solidFill>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GB" dirty="0">
              <a:solidFill>
                <a:srgbClr val="000000"/>
              </a:solidFill>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F3191332-D676-4E6F-8B83-915E86712A97}"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0043682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855367"/>
            <a:ext cx="8229600" cy="4525963"/>
          </a:xfrm>
          <a:prstGeom prst="rect">
            <a:avLst/>
          </a:prstGeo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itle 1"/>
          <p:cNvSpPr>
            <a:spLocks noGrp="1"/>
          </p:cNvSpPr>
          <p:nvPr>
            <p:ph type="title"/>
          </p:nvPr>
        </p:nvSpPr>
        <p:spPr>
          <a:xfrm>
            <a:off x="457200" y="875853"/>
            <a:ext cx="8229600" cy="796950"/>
          </a:xfrm>
          <a:prstGeom prst="rect">
            <a:avLst/>
          </a:prstGeom>
        </p:spPr>
        <p:txBody>
          <a:bodyPr/>
          <a:lstStyle>
            <a:lvl1pPr algn="l">
              <a:defRPr sz="4000"/>
            </a:lvl1pPr>
          </a:lstStyle>
          <a:p>
            <a:r>
              <a:rPr lang="en-GB" dirty="0"/>
              <a:t>Click to edit Master 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17B1C3B3-8CD1-44FE-88B7-53199C38ACCE}" type="datetimeFigureOut">
              <a:rPr lang="en-GB" smtClean="0">
                <a:solidFill>
                  <a:srgbClr val="000000"/>
                </a:solidFill>
              </a:rPr>
              <a:pPr>
                <a:defRPr/>
              </a:pPr>
              <a:t>15/06/2021</a:t>
            </a:fld>
            <a:endParaRPr lang="en-GB" dirty="0">
              <a:solidFill>
                <a:srgbClr val="000000"/>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GB" dirty="0">
              <a:solidFill>
                <a:srgbClr val="000000"/>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2BA4D5FC-41BF-4DD9-AB55-EEB418EDDAA1}"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248314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D7C12C12-6F4D-409E-95B1-589369887BBF}" type="datetimeFigureOut">
              <a:rPr lang="en-US"/>
              <a:pPr>
                <a:defRPr/>
              </a:pPr>
              <a:t>6/15/2021</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FDFF0636-C6B3-4FC8-9428-777BFFAB4945}" type="slidenum">
              <a:rPr lang="en-US"/>
              <a:pPr>
                <a:defRPr/>
              </a:pPr>
              <a:t>‹#›</a:t>
            </a:fld>
            <a:endParaRPr lang="en-US"/>
          </a:p>
        </p:txBody>
      </p:sp>
    </p:spTree>
    <p:extLst>
      <p:ext uri="{BB962C8B-B14F-4D97-AF65-F5344CB8AC3E}">
        <p14:creationId xmlns:p14="http://schemas.microsoft.com/office/powerpoint/2010/main" val="30687352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92697"/>
            <a:ext cx="2057400" cy="5433467"/>
          </a:xfrm>
          <a:prstGeom prst="rect">
            <a:avLst/>
          </a:prstGeom>
        </p:spPr>
        <p:txBody>
          <a:bodyPr vert="eaVert"/>
          <a:lstStyle/>
          <a:p>
            <a:r>
              <a:rPr lang="en-GB" dirty="0"/>
              <a:t>Click to edit Master title style</a:t>
            </a:r>
          </a:p>
        </p:txBody>
      </p:sp>
      <p:sp>
        <p:nvSpPr>
          <p:cNvPr id="3" name="Vertical Text Placeholder 2"/>
          <p:cNvSpPr>
            <a:spLocks noGrp="1"/>
          </p:cNvSpPr>
          <p:nvPr>
            <p:ph type="body" orient="vert" idx="1"/>
          </p:nvPr>
        </p:nvSpPr>
        <p:spPr>
          <a:xfrm>
            <a:off x="457200" y="692697"/>
            <a:ext cx="6019800" cy="5433467"/>
          </a:xfrm>
          <a:prstGeom prst="rect">
            <a:avLst/>
          </a:prstGeo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44361114-4E6A-4AEC-8102-511662791367}" type="datetimeFigureOut">
              <a:rPr lang="en-GB" smtClean="0">
                <a:solidFill>
                  <a:srgbClr val="000000"/>
                </a:solidFill>
              </a:rPr>
              <a:pPr>
                <a:defRPr/>
              </a:pPr>
              <a:t>15/06/2021</a:t>
            </a:fld>
            <a:endParaRPr lang="en-GB" dirty="0">
              <a:solidFill>
                <a:srgbClr val="000000"/>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GB" dirty="0">
              <a:solidFill>
                <a:srgbClr val="000000"/>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88662FCB-BBDA-4D06-85C3-2A294B5C3519}"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6152880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7200" y="903858"/>
            <a:ext cx="8229600" cy="796950"/>
          </a:xfrm>
          <a:prstGeom prst="rect">
            <a:avLst/>
          </a:prstGeom>
        </p:spPr>
        <p:txBody>
          <a:bodyPr/>
          <a:lstStyle>
            <a:lvl1pPr algn="l">
              <a:defRPr sz="4000"/>
            </a:lvl1pPr>
          </a:lstStyle>
          <a:p>
            <a:r>
              <a:rPr lang="en-GB" dirty="0"/>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latin typeface="+mn-lt"/>
              </a:defRPr>
            </a:lvl1pPr>
          </a:lstStyle>
          <a:p>
            <a:pPr>
              <a:defRPr/>
            </a:pPr>
            <a:fld id="{DBCFC78D-7C58-44A6-AE83-60B6812BFE18}" type="datetimeFigureOut">
              <a:rPr lang="en-GB" smtClean="0">
                <a:solidFill>
                  <a:srgbClr val="000000"/>
                </a:solidFill>
              </a:rPr>
              <a:pPr>
                <a:defRPr/>
              </a:pPr>
              <a:t>15/06/2021</a:t>
            </a:fld>
            <a:endParaRPr lang="en-GB" dirty="0">
              <a:solidFill>
                <a:srgbClr val="000000"/>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latin typeface="+mn-lt"/>
              </a:defRPr>
            </a:lvl1pPr>
          </a:lstStyle>
          <a:p>
            <a:pPr>
              <a:defRPr/>
            </a:pPr>
            <a:endParaRPr lang="en-GB" dirty="0">
              <a:solidFill>
                <a:srgbClr val="000000"/>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latin typeface="+mn-lt"/>
              </a:defRPr>
            </a:lvl1pPr>
          </a:lstStyle>
          <a:p>
            <a:pPr>
              <a:defRPr/>
            </a:pPr>
            <a:fld id="{B28CE07F-EB11-44CC-80C9-35A0349D958B}"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206062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nly">
  <p:cSld name="Indholdsobjekt">
    <p:spTree>
      <p:nvGrpSpPr>
        <p:cNvPr id="1" name=""/>
        <p:cNvGrpSpPr/>
        <p:nvPr/>
      </p:nvGrpSpPr>
      <p:grpSpPr>
        <a:xfrm>
          <a:off x="0" y="0"/>
          <a:ext cx="0" cy="0"/>
          <a:chOff x="0" y="0"/>
          <a:chExt cx="0" cy="0"/>
        </a:xfrm>
      </p:grpSpPr>
      <p:sp>
        <p:nvSpPr>
          <p:cNvPr id="2" name="Pladsholder til indhold 1"/>
          <p:cNvSpPr>
            <a:spLocks noGrp="1"/>
          </p:cNvSpPr>
          <p:nvPr>
            <p:ph/>
          </p:nvPr>
        </p:nvSpPr>
        <p:spPr>
          <a:xfrm>
            <a:off x="457200" y="274638"/>
            <a:ext cx="8229600" cy="6323012"/>
          </a:xfrm>
          <a:prstGeom prst="rect">
            <a:avLst/>
          </a:prstGeom>
        </p:spPr>
        <p:txBody>
          <a:bodyPr/>
          <a:lstStyle/>
          <a:p>
            <a:pPr lvl="0"/>
            <a:r>
              <a:rPr lang="en-GB" dirty="0" err="1"/>
              <a:t>Klik</a:t>
            </a:r>
            <a:r>
              <a:rPr lang="en-GB" dirty="0"/>
              <a:t> for at </a:t>
            </a:r>
            <a:r>
              <a:rPr lang="en-GB" dirty="0" err="1"/>
              <a:t>redigere</a:t>
            </a:r>
            <a:r>
              <a:rPr lang="en-GB" dirty="0"/>
              <a:t> i master</a:t>
            </a:r>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endParaRPr lang="en-GB" dirty="0"/>
          </a:p>
        </p:txBody>
      </p:sp>
    </p:spTree>
    <p:extLst>
      <p:ext uri="{BB962C8B-B14F-4D97-AF65-F5344CB8AC3E}">
        <p14:creationId xmlns:p14="http://schemas.microsoft.com/office/powerpoint/2010/main" val="319616058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92100"/>
            <a:ext cx="8229600" cy="1384300"/>
          </a:xfrm>
          <a:prstGeom prst="rect">
            <a:avLst/>
          </a:prstGeom>
        </p:spPr>
        <p:txBody>
          <a:bodyPr/>
          <a:lstStyle/>
          <a:p>
            <a:r>
              <a:rPr lang="en-GB" dirty="0"/>
              <a:t>Click to edit Master title style</a:t>
            </a:r>
          </a:p>
        </p:txBody>
      </p:sp>
      <p:sp>
        <p:nvSpPr>
          <p:cNvPr id="3" name="Content Placeholder 2"/>
          <p:cNvSpPr>
            <a:spLocks noGrp="1"/>
          </p:cNvSpPr>
          <p:nvPr>
            <p:ph sz="quarter" idx="1"/>
          </p:nvPr>
        </p:nvSpPr>
        <p:spPr>
          <a:xfrm>
            <a:off x="457200" y="1905000"/>
            <a:ext cx="4038600" cy="19812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p:cNvSpPr>
            <a:spLocks noGrp="1"/>
          </p:cNvSpPr>
          <p:nvPr>
            <p:ph sz="quarter" idx="2"/>
          </p:nvPr>
        </p:nvSpPr>
        <p:spPr>
          <a:xfrm>
            <a:off x="4648200" y="1905000"/>
            <a:ext cx="4038600" cy="19812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Content Placeholder 4"/>
          <p:cNvSpPr>
            <a:spLocks noGrp="1"/>
          </p:cNvSpPr>
          <p:nvPr>
            <p:ph sz="quarter" idx="3"/>
          </p:nvPr>
        </p:nvSpPr>
        <p:spPr>
          <a:xfrm>
            <a:off x="457200" y="4038600"/>
            <a:ext cx="4038600" cy="19812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Content Placeholder 5"/>
          <p:cNvSpPr>
            <a:spLocks noGrp="1"/>
          </p:cNvSpPr>
          <p:nvPr>
            <p:ph sz="quarter" idx="4"/>
          </p:nvPr>
        </p:nvSpPr>
        <p:spPr>
          <a:xfrm>
            <a:off x="4648200" y="4038600"/>
            <a:ext cx="4038600" cy="19812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vl1pPr>
          </a:lstStyle>
          <a:p>
            <a:endParaRPr lang="en-GB" altLang="da-DK" dirty="0">
              <a:solidFill>
                <a:srgbClr val="000000"/>
              </a:solidFill>
              <a:latin typeface="Times New Roman"/>
            </a:endParaRPr>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vl1pPr>
          </a:lstStyle>
          <a:p>
            <a:endParaRPr lang="en-GB" altLang="da-DK" dirty="0">
              <a:solidFill>
                <a:srgbClr val="000000"/>
              </a:solidFill>
              <a:latin typeface="Times New Roman"/>
            </a:endParaRPr>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vl1pPr>
          </a:lstStyle>
          <a:p>
            <a:fld id="{92AEC0D8-2233-4644-8486-66A03D0761DF}" type="slidenum">
              <a:rPr lang="en-GB" altLang="da-DK" smtClean="0">
                <a:solidFill>
                  <a:srgbClr val="000000"/>
                </a:solidFill>
                <a:latin typeface="Times New Roman"/>
              </a:rPr>
              <a:pPr/>
              <a:t>‹#›</a:t>
            </a:fld>
            <a:endParaRPr lang="en-GB" altLang="da-DK" dirty="0">
              <a:solidFill>
                <a:srgbClr val="000000"/>
              </a:solidFill>
              <a:latin typeface="Times New Roman"/>
            </a:endParaRPr>
          </a:p>
        </p:txBody>
      </p:sp>
    </p:spTree>
    <p:extLst>
      <p:ext uri="{BB962C8B-B14F-4D97-AF65-F5344CB8AC3E}">
        <p14:creationId xmlns:p14="http://schemas.microsoft.com/office/powerpoint/2010/main" val="104589974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a:t>Klik for at redigere i master</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9CA2236-7E39-49E7-9E59-F78F60769D65}" type="slidenum">
              <a:rPr lang="da-DK">
                <a:solidFill>
                  <a:srgbClr val="000000"/>
                </a:solidFill>
                <a:latin typeface="Times New Roman"/>
              </a:rPr>
              <a:pPr>
                <a:defRPr/>
              </a:pPr>
              <a:t>‹#›</a:t>
            </a:fld>
            <a:endParaRPr lang="da-DK">
              <a:solidFill>
                <a:srgbClr val="000000"/>
              </a:solidFill>
              <a:latin typeface="Times New Roman"/>
            </a:endParaRPr>
          </a:p>
        </p:txBody>
      </p:sp>
    </p:spTree>
    <p:extLst>
      <p:ext uri="{BB962C8B-B14F-4D97-AF65-F5344CB8AC3E}">
        <p14:creationId xmlns:p14="http://schemas.microsoft.com/office/powerpoint/2010/main" val="6866216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el billede stor venstre">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9144000" cy="6858000"/>
          </a:xfrm>
          <a:blipFill>
            <a:blip r:embed="rId2"/>
            <a:stretch>
              <a:fillRect/>
            </a:stretch>
          </a:blipFill>
        </p:spPr>
        <p:txBody>
          <a:bodyPr lIns="6407272" tIns="359959" anchor="ctr" anchorCtr="0"/>
          <a:lstStyle>
            <a:lvl1pPr marL="0" indent="0" algn="l">
              <a:buNone/>
              <a:defRPr sz="3200" baseline="0">
                <a:solidFill>
                  <a:schemeClr val="bg1"/>
                </a:solidFill>
                <a:sym typeface="Wingdings" panose="05000000000000000000" pitchFamily="2" charset="2"/>
              </a:defRPr>
            </a:lvl1pPr>
          </a:lstStyle>
          <a:p>
            <a:r>
              <a:rPr lang="da-DK" dirty="0"/>
              <a:t> Klik på ikonet, hvis du vil udskifte billedet</a:t>
            </a:r>
          </a:p>
        </p:txBody>
      </p:sp>
      <p:sp>
        <p:nvSpPr>
          <p:cNvPr id="2" name="Titel 2"/>
          <p:cNvSpPr>
            <a:spLocks noGrp="1"/>
          </p:cNvSpPr>
          <p:nvPr>
            <p:ph type="ctrTitle"/>
          </p:nvPr>
        </p:nvSpPr>
        <p:spPr>
          <a:xfrm>
            <a:off x="2" y="691816"/>
            <a:ext cx="4469607" cy="5474035"/>
          </a:xfrm>
          <a:blipFill>
            <a:blip r:embed="rId3"/>
            <a:stretch>
              <a:fillRect/>
            </a:stretch>
          </a:blipFill>
        </p:spPr>
        <p:txBody>
          <a:bodyPr lIns="539939" tIns="467947" rIns="359959" bIns="3383615" anchor="b" anchorCtr="0">
            <a:noAutofit/>
          </a:bodyPr>
          <a:lstStyle>
            <a:lvl1pPr algn="l">
              <a:lnSpc>
                <a:spcPts val="4000"/>
              </a:lnSpc>
              <a:defRPr sz="3600">
                <a:solidFill>
                  <a:schemeClr val="bg1"/>
                </a:solidFill>
              </a:defRPr>
            </a:lvl1pPr>
          </a:lstStyle>
          <a:p>
            <a:r>
              <a:rPr lang="en-GB" dirty="0"/>
              <a:t>Click to edit Master title style</a:t>
            </a:r>
          </a:p>
        </p:txBody>
      </p:sp>
      <p:sp>
        <p:nvSpPr>
          <p:cNvPr id="4" name="Pladsholder til dato 3"/>
          <p:cNvSpPr>
            <a:spLocks noGrp="1"/>
          </p:cNvSpPr>
          <p:nvPr>
            <p:ph type="dt" sz="half" idx="10"/>
          </p:nvPr>
        </p:nvSpPr>
        <p:spPr>
          <a:xfrm>
            <a:off x="7746834" y="-385200"/>
            <a:ext cx="611232" cy="176797"/>
          </a:xfrm>
        </p:spPr>
        <p:txBody>
          <a:bodyPr/>
          <a:lstStyle>
            <a:lvl1pPr>
              <a:defRPr sz="100">
                <a:solidFill>
                  <a:schemeClr val="bg1"/>
                </a:solidFill>
              </a:defRPr>
            </a:lvl1pPr>
          </a:lstStyle>
          <a:p>
            <a:fld id="{9610733C-9034-4EF1-A134-C713BE098F55}" type="datetime1">
              <a:rPr lang="en-GB" smtClean="0">
                <a:solidFill>
                  <a:prstClr val="white"/>
                </a:solidFill>
              </a:rPr>
              <a:pPr/>
              <a:t>15/06/2021</a:t>
            </a:fld>
            <a:endParaRPr lang="en-GB" dirty="0">
              <a:solidFill>
                <a:prstClr val="white"/>
              </a:solidFill>
            </a:endParaRPr>
          </a:p>
        </p:txBody>
      </p:sp>
      <p:sp>
        <p:nvSpPr>
          <p:cNvPr id="5" name="Pladsholder til sidefod 4"/>
          <p:cNvSpPr>
            <a:spLocks noGrp="1"/>
          </p:cNvSpPr>
          <p:nvPr>
            <p:ph type="ftr" sz="quarter" idx="11"/>
          </p:nvPr>
        </p:nvSpPr>
        <p:spPr>
          <a:xfrm>
            <a:off x="2427371" y="-385200"/>
            <a:ext cx="5235871"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8441659" y="-385200"/>
            <a:ext cx="28631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11" name="Pladsholder til tekst 14"/>
          <p:cNvSpPr>
            <a:spLocks noGrp="1"/>
          </p:cNvSpPr>
          <p:nvPr>
            <p:ph type="body" sz="quarter" idx="13" hasCustomPrompt="1"/>
          </p:nvPr>
        </p:nvSpPr>
        <p:spPr>
          <a:xfrm>
            <a:off x="441725" y="4053604"/>
            <a:ext cx="3709987" cy="899767"/>
          </a:xfrm>
        </p:spPr>
        <p:txBody>
          <a:bodyPr rIns="0">
            <a:noAutofit/>
          </a:bodyPr>
          <a:lstStyle>
            <a:lvl1pPr marL="0" indent="0">
              <a:lnSpc>
                <a:spcPct val="100000"/>
              </a:lnSpc>
              <a:spcBef>
                <a:spcPts val="0"/>
              </a:spcBef>
              <a:buNone/>
              <a:defRPr sz="180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og </a:t>
            </a:r>
            <a:r>
              <a:rPr lang="en-GB" dirty="0" err="1"/>
              <a:t>dato</a:t>
            </a:r>
            <a:endParaRPr lang="en-GB" dirty="0"/>
          </a:p>
        </p:txBody>
      </p:sp>
      <p:sp>
        <p:nvSpPr>
          <p:cNvPr id="9" name="Undertitel 2"/>
          <p:cNvSpPr>
            <a:spLocks noGrp="1"/>
          </p:cNvSpPr>
          <p:nvPr>
            <p:ph type="subTitle" idx="1" hasCustomPrompt="1"/>
          </p:nvPr>
        </p:nvSpPr>
        <p:spPr>
          <a:xfrm>
            <a:off x="441722" y="3007290"/>
            <a:ext cx="3709986" cy="726435"/>
          </a:xfrm>
        </p:spPr>
        <p:txBody>
          <a:bodyPr rIns="0">
            <a:noAutofit/>
          </a:bodyPr>
          <a:lstStyle>
            <a:lvl1pPr marL="0" indent="0" algn="l">
              <a:lnSpc>
                <a:spcPct val="100000"/>
              </a:lnSpc>
              <a:buNone/>
              <a:defRPr sz="2300"/>
            </a:lvl1pPr>
            <a:lvl2pPr marL="457148" indent="0" algn="ctr">
              <a:buNone/>
              <a:defRPr sz="2000"/>
            </a:lvl2pPr>
            <a:lvl3pPr marL="914296" indent="0" algn="ctr">
              <a:buNone/>
              <a:defRPr sz="1800"/>
            </a:lvl3pPr>
            <a:lvl4pPr marL="1371445" indent="0" algn="ctr">
              <a:buNone/>
              <a:defRPr sz="1600"/>
            </a:lvl4pPr>
            <a:lvl5pPr marL="1828592" indent="0" algn="ctr">
              <a:buNone/>
              <a:defRPr sz="1600"/>
            </a:lvl5pPr>
            <a:lvl6pPr marL="2285740" indent="0" algn="ctr">
              <a:buNone/>
              <a:defRPr sz="1600"/>
            </a:lvl6pPr>
            <a:lvl7pPr marL="2742888" indent="0" algn="ctr">
              <a:buNone/>
              <a:defRPr sz="1600"/>
            </a:lvl7pPr>
            <a:lvl8pPr marL="3200036" indent="0" algn="ctr">
              <a:buNone/>
              <a:defRPr sz="1600"/>
            </a:lvl8pPr>
            <a:lvl9pPr marL="3657184" indent="0" algn="ctr">
              <a:buNone/>
              <a:defRPr sz="1600"/>
            </a:lvl9pPr>
          </a:lstStyle>
          <a:p>
            <a:r>
              <a:rPr lang="en-GB" dirty="0" err="1"/>
              <a:t>Klik</a:t>
            </a:r>
            <a:r>
              <a:rPr lang="en-GB" dirty="0"/>
              <a:t> for at </a:t>
            </a:r>
            <a:r>
              <a:rPr lang="en-GB" dirty="0" err="1"/>
              <a:t>tilføje</a:t>
            </a:r>
            <a:r>
              <a:rPr lang="en-GB" dirty="0"/>
              <a:t> </a:t>
            </a:r>
            <a:r>
              <a:rPr lang="en-GB" dirty="0" err="1"/>
              <a:t>undertitel</a:t>
            </a:r>
            <a:endParaRPr lang="en-GB" dirty="0"/>
          </a:p>
        </p:txBody>
      </p:sp>
      <p:sp>
        <p:nvSpPr>
          <p:cNvPr id="12" name="Titel 1"/>
          <p:cNvSpPr>
            <a:spLocks noGrp="1"/>
          </p:cNvSpPr>
          <p:nvPr>
            <p:ph type="body" sz="quarter" idx="15" hasCustomPrompt="1"/>
          </p:nvPr>
        </p:nvSpPr>
        <p:spPr>
          <a:xfrm>
            <a:off x="440532" y="1020202"/>
            <a:ext cx="3709986" cy="1345417"/>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24134282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el billede lille venstre ">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9144000" cy="6858000"/>
          </a:xfrm>
          <a:blipFill>
            <a:blip r:embed="rId2"/>
            <a:stretch>
              <a:fillRect/>
            </a:stretch>
          </a:blipFill>
        </p:spPr>
        <p:txBody>
          <a:bodyPr lIns="6407272" tIns="359959" anchor="ctr" anchorCtr="0"/>
          <a:lstStyle>
            <a:lvl1pPr marL="0" indent="0" algn="l" defTabSz="914296" rtl="0" eaLnBrk="1" latinLnBrk="0" hangingPunct="1">
              <a:lnSpc>
                <a:spcPct val="90000"/>
              </a:lnSpc>
              <a:spcBef>
                <a:spcPts val="1000"/>
              </a:spcBef>
              <a:buFont typeface="Arial" panose="020B0604020202020204" pitchFamily="34" charset="0"/>
              <a:buNone/>
              <a:defRPr lang="da-DK" sz="3200" kern="1200" baseline="0" dirty="0">
                <a:solidFill>
                  <a:schemeClr val="bg1"/>
                </a:solidFill>
                <a:latin typeface="+mn-lt"/>
                <a:ea typeface="+mn-ea"/>
                <a:cs typeface="+mn-cs"/>
                <a:sym typeface="Wingdings" panose="05000000000000000000" pitchFamily="2" charset="2"/>
              </a:defRPr>
            </a:lvl1pPr>
          </a:lstStyle>
          <a:p>
            <a:r>
              <a:rPr lang="da-DK" dirty="0"/>
              <a:t> Klik på ikonet, hvis du vil udskifte billedet</a:t>
            </a:r>
          </a:p>
        </p:txBody>
      </p:sp>
      <p:sp>
        <p:nvSpPr>
          <p:cNvPr id="4" name="Pladsholder til dato 3"/>
          <p:cNvSpPr>
            <a:spLocks noGrp="1"/>
          </p:cNvSpPr>
          <p:nvPr>
            <p:ph type="dt" sz="half" idx="10"/>
          </p:nvPr>
        </p:nvSpPr>
        <p:spPr>
          <a:xfrm>
            <a:off x="7746834" y="-385200"/>
            <a:ext cx="611232" cy="176797"/>
          </a:xfrm>
        </p:spPr>
        <p:txBody>
          <a:bodyPr/>
          <a:lstStyle>
            <a:lvl1pPr>
              <a:defRPr sz="100">
                <a:solidFill>
                  <a:schemeClr val="bg1"/>
                </a:solidFill>
              </a:defRPr>
            </a:lvl1pPr>
          </a:lstStyle>
          <a:p>
            <a:fld id="{C64773BD-B564-4031-8BC1-8FE44AEFACDB}" type="datetime1">
              <a:rPr lang="en-GB" smtClean="0">
                <a:solidFill>
                  <a:prstClr val="white"/>
                </a:solidFill>
              </a:rPr>
              <a:pPr/>
              <a:t>15/06/2021</a:t>
            </a:fld>
            <a:endParaRPr lang="en-GB" dirty="0">
              <a:solidFill>
                <a:prstClr val="white"/>
              </a:solidFill>
            </a:endParaRPr>
          </a:p>
        </p:txBody>
      </p:sp>
      <p:sp>
        <p:nvSpPr>
          <p:cNvPr id="5" name="Pladsholder til sidefod 4"/>
          <p:cNvSpPr>
            <a:spLocks noGrp="1"/>
          </p:cNvSpPr>
          <p:nvPr>
            <p:ph type="ftr" sz="quarter" idx="11"/>
          </p:nvPr>
        </p:nvSpPr>
        <p:spPr>
          <a:xfrm>
            <a:off x="2427371" y="-385200"/>
            <a:ext cx="5235871"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8441659" y="-385200"/>
            <a:ext cx="28631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2" y="2271092"/>
            <a:ext cx="4469607" cy="3895200"/>
          </a:xfrm>
          <a:blipFill>
            <a:blip r:embed="rId3"/>
            <a:stretch>
              <a:fillRect/>
            </a:stretch>
          </a:blipFill>
        </p:spPr>
        <p:txBody>
          <a:bodyPr lIns="539939" tIns="467947" rIns="359959" bIns="2339734" anchor="b" anchorCtr="0">
            <a:noAutofit/>
          </a:bodyPr>
          <a:lstStyle>
            <a:lvl1pPr algn="l">
              <a:lnSpc>
                <a:spcPts val="4000"/>
              </a:lnSpc>
              <a:defRPr sz="3600">
                <a:solidFill>
                  <a:schemeClr val="bg1"/>
                </a:solidFill>
              </a:defRPr>
            </a:lvl1pPr>
          </a:lstStyle>
          <a:p>
            <a:r>
              <a:rPr lang="en-GB" dirty="0"/>
              <a:t>Click to edit Master title style</a:t>
            </a:r>
          </a:p>
        </p:txBody>
      </p:sp>
      <p:sp>
        <p:nvSpPr>
          <p:cNvPr id="26" name="Pladsholder til tekst 14"/>
          <p:cNvSpPr>
            <a:spLocks noGrp="1"/>
          </p:cNvSpPr>
          <p:nvPr>
            <p:ph type="body" sz="quarter" idx="13" hasCustomPrompt="1"/>
          </p:nvPr>
        </p:nvSpPr>
        <p:spPr>
          <a:xfrm>
            <a:off x="441725" y="4042709"/>
            <a:ext cx="3737371" cy="899767"/>
          </a:xfrm>
        </p:spPr>
        <p:txBody>
          <a:bodyPr rIns="0">
            <a:noAutofit/>
          </a:bodyPr>
          <a:lstStyle>
            <a:lvl1pPr marL="0" indent="0">
              <a:spcBef>
                <a:spcPts val="0"/>
              </a:spcBef>
              <a:buNone/>
              <a:defRPr sz="180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og </a:t>
            </a:r>
            <a:r>
              <a:rPr lang="en-GB" dirty="0" err="1"/>
              <a:t>dato</a:t>
            </a:r>
            <a:endParaRPr lang="en-GB" dirty="0"/>
          </a:p>
        </p:txBody>
      </p:sp>
      <p:sp>
        <p:nvSpPr>
          <p:cNvPr id="9" name="Titel 1"/>
          <p:cNvSpPr>
            <a:spLocks noGrp="1"/>
          </p:cNvSpPr>
          <p:nvPr>
            <p:ph type="body" sz="quarter" idx="15" hasCustomPrompt="1"/>
          </p:nvPr>
        </p:nvSpPr>
        <p:spPr>
          <a:xfrm>
            <a:off x="440532" y="2610946"/>
            <a:ext cx="3709986" cy="1109335"/>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26200566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el billede stor højre ">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6603" y="0"/>
            <a:ext cx="9144000" cy="6858000"/>
          </a:xfrm>
          <a:blipFill>
            <a:blip r:embed="rId2"/>
            <a:stretch>
              <a:fillRect/>
            </a:stretch>
          </a:blipFill>
        </p:spPr>
        <p:txBody>
          <a:bodyPr lIns="0" tIns="359959" rIns="6407272" anchor="ctr" anchorCtr="0"/>
          <a:lstStyle>
            <a:lvl1pPr marL="0" indent="0" algn="r">
              <a:buNone/>
              <a:defRPr sz="3200" baseline="0">
                <a:sym typeface="Wingdings" panose="05000000000000000000" pitchFamily="2" charset="2"/>
              </a:defRPr>
            </a:lvl1pPr>
          </a:lstStyle>
          <a:p>
            <a:r>
              <a:rPr lang="da-DK" dirty="0"/>
              <a:t>Klik på ikonet, hvis du vil udskifte billedet  </a:t>
            </a:r>
            <a:br>
              <a:rPr lang="da-DK" dirty="0"/>
            </a:br>
            <a:r>
              <a:rPr lang="da-DK" dirty="0"/>
              <a:t> </a:t>
            </a:r>
          </a:p>
        </p:txBody>
      </p:sp>
      <p:sp>
        <p:nvSpPr>
          <p:cNvPr id="2" name="Titel 2"/>
          <p:cNvSpPr>
            <a:spLocks noGrp="1"/>
          </p:cNvSpPr>
          <p:nvPr>
            <p:ph type="ctrTitle"/>
          </p:nvPr>
        </p:nvSpPr>
        <p:spPr>
          <a:xfrm>
            <a:off x="4682731" y="691816"/>
            <a:ext cx="4461271" cy="5474035"/>
          </a:xfrm>
          <a:blipFill>
            <a:blip r:embed="rId3"/>
            <a:stretch>
              <a:fillRect/>
            </a:stretch>
          </a:blipFill>
        </p:spPr>
        <p:txBody>
          <a:bodyPr lIns="359959" tIns="467947" rIns="539939" bIns="3383615" anchor="b" anchorCtr="0">
            <a:noAutofit/>
          </a:bodyPr>
          <a:lstStyle>
            <a:lvl1pPr algn="l">
              <a:lnSpc>
                <a:spcPts val="4000"/>
              </a:lnSpc>
              <a:defRPr sz="3600">
                <a:solidFill>
                  <a:schemeClr val="bg1"/>
                </a:solidFill>
              </a:defRPr>
            </a:lvl1pPr>
          </a:lstStyle>
          <a:p>
            <a:r>
              <a:rPr lang="en-GB" dirty="0"/>
              <a:t>Click to edit Master title style</a:t>
            </a:r>
          </a:p>
        </p:txBody>
      </p:sp>
      <p:sp>
        <p:nvSpPr>
          <p:cNvPr id="4" name="Pladsholder til dato 3"/>
          <p:cNvSpPr>
            <a:spLocks noGrp="1"/>
          </p:cNvSpPr>
          <p:nvPr>
            <p:ph type="dt" sz="half" idx="10"/>
          </p:nvPr>
        </p:nvSpPr>
        <p:spPr>
          <a:xfrm>
            <a:off x="7746834" y="-385164"/>
            <a:ext cx="611232" cy="176797"/>
          </a:xfrm>
        </p:spPr>
        <p:txBody>
          <a:bodyPr/>
          <a:lstStyle>
            <a:lvl1pPr>
              <a:defRPr sz="100">
                <a:solidFill>
                  <a:schemeClr val="bg1"/>
                </a:solidFill>
              </a:defRPr>
            </a:lvl1pPr>
          </a:lstStyle>
          <a:p>
            <a:fld id="{C333159E-FBB4-453B-BB73-EC3ABA0B9EC3}" type="datetime1">
              <a:rPr lang="en-GB" smtClean="0">
                <a:solidFill>
                  <a:prstClr val="white"/>
                </a:solidFill>
              </a:rPr>
              <a:pPr/>
              <a:t>15/06/2021</a:t>
            </a:fld>
            <a:endParaRPr lang="en-GB" dirty="0">
              <a:solidFill>
                <a:prstClr val="white"/>
              </a:solidFill>
            </a:endParaRPr>
          </a:p>
        </p:txBody>
      </p:sp>
      <p:sp>
        <p:nvSpPr>
          <p:cNvPr id="5" name="Pladsholder til sidefod 4"/>
          <p:cNvSpPr>
            <a:spLocks noGrp="1"/>
          </p:cNvSpPr>
          <p:nvPr>
            <p:ph type="ftr" sz="quarter" idx="11"/>
          </p:nvPr>
        </p:nvSpPr>
        <p:spPr>
          <a:xfrm>
            <a:off x="2427371" y="-385164"/>
            <a:ext cx="5235871"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8441659" y="-385164"/>
            <a:ext cx="28631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15" name="Pladsholder til tekst 14"/>
          <p:cNvSpPr>
            <a:spLocks noGrp="1"/>
          </p:cNvSpPr>
          <p:nvPr>
            <p:ph type="body" sz="quarter" idx="13" hasCustomPrompt="1"/>
          </p:nvPr>
        </p:nvSpPr>
        <p:spPr>
          <a:xfrm>
            <a:off x="4966693" y="4053604"/>
            <a:ext cx="3734394" cy="899767"/>
          </a:xfrm>
        </p:spPr>
        <p:txBody>
          <a:bodyPr rIns="0">
            <a:noAutofit/>
          </a:bodyPr>
          <a:lstStyle>
            <a:lvl1pPr marL="0" indent="0">
              <a:spcBef>
                <a:spcPts val="0"/>
              </a:spcBef>
              <a:buNone/>
              <a:defRPr sz="180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og </a:t>
            </a:r>
            <a:r>
              <a:rPr lang="en-GB" dirty="0" err="1"/>
              <a:t>dato</a:t>
            </a:r>
            <a:endParaRPr lang="en-GB" dirty="0"/>
          </a:p>
        </p:txBody>
      </p:sp>
      <p:sp>
        <p:nvSpPr>
          <p:cNvPr id="9" name="Undertitel 2"/>
          <p:cNvSpPr>
            <a:spLocks noGrp="1"/>
          </p:cNvSpPr>
          <p:nvPr>
            <p:ph type="subTitle" idx="1" hasCustomPrompt="1"/>
          </p:nvPr>
        </p:nvSpPr>
        <p:spPr>
          <a:xfrm>
            <a:off x="4966693" y="3007290"/>
            <a:ext cx="3734394" cy="726435"/>
          </a:xfrm>
        </p:spPr>
        <p:txBody>
          <a:bodyPr>
            <a:noAutofit/>
          </a:bodyPr>
          <a:lstStyle>
            <a:lvl1pPr marL="0" indent="0" algn="l">
              <a:lnSpc>
                <a:spcPct val="100000"/>
              </a:lnSpc>
              <a:buNone/>
              <a:defRPr sz="2300"/>
            </a:lvl1pPr>
            <a:lvl2pPr marL="457148" indent="0" algn="ctr">
              <a:buNone/>
              <a:defRPr sz="2000"/>
            </a:lvl2pPr>
            <a:lvl3pPr marL="914296" indent="0" algn="ctr">
              <a:buNone/>
              <a:defRPr sz="1800"/>
            </a:lvl3pPr>
            <a:lvl4pPr marL="1371445" indent="0" algn="ctr">
              <a:buNone/>
              <a:defRPr sz="1600"/>
            </a:lvl4pPr>
            <a:lvl5pPr marL="1828592" indent="0" algn="ctr">
              <a:buNone/>
              <a:defRPr sz="1600"/>
            </a:lvl5pPr>
            <a:lvl6pPr marL="2285740" indent="0" algn="ctr">
              <a:buNone/>
              <a:defRPr sz="1600"/>
            </a:lvl6pPr>
            <a:lvl7pPr marL="2742888" indent="0" algn="ctr">
              <a:buNone/>
              <a:defRPr sz="1600"/>
            </a:lvl7pPr>
            <a:lvl8pPr marL="3200036" indent="0" algn="ctr">
              <a:buNone/>
              <a:defRPr sz="1600"/>
            </a:lvl8pPr>
            <a:lvl9pPr marL="3657184" indent="0" algn="ctr">
              <a:buNone/>
              <a:defRPr sz="1600"/>
            </a:lvl9pPr>
          </a:lstStyle>
          <a:p>
            <a:r>
              <a:rPr lang="en-GB" dirty="0" err="1"/>
              <a:t>Klik</a:t>
            </a:r>
            <a:r>
              <a:rPr lang="en-GB" dirty="0"/>
              <a:t> for at </a:t>
            </a:r>
            <a:r>
              <a:rPr lang="en-GB" dirty="0" err="1"/>
              <a:t>tilføje</a:t>
            </a:r>
            <a:r>
              <a:rPr lang="en-GB" dirty="0"/>
              <a:t> </a:t>
            </a:r>
            <a:r>
              <a:rPr lang="en-GB" dirty="0" err="1"/>
              <a:t>undertitel</a:t>
            </a:r>
            <a:endParaRPr lang="en-GB" dirty="0"/>
          </a:p>
        </p:txBody>
      </p:sp>
      <p:sp>
        <p:nvSpPr>
          <p:cNvPr id="10" name="Titel 1"/>
          <p:cNvSpPr>
            <a:spLocks noGrp="1"/>
          </p:cNvSpPr>
          <p:nvPr>
            <p:ph type="body" sz="quarter" idx="15" hasCustomPrompt="1"/>
          </p:nvPr>
        </p:nvSpPr>
        <p:spPr>
          <a:xfrm>
            <a:off x="4966695" y="1020202"/>
            <a:ext cx="3733205" cy="1345417"/>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11300613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el billede lille højre">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9144000" cy="6858000"/>
          </a:xfrm>
          <a:blipFill>
            <a:blip r:embed="rId2"/>
            <a:stretch>
              <a:fillRect/>
            </a:stretch>
          </a:blipFill>
        </p:spPr>
        <p:txBody>
          <a:bodyPr lIns="0" tIns="359959" rIns="6407272" anchor="ctr" anchorCtr="0"/>
          <a:lstStyle>
            <a:lvl1pPr marL="0" indent="0" algn="r">
              <a:buNone/>
              <a:defRPr sz="3200" baseline="0">
                <a:solidFill>
                  <a:schemeClr val="bg1"/>
                </a:solidFill>
                <a:sym typeface="Wingdings" panose="05000000000000000000" pitchFamily="2" charset="2"/>
              </a:defRPr>
            </a:lvl1pPr>
          </a:lstStyle>
          <a:p>
            <a:r>
              <a:rPr lang="da-DK" dirty="0"/>
              <a:t>Klik på ikonet, hvis du vil udskifte billedet  </a:t>
            </a:r>
          </a:p>
        </p:txBody>
      </p:sp>
      <p:sp>
        <p:nvSpPr>
          <p:cNvPr id="4" name="Pladsholder til dato 3"/>
          <p:cNvSpPr>
            <a:spLocks noGrp="1"/>
          </p:cNvSpPr>
          <p:nvPr>
            <p:ph type="dt" sz="half" idx="10"/>
          </p:nvPr>
        </p:nvSpPr>
        <p:spPr>
          <a:xfrm>
            <a:off x="7746834" y="-385200"/>
            <a:ext cx="611232" cy="176797"/>
          </a:xfrm>
        </p:spPr>
        <p:txBody>
          <a:bodyPr/>
          <a:lstStyle>
            <a:lvl1pPr>
              <a:defRPr sz="100">
                <a:solidFill>
                  <a:schemeClr val="bg1"/>
                </a:solidFill>
              </a:defRPr>
            </a:lvl1pPr>
          </a:lstStyle>
          <a:p>
            <a:fld id="{72EBC29C-0917-4C4D-9E80-3B6188930562}" type="datetime1">
              <a:rPr lang="en-GB" smtClean="0">
                <a:solidFill>
                  <a:prstClr val="white"/>
                </a:solidFill>
              </a:rPr>
              <a:pPr/>
              <a:t>15/06/2021</a:t>
            </a:fld>
            <a:endParaRPr lang="en-GB" dirty="0">
              <a:solidFill>
                <a:prstClr val="white"/>
              </a:solidFill>
            </a:endParaRPr>
          </a:p>
        </p:txBody>
      </p:sp>
      <p:sp>
        <p:nvSpPr>
          <p:cNvPr id="5" name="Pladsholder til sidefod 4"/>
          <p:cNvSpPr>
            <a:spLocks noGrp="1"/>
          </p:cNvSpPr>
          <p:nvPr>
            <p:ph type="ftr" sz="quarter" idx="11"/>
          </p:nvPr>
        </p:nvSpPr>
        <p:spPr>
          <a:xfrm>
            <a:off x="2427371" y="-385200"/>
            <a:ext cx="5235871"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8441659" y="-385200"/>
            <a:ext cx="28631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4682731" y="2271092"/>
            <a:ext cx="4461271" cy="3895200"/>
          </a:xfrm>
          <a:blipFill>
            <a:blip r:embed="rId3"/>
            <a:stretch>
              <a:fillRect/>
            </a:stretch>
          </a:blipFill>
        </p:spPr>
        <p:txBody>
          <a:bodyPr lIns="359959" tIns="467947" rIns="539939" bIns="2447722" anchor="b" anchorCtr="0">
            <a:noAutofit/>
          </a:bodyPr>
          <a:lstStyle>
            <a:lvl1pPr algn="l">
              <a:lnSpc>
                <a:spcPts val="4000"/>
              </a:lnSpc>
              <a:defRPr sz="3600">
                <a:solidFill>
                  <a:schemeClr val="bg1"/>
                </a:solidFill>
              </a:defRPr>
            </a:lvl1pPr>
          </a:lstStyle>
          <a:p>
            <a:r>
              <a:rPr lang="en-GB" dirty="0"/>
              <a:t>Click to edit Master title style</a:t>
            </a:r>
          </a:p>
        </p:txBody>
      </p:sp>
      <p:sp>
        <p:nvSpPr>
          <p:cNvPr id="9" name="Pladsholder til tekst 14"/>
          <p:cNvSpPr>
            <a:spLocks noGrp="1"/>
          </p:cNvSpPr>
          <p:nvPr>
            <p:ph type="body" sz="quarter" idx="13" hasCustomPrompt="1"/>
          </p:nvPr>
        </p:nvSpPr>
        <p:spPr>
          <a:xfrm>
            <a:off x="4966693" y="4053604"/>
            <a:ext cx="3734394" cy="899767"/>
          </a:xfrm>
        </p:spPr>
        <p:txBody>
          <a:bodyPr rIns="0">
            <a:noAutofit/>
          </a:bodyPr>
          <a:lstStyle>
            <a:lvl1pPr marL="0" marR="0" indent="0" algn="l" defTabSz="914296" rtl="0" eaLnBrk="1" fontAlgn="auto" latinLnBrk="0" hangingPunct="1">
              <a:lnSpc>
                <a:spcPct val="100000"/>
              </a:lnSpc>
              <a:spcBef>
                <a:spcPts val="0"/>
              </a:spcBef>
              <a:spcAft>
                <a:spcPts val="0"/>
              </a:spcAft>
              <a:buClrTx/>
              <a:buSzTx/>
              <a:buFont typeface="Arial" panose="020B0604020202020204" pitchFamily="34" charset="0"/>
              <a:buNone/>
              <a:tabLst/>
              <a:defRPr sz="180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og </a:t>
            </a:r>
            <a:r>
              <a:rPr lang="en-GB" dirty="0" err="1"/>
              <a:t>dato</a:t>
            </a:r>
            <a:endParaRPr lang="en-GB" dirty="0"/>
          </a:p>
        </p:txBody>
      </p:sp>
      <p:sp>
        <p:nvSpPr>
          <p:cNvPr id="10" name="Titel 1"/>
          <p:cNvSpPr>
            <a:spLocks noGrp="1"/>
          </p:cNvSpPr>
          <p:nvPr>
            <p:ph type="body" sz="quarter" idx="15" hasCustomPrompt="1"/>
          </p:nvPr>
        </p:nvSpPr>
        <p:spPr>
          <a:xfrm>
            <a:off x="4966695" y="2610946"/>
            <a:ext cx="3722190" cy="1109335"/>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14926475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el segl stor ">
    <p:spTree>
      <p:nvGrpSpPr>
        <p:cNvPr id="1" name=""/>
        <p:cNvGrpSpPr/>
        <p:nvPr/>
      </p:nvGrpSpPr>
      <p:grpSpPr>
        <a:xfrm>
          <a:off x="0" y="0"/>
          <a:ext cx="0" cy="0"/>
          <a:chOff x="0" y="0"/>
          <a:chExt cx="0" cy="0"/>
        </a:xfrm>
      </p:grpSpPr>
      <p:sp>
        <p:nvSpPr>
          <p:cNvPr id="8" name="Rectangle 7"/>
          <p:cNvSpPr/>
          <p:nvPr userDrawn="1"/>
        </p:nvSpPr>
        <p:spPr>
          <a:xfrm>
            <a:off x="1" y="0"/>
            <a:ext cx="9148762"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914296" fontAlgn="auto">
              <a:spcBef>
                <a:spcPts val="0"/>
              </a:spcBef>
              <a:spcAft>
                <a:spcPts val="0"/>
              </a:spcAft>
            </a:pPr>
            <a:endParaRPr lang="en-GB" dirty="0">
              <a:solidFill>
                <a:prstClr val="white"/>
              </a:solidFill>
            </a:endParaRPr>
          </a:p>
        </p:txBody>
      </p:sp>
      <p:pic>
        <p:nvPicPr>
          <p:cNvPr id="7"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0628" b="7654"/>
          <a:stretch/>
        </p:blipFill>
        <p:spPr>
          <a:xfrm>
            <a:off x="1300181" y="-6016"/>
            <a:ext cx="7849394" cy="6858000"/>
          </a:xfrm>
          <a:prstGeom prst="rect">
            <a:avLst/>
          </a:prstGeom>
        </p:spPr>
      </p:pic>
      <p:sp>
        <p:nvSpPr>
          <p:cNvPr id="4" name="Pladsholder til dato 3"/>
          <p:cNvSpPr>
            <a:spLocks noGrp="1"/>
          </p:cNvSpPr>
          <p:nvPr>
            <p:ph type="dt" sz="half" idx="10"/>
          </p:nvPr>
        </p:nvSpPr>
        <p:spPr>
          <a:xfrm>
            <a:off x="7746834" y="-385200"/>
            <a:ext cx="611232" cy="176797"/>
          </a:xfrm>
        </p:spPr>
        <p:txBody>
          <a:bodyPr/>
          <a:lstStyle>
            <a:lvl1pPr>
              <a:defRPr sz="100">
                <a:solidFill>
                  <a:schemeClr val="bg1"/>
                </a:solidFill>
              </a:defRPr>
            </a:lvl1pPr>
          </a:lstStyle>
          <a:p>
            <a:fld id="{8880D59A-D7B0-4B9B-8B78-E4C3DDBABBD4}" type="datetime1">
              <a:rPr lang="en-GB" smtClean="0">
                <a:solidFill>
                  <a:prstClr val="white"/>
                </a:solidFill>
              </a:rPr>
              <a:pPr/>
              <a:t>15/06/2021</a:t>
            </a:fld>
            <a:endParaRPr lang="en-GB" dirty="0">
              <a:solidFill>
                <a:prstClr val="white"/>
              </a:solidFill>
            </a:endParaRPr>
          </a:p>
        </p:txBody>
      </p:sp>
      <p:sp>
        <p:nvSpPr>
          <p:cNvPr id="5" name="Pladsholder til sidefod 4"/>
          <p:cNvSpPr>
            <a:spLocks noGrp="1"/>
          </p:cNvSpPr>
          <p:nvPr>
            <p:ph type="ftr" sz="quarter" idx="11"/>
          </p:nvPr>
        </p:nvSpPr>
        <p:spPr>
          <a:xfrm>
            <a:off x="2427371" y="-385200"/>
            <a:ext cx="5235871"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8441659" y="-385200"/>
            <a:ext cx="28631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hasCustomPrompt="1"/>
          </p:nvPr>
        </p:nvSpPr>
        <p:spPr>
          <a:xfrm>
            <a:off x="2" y="691816"/>
            <a:ext cx="4469607" cy="5474035"/>
          </a:xfrm>
          <a:blipFill>
            <a:blip r:embed="rId3"/>
            <a:stretch>
              <a:fillRect/>
            </a:stretch>
          </a:blipFill>
        </p:spPr>
        <p:txBody>
          <a:bodyPr lIns="539939" tIns="467947" rIns="359959" bIns="3383615" anchor="b" anchorCtr="0">
            <a:noAutofit/>
          </a:bodyPr>
          <a:lstStyle>
            <a:lvl1pPr algn="l">
              <a:lnSpc>
                <a:spcPct val="900000"/>
              </a:lnSpc>
              <a:defRPr sz="3600">
                <a:solidFill>
                  <a:schemeClr val="bg1"/>
                </a:solidFill>
              </a:defRPr>
            </a:lvl1pPr>
          </a:lstStyle>
          <a:p>
            <a:r>
              <a:rPr lang="en-GB" dirty="0"/>
              <a:t>master</a:t>
            </a:r>
          </a:p>
        </p:txBody>
      </p:sp>
      <p:sp>
        <p:nvSpPr>
          <p:cNvPr id="37" name="Undertitel 2"/>
          <p:cNvSpPr>
            <a:spLocks noGrp="1"/>
          </p:cNvSpPr>
          <p:nvPr>
            <p:ph type="subTitle" idx="1" hasCustomPrompt="1"/>
          </p:nvPr>
        </p:nvSpPr>
        <p:spPr>
          <a:xfrm>
            <a:off x="441723" y="3007290"/>
            <a:ext cx="3709986" cy="726435"/>
          </a:xfrm>
        </p:spPr>
        <p:txBody>
          <a:bodyPr rIns="0">
            <a:noAutofit/>
          </a:bodyPr>
          <a:lstStyle>
            <a:lvl1pPr marL="0" indent="0" algn="l">
              <a:lnSpc>
                <a:spcPct val="100000"/>
              </a:lnSpc>
              <a:buNone/>
              <a:defRPr sz="2300"/>
            </a:lvl1pPr>
            <a:lvl2pPr marL="457148" indent="0" algn="ctr">
              <a:buNone/>
              <a:defRPr sz="2000"/>
            </a:lvl2pPr>
            <a:lvl3pPr marL="914296" indent="0" algn="ctr">
              <a:buNone/>
              <a:defRPr sz="1800"/>
            </a:lvl3pPr>
            <a:lvl4pPr marL="1371445" indent="0" algn="ctr">
              <a:buNone/>
              <a:defRPr sz="1600"/>
            </a:lvl4pPr>
            <a:lvl5pPr marL="1828592" indent="0" algn="ctr">
              <a:buNone/>
              <a:defRPr sz="1600"/>
            </a:lvl5pPr>
            <a:lvl6pPr marL="2285740" indent="0" algn="ctr">
              <a:buNone/>
              <a:defRPr sz="1600"/>
            </a:lvl6pPr>
            <a:lvl7pPr marL="2742888" indent="0" algn="ctr">
              <a:buNone/>
              <a:defRPr sz="1600"/>
            </a:lvl7pPr>
            <a:lvl8pPr marL="3200036" indent="0" algn="ctr">
              <a:buNone/>
              <a:defRPr sz="1600"/>
            </a:lvl8pPr>
            <a:lvl9pPr marL="3657184" indent="0" algn="ctr">
              <a:buNone/>
              <a:defRPr sz="1600"/>
            </a:lvl9pPr>
          </a:lstStyle>
          <a:p>
            <a:r>
              <a:rPr lang="en-GB" dirty="0" err="1"/>
              <a:t>Klik</a:t>
            </a:r>
            <a:r>
              <a:rPr lang="en-GB" dirty="0"/>
              <a:t> for at </a:t>
            </a:r>
            <a:r>
              <a:rPr lang="en-GB" dirty="0" err="1"/>
              <a:t>tilføje</a:t>
            </a:r>
            <a:r>
              <a:rPr lang="en-GB" dirty="0"/>
              <a:t> </a:t>
            </a:r>
            <a:r>
              <a:rPr lang="en-GB" dirty="0" err="1"/>
              <a:t>undertitel</a:t>
            </a:r>
            <a:endParaRPr lang="en-GB" dirty="0"/>
          </a:p>
        </p:txBody>
      </p:sp>
      <p:sp>
        <p:nvSpPr>
          <p:cNvPr id="38" name="Pladsholder til tekst 14"/>
          <p:cNvSpPr>
            <a:spLocks noGrp="1"/>
          </p:cNvSpPr>
          <p:nvPr>
            <p:ph type="body" sz="quarter" idx="13" hasCustomPrompt="1"/>
          </p:nvPr>
        </p:nvSpPr>
        <p:spPr>
          <a:xfrm>
            <a:off x="441723" y="4053604"/>
            <a:ext cx="3709986" cy="899767"/>
          </a:xfrm>
        </p:spPr>
        <p:txBody>
          <a:bodyPr rIns="0">
            <a:noAutofit/>
          </a:bodyPr>
          <a:lstStyle>
            <a:lvl1pPr marL="0" indent="0">
              <a:lnSpc>
                <a:spcPct val="100000"/>
              </a:lnSpc>
              <a:spcBef>
                <a:spcPts val="0"/>
              </a:spcBef>
              <a:buNone/>
              <a:defRPr sz="180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og </a:t>
            </a:r>
            <a:r>
              <a:rPr lang="en-GB" dirty="0" err="1"/>
              <a:t>dato</a:t>
            </a:r>
            <a:endParaRPr lang="en-GB" dirty="0"/>
          </a:p>
        </p:txBody>
      </p:sp>
      <p:sp>
        <p:nvSpPr>
          <p:cNvPr id="12" name="Titel 1"/>
          <p:cNvSpPr>
            <a:spLocks noGrp="1"/>
          </p:cNvSpPr>
          <p:nvPr>
            <p:ph type="body" sz="quarter" idx="14" hasCustomPrompt="1"/>
          </p:nvPr>
        </p:nvSpPr>
        <p:spPr>
          <a:xfrm>
            <a:off x="440532" y="1020202"/>
            <a:ext cx="3709986" cy="1345417"/>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3986543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5536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5536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dirty="0"/>
              <a:t>Click to edit Master title style</a:t>
            </a:r>
          </a:p>
        </p:txBody>
      </p:sp>
      <p:sp>
        <p:nvSpPr>
          <p:cNvPr id="5"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BC1001F3-3AEA-4343-A70E-5F9DAF07E64B}" type="datetimeFigureOut">
              <a:rPr lang="en-US"/>
              <a:pPr>
                <a:defRPr/>
              </a:pPr>
              <a:t>6/15/2021</a:t>
            </a:fld>
            <a:endParaRPr lang="en-US"/>
          </a:p>
        </p:txBody>
      </p:sp>
      <p:sp>
        <p:nvSpPr>
          <p:cNvPr id="6"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n-US"/>
          </a:p>
        </p:txBody>
      </p:sp>
      <p:sp>
        <p:nvSpPr>
          <p:cNvPr id="7"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AEA3419F-8024-4415-A12D-09C87565886F}" type="slidenum">
              <a:rPr lang="en-US"/>
              <a:pPr>
                <a:defRPr/>
              </a:pPr>
              <a:t>‹#›</a:t>
            </a:fld>
            <a:endParaRPr lang="en-US"/>
          </a:p>
        </p:txBody>
      </p:sp>
    </p:spTree>
    <p:extLst>
      <p:ext uri="{BB962C8B-B14F-4D97-AF65-F5344CB8AC3E}">
        <p14:creationId xmlns:p14="http://schemas.microsoft.com/office/powerpoint/2010/main" val="34942882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el segl lille ">
    <p:spTree>
      <p:nvGrpSpPr>
        <p:cNvPr id="1" name=""/>
        <p:cNvGrpSpPr/>
        <p:nvPr/>
      </p:nvGrpSpPr>
      <p:grpSpPr>
        <a:xfrm>
          <a:off x="0" y="0"/>
          <a:ext cx="0" cy="0"/>
          <a:chOff x="0" y="0"/>
          <a:chExt cx="0" cy="0"/>
        </a:xfrm>
      </p:grpSpPr>
      <p:sp>
        <p:nvSpPr>
          <p:cNvPr id="11" name="Rectangle 7"/>
          <p:cNvSpPr/>
          <p:nvPr userDrawn="1"/>
        </p:nvSpPr>
        <p:spPr>
          <a:xfrm>
            <a:off x="1" y="0"/>
            <a:ext cx="9148762"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914296" fontAlgn="auto">
              <a:spcBef>
                <a:spcPts val="0"/>
              </a:spcBef>
              <a:spcAft>
                <a:spcPts val="0"/>
              </a:spcAft>
            </a:pPr>
            <a:endParaRPr lang="en-GB" dirty="0">
              <a:solidFill>
                <a:prstClr val="white"/>
              </a:solidFill>
            </a:endParaRP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0628" b="7654"/>
          <a:stretch/>
        </p:blipFill>
        <p:spPr>
          <a:xfrm>
            <a:off x="1300181" y="-6016"/>
            <a:ext cx="7849394" cy="6858000"/>
          </a:xfrm>
          <a:prstGeom prst="rect">
            <a:avLst/>
          </a:prstGeom>
        </p:spPr>
      </p:pic>
      <p:sp>
        <p:nvSpPr>
          <p:cNvPr id="4" name="Pladsholder til dato 3"/>
          <p:cNvSpPr>
            <a:spLocks noGrp="1"/>
          </p:cNvSpPr>
          <p:nvPr>
            <p:ph type="dt" sz="half" idx="10"/>
          </p:nvPr>
        </p:nvSpPr>
        <p:spPr>
          <a:xfrm>
            <a:off x="7746834" y="-385200"/>
            <a:ext cx="611232" cy="176797"/>
          </a:xfrm>
        </p:spPr>
        <p:txBody>
          <a:bodyPr/>
          <a:lstStyle>
            <a:lvl1pPr>
              <a:defRPr sz="100">
                <a:solidFill>
                  <a:schemeClr val="bg1"/>
                </a:solidFill>
              </a:defRPr>
            </a:lvl1pPr>
          </a:lstStyle>
          <a:p>
            <a:fld id="{DACD5312-4BB5-4AD3-ABB6-C66798F20444}" type="datetime1">
              <a:rPr lang="en-GB" smtClean="0">
                <a:solidFill>
                  <a:prstClr val="white"/>
                </a:solidFill>
              </a:rPr>
              <a:pPr/>
              <a:t>15/06/2021</a:t>
            </a:fld>
            <a:endParaRPr lang="en-GB" dirty="0">
              <a:solidFill>
                <a:prstClr val="white"/>
              </a:solidFill>
            </a:endParaRPr>
          </a:p>
        </p:txBody>
      </p:sp>
      <p:sp>
        <p:nvSpPr>
          <p:cNvPr id="5" name="Pladsholder til sidefod 4"/>
          <p:cNvSpPr>
            <a:spLocks noGrp="1"/>
          </p:cNvSpPr>
          <p:nvPr>
            <p:ph type="ftr" sz="quarter" idx="11"/>
          </p:nvPr>
        </p:nvSpPr>
        <p:spPr>
          <a:xfrm>
            <a:off x="2427371" y="-385200"/>
            <a:ext cx="5235871"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8441659" y="-385200"/>
            <a:ext cx="28631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2" y="2271092"/>
            <a:ext cx="4469607" cy="3895200"/>
          </a:xfrm>
          <a:blipFill>
            <a:blip r:embed="rId3"/>
            <a:stretch>
              <a:fillRect/>
            </a:stretch>
          </a:blipFill>
        </p:spPr>
        <p:txBody>
          <a:bodyPr lIns="539939" tIns="467947" rIns="359959" bIns="2339734" anchor="b" anchorCtr="0">
            <a:noAutofit/>
          </a:bodyPr>
          <a:lstStyle>
            <a:lvl1pPr algn="l">
              <a:lnSpc>
                <a:spcPts val="4000"/>
              </a:lnSpc>
              <a:defRPr sz="3600">
                <a:solidFill>
                  <a:schemeClr val="bg1"/>
                </a:solidFill>
              </a:defRPr>
            </a:lvl1pPr>
          </a:lstStyle>
          <a:p>
            <a:r>
              <a:rPr lang="en-GB" dirty="0"/>
              <a:t>Click to edit Master title style</a:t>
            </a:r>
          </a:p>
        </p:txBody>
      </p:sp>
      <p:sp>
        <p:nvSpPr>
          <p:cNvPr id="15" name="Pladsholder til tekst 14"/>
          <p:cNvSpPr>
            <a:spLocks noGrp="1"/>
          </p:cNvSpPr>
          <p:nvPr>
            <p:ph type="body" sz="quarter" idx="13" hasCustomPrompt="1"/>
          </p:nvPr>
        </p:nvSpPr>
        <p:spPr>
          <a:xfrm>
            <a:off x="441723" y="4053604"/>
            <a:ext cx="3709986" cy="899767"/>
          </a:xfrm>
        </p:spPr>
        <p:txBody>
          <a:bodyPr rIns="0">
            <a:noAutofit/>
          </a:bodyPr>
          <a:lstStyle>
            <a:lvl1pPr marL="0" indent="0">
              <a:lnSpc>
                <a:spcPct val="100000"/>
              </a:lnSpc>
              <a:spcBef>
                <a:spcPts val="0"/>
              </a:spcBef>
              <a:buNone/>
              <a:defRPr sz="1800" baseline="0"/>
            </a:lvl1pPr>
          </a:lstStyle>
          <a:p>
            <a:pPr lvl="0"/>
            <a:r>
              <a:rPr lang="en-GB" dirty="0" err="1"/>
              <a:t>Navn</a:t>
            </a:r>
            <a:r>
              <a:rPr lang="en-GB" dirty="0"/>
              <a:t> </a:t>
            </a:r>
            <a:r>
              <a:rPr lang="en-GB" dirty="0" err="1"/>
              <a:t>på</a:t>
            </a:r>
            <a:r>
              <a:rPr lang="en-GB" dirty="0"/>
              <a:t> </a:t>
            </a:r>
            <a:r>
              <a:rPr lang="en-GB" dirty="0" err="1"/>
              <a:t>oplægsholder</a:t>
            </a:r>
            <a:r>
              <a:rPr lang="en-GB" dirty="0"/>
              <a:t>, KU-</a:t>
            </a:r>
            <a:r>
              <a:rPr lang="en-GB" dirty="0" err="1"/>
              <a:t>enhed</a:t>
            </a:r>
            <a:r>
              <a:rPr lang="en-GB" dirty="0"/>
              <a:t>, </a:t>
            </a:r>
            <a:r>
              <a:rPr lang="en-GB" dirty="0" err="1"/>
              <a:t>sted</a:t>
            </a:r>
            <a:r>
              <a:rPr lang="en-GB" dirty="0"/>
              <a:t> og </a:t>
            </a:r>
            <a:r>
              <a:rPr lang="en-GB" dirty="0" err="1"/>
              <a:t>dato</a:t>
            </a:r>
            <a:endParaRPr lang="en-GB" dirty="0"/>
          </a:p>
        </p:txBody>
      </p:sp>
      <p:sp>
        <p:nvSpPr>
          <p:cNvPr id="10" name="Titel 1"/>
          <p:cNvSpPr>
            <a:spLocks noGrp="1"/>
          </p:cNvSpPr>
          <p:nvPr>
            <p:ph type="body" sz="quarter" idx="14" hasCustomPrompt="1"/>
          </p:nvPr>
        </p:nvSpPr>
        <p:spPr>
          <a:xfrm>
            <a:off x="440532" y="2610946"/>
            <a:ext cx="3709986" cy="1109335"/>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err="1"/>
              <a:t>Klik</a:t>
            </a:r>
            <a:r>
              <a:rPr lang="en-GB" dirty="0"/>
              <a:t> for at </a:t>
            </a:r>
            <a:r>
              <a:rPr lang="en-GB" dirty="0" err="1"/>
              <a:t>tilføje</a:t>
            </a:r>
            <a:r>
              <a:rPr lang="en-GB" dirty="0"/>
              <a:t> </a:t>
            </a:r>
            <a:r>
              <a:rPr lang="en-GB" dirty="0" err="1"/>
              <a:t>titel</a:t>
            </a:r>
            <a:endParaRPr lang="en-GB" dirty="0"/>
          </a:p>
        </p:txBody>
      </p:sp>
    </p:spTree>
    <p:extLst>
      <p:ext uri="{BB962C8B-B14F-4D97-AF65-F5344CB8AC3E}">
        <p14:creationId xmlns:p14="http://schemas.microsoft.com/office/powerpoint/2010/main" val="31507414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41723" y="620715"/>
            <a:ext cx="8259366" cy="865187"/>
          </a:xfrm>
        </p:spPr>
        <p:txBody>
          <a:bodyPr/>
          <a:lstStyle/>
          <a:p>
            <a:pPr lvl="0"/>
            <a:r>
              <a:rPr lang="en-GB" dirty="0" err="1"/>
              <a:t>Klik</a:t>
            </a:r>
            <a:r>
              <a:rPr lang="en-GB" dirty="0"/>
              <a:t> for at </a:t>
            </a:r>
            <a:r>
              <a:rPr lang="en-GB" dirty="0" err="1"/>
              <a:t>tilføje</a:t>
            </a:r>
            <a:r>
              <a:rPr lang="en-GB" dirty="0"/>
              <a:t> </a:t>
            </a:r>
            <a:r>
              <a:rPr lang="en-GB" dirty="0" err="1"/>
              <a:t>overskrift</a:t>
            </a:r>
            <a:endParaRPr lang="en-GB" dirty="0"/>
          </a:p>
        </p:txBody>
      </p:sp>
      <p:sp>
        <p:nvSpPr>
          <p:cNvPr id="3" name="Pladsholder til indhold 2"/>
          <p:cNvSpPr>
            <a:spLocks noGrp="1"/>
          </p:cNvSpPr>
          <p:nvPr>
            <p:ph idx="1" hasCustomPrompt="1"/>
          </p:nvPr>
        </p:nvSpPr>
        <p:spPr>
          <a:xfrm>
            <a:off x="441723" y="1635126"/>
            <a:ext cx="8259366" cy="4675188"/>
          </a:xfrm>
        </p:spPr>
        <p:txBody>
          <a:bodyPr vert="horz" lIns="0" tIns="0" rIns="0" bIns="0" rtlCol="0">
            <a:noAutofit/>
          </a:bodyPr>
          <a:lstStyle>
            <a:lvl1pPr>
              <a:defRPr lang="da-DK" dirty="0" smtClean="0"/>
            </a:lvl1pPr>
            <a:lvl2pPr>
              <a:defRPr lang="da-DK" dirty="0" smtClean="0"/>
            </a:lvl2pPr>
            <a:lvl3pPr>
              <a:defRPr lang="da-DK" dirty="0" smtClean="0"/>
            </a:lvl3pPr>
            <a:lvl4pPr marL="719056" indent="0">
              <a:buNone/>
              <a:defRPr/>
            </a:lvl4pPr>
          </a:lstStyle>
          <a:p>
            <a:pPr lvl="0"/>
            <a:r>
              <a:rPr lang="en-GB" dirty="0" err="1"/>
              <a:t>Klik</a:t>
            </a:r>
            <a:r>
              <a:rPr lang="en-GB" dirty="0"/>
              <a:t> for at </a:t>
            </a:r>
            <a:r>
              <a:rPr lang="en-GB" dirty="0" err="1"/>
              <a:t>indsætte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p:txBody>
      </p:sp>
      <p:sp>
        <p:nvSpPr>
          <p:cNvPr id="4" name="Pladsholder til dato 3"/>
          <p:cNvSpPr>
            <a:spLocks noGrp="1"/>
          </p:cNvSpPr>
          <p:nvPr>
            <p:ph type="dt" sz="half" idx="10"/>
          </p:nvPr>
        </p:nvSpPr>
        <p:spPr/>
        <p:txBody>
          <a:bodyPr/>
          <a:lstStyle/>
          <a:p>
            <a:fld id="{3C829339-1C74-4825-ADEB-BCD7E13EFC81}"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8602280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itel og to indholdsobjekter ">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41725" y="620715"/>
            <a:ext cx="8259365" cy="865187"/>
          </a:xfrm>
        </p:spPr>
        <p:txBody>
          <a:bodyPr/>
          <a:lstStyle/>
          <a:p>
            <a:pPr lvl="0"/>
            <a:r>
              <a:rPr lang="en-GB" dirty="0" err="1"/>
              <a:t>Klik</a:t>
            </a:r>
            <a:r>
              <a:rPr lang="en-GB" dirty="0"/>
              <a:t> for at </a:t>
            </a:r>
            <a:r>
              <a:rPr lang="en-GB" dirty="0" err="1"/>
              <a:t>tilføje</a:t>
            </a:r>
            <a:r>
              <a:rPr lang="en-GB" dirty="0"/>
              <a:t> </a:t>
            </a:r>
            <a:r>
              <a:rPr lang="en-GB" dirty="0" err="1"/>
              <a:t>overskrift</a:t>
            </a:r>
            <a:endParaRPr lang="en-GB" dirty="0"/>
          </a:p>
        </p:txBody>
      </p:sp>
      <p:sp>
        <p:nvSpPr>
          <p:cNvPr id="3" name="Pladsholder til indhold 2"/>
          <p:cNvSpPr>
            <a:spLocks noGrp="1"/>
          </p:cNvSpPr>
          <p:nvPr>
            <p:ph sz="half" idx="1" hasCustomPrompt="1"/>
          </p:nvPr>
        </p:nvSpPr>
        <p:spPr>
          <a:xfrm>
            <a:off x="441723" y="1635125"/>
            <a:ext cx="4018902" cy="4675187"/>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stStyle>
          <a:p>
            <a:pPr lvl="0"/>
            <a:r>
              <a:rPr lang="en-GB" dirty="0" err="1"/>
              <a:t>Klik</a:t>
            </a:r>
            <a:r>
              <a:rPr lang="en-GB" dirty="0"/>
              <a:t> for at </a:t>
            </a:r>
            <a:r>
              <a:rPr lang="en-GB" dirty="0" err="1"/>
              <a:t>indsætte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endParaRPr lang="en-GB" dirty="0"/>
          </a:p>
        </p:txBody>
      </p:sp>
      <p:sp>
        <p:nvSpPr>
          <p:cNvPr id="4" name="Pladsholder til indhold 3"/>
          <p:cNvSpPr>
            <a:spLocks noGrp="1"/>
          </p:cNvSpPr>
          <p:nvPr>
            <p:ph sz="half" idx="2" hasCustomPrompt="1"/>
          </p:nvPr>
        </p:nvSpPr>
        <p:spPr>
          <a:xfrm>
            <a:off x="4683377" y="1635125"/>
            <a:ext cx="4017711" cy="4675187"/>
          </a:xfrm>
        </p:spPr>
        <p:txBody>
          <a:bodyPr vert="horz" lIns="0" tIns="0" rIns="0" bIns="0" rtlCol="0">
            <a:noAutofit/>
          </a:bodyPr>
          <a:lstStyle>
            <a:lvl1pPr>
              <a:defRPr lang="da-DK" dirty="0" smtClean="0"/>
            </a:lvl1pPr>
            <a:lvl2pPr>
              <a:defRPr lang="da-DK" dirty="0" smtClean="0"/>
            </a:lvl2pPr>
            <a:lvl3pPr>
              <a:defRPr lang="da-DK" dirty="0" smtClean="0"/>
            </a:lvl3pPr>
            <a:lvl4pPr marL="719056" indent="0">
              <a:buNone/>
              <a:defRPr lang="da-DK" dirty="0" smtClean="0"/>
            </a:lvl4pPr>
            <a:lvl5pPr>
              <a:defRPr lang="da-DK" dirty="0"/>
            </a:lvl5pPr>
            <a:lvl8pPr marL="719056" indent="0">
              <a:buNone/>
              <a:defRPr/>
            </a:lvl8pPr>
          </a:lstStyle>
          <a:p>
            <a:pPr lvl="0"/>
            <a:r>
              <a:rPr lang="en-GB" dirty="0" err="1"/>
              <a:t>Klik</a:t>
            </a:r>
            <a:r>
              <a:rPr lang="en-GB" dirty="0"/>
              <a:t> for at </a:t>
            </a:r>
            <a:r>
              <a:rPr lang="en-GB" dirty="0" err="1"/>
              <a:t>indsætte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p:txBody>
      </p:sp>
      <p:sp>
        <p:nvSpPr>
          <p:cNvPr id="5" name="Pladsholder til dato 4"/>
          <p:cNvSpPr>
            <a:spLocks noGrp="1"/>
          </p:cNvSpPr>
          <p:nvPr>
            <p:ph type="dt" sz="half" idx="10"/>
          </p:nvPr>
        </p:nvSpPr>
        <p:spPr/>
        <p:txBody>
          <a:bodyPr/>
          <a:lstStyle/>
          <a:p>
            <a:fld id="{EE4FFEAA-BA47-4F55-BB2A-ABDD4DBF5CDE}" type="datetime1">
              <a:rPr lang="en-GB" smtClean="0"/>
              <a:pPr/>
              <a:t>15/06/2021</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2088936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el, indhold og billed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4682729" y="1635125"/>
            <a:ext cx="4018359" cy="4675187"/>
          </a:xfrm>
          <a:blipFill>
            <a:blip r:embed="rId2"/>
            <a:stretch>
              <a:fillRect/>
            </a:stretch>
          </a:blipFill>
        </p:spPr>
        <p:txBody>
          <a:bodyPr lIns="0" tIns="2303738" rIns="0" anchor="t" anchorCtr="0"/>
          <a:lstStyle>
            <a:lvl1pPr marL="0" indent="0" algn="ctr">
              <a:buNone/>
              <a:defRPr sz="3200" baseline="0">
                <a:solidFill>
                  <a:schemeClr val="bg1"/>
                </a:solidFill>
                <a:sym typeface="Wingdings" panose="05000000000000000000" pitchFamily="2" charset="2"/>
              </a:defRPr>
            </a:lvl1pPr>
          </a:lstStyle>
          <a:p>
            <a:r>
              <a:rPr lang="da-DK" dirty="0"/>
              <a:t>Klik på ikonet, hvis du vil udskifte billedet </a:t>
            </a:r>
          </a:p>
        </p:txBody>
      </p:sp>
      <p:sp>
        <p:nvSpPr>
          <p:cNvPr id="2" name="Titel 1"/>
          <p:cNvSpPr>
            <a:spLocks noGrp="1"/>
          </p:cNvSpPr>
          <p:nvPr>
            <p:ph type="title" hasCustomPrompt="1"/>
          </p:nvPr>
        </p:nvSpPr>
        <p:spPr>
          <a:xfrm>
            <a:off x="441726" y="620715"/>
            <a:ext cx="8259365" cy="865187"/>
          </a:xfrm>
        </p:spPr>
        <p:txBody>
          <a:bodyPr/>
          <a:lstStyle/>
          <a:p>
            <a:pPr lvl="0"/>
            <a:r>
              <a:rPr lang="en-GB" dirty="0" err="1"/>
              <a:t>Klik</a:t>
            </a:r>
            <a:r>
              <a:rPr lang="en-GB" dirty="0"/>
              <a:t> for at </a:t>
            </a:r>
            <a:r>
              <a:rPr lang="en-GB" dirty="0" err="1"/>
              <a:t>tilføje</a:t>
            </a:r>
            <a:r>
              <a:rPr lang="en-GB" dirty="0"/>
              <a:t> </a:t>
            </a:r>
            <a:r>
              <a:rPr lang="en-GB" dirty="0" err="1"/>
              <a:t>overskrift</a:t>
            </a:r>
            <a:endParaRPr lang="en-GB" dirty="0"/>
          </a:p>
        </p:txBody>
      </p:sp>
      <p:sp>
        <p:nvSpPr>
          <p:cNvPr id="3" name="Pladsholder til indhold 2"/>
          <p:cNvSpPr>
            <a:spLocks noGrp="1"/>
          </p:cNvSpPr>
          <p:nvPr>
            <p:ph sz="half" idx="1" hasCustomPrompt="1"/>
          </p:nvPr>
        </p:nvSpPr>
        <p:spPr>
          <a:xfrm>
            <a:off x="441725" y="1635126"/>
            <a:ext cx="4019549" cy="4675188"/>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err="1"/>
              <a:t>Klik</a:t>
            </a:r>
            <a:r>
              <a:rPr lang="en-GB" dirty="0"/>
              <a:t> for at </a:t>
            </a:r>
            <a:r>
              <a:rPr lang="en-GB" dirty="0" err="1"/>
              <a:t>indsætte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p:txBody>
      </p:sp>
      <p:sp>
        <p:nvSpPr>
          <p:cNvPr id="5" name="Pladsholder til dato 4"/>
          <p:cNvSpPr>
            <a:spLocks noGrp="1"/>
          </p:cNvSpPr>
          <p:nvPr>
            <p:ph type="dt" sz="half" idx="10"/>
          </p:nvPr>
        </p:nvSpPr>
        <p:spPr/>
        <p:txBody>
          <a:bodyPr/>
          <a:lstStyle/>
          <a:p>
            <a:fld id="{7822542C-E4D2-4366-8573-42718107279F}" type="datetime1">
              <a:rPr lang="en-GB" smtClean="0"/>
              <a:pPr/>
              <a:t>15/06/2021</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2625376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el og billede ">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441723" y="1635126"/>
            <a:ext cx="8259366" cy="4675188"/>
          </a:xfrm>
          <a:blipFill>
            <a:blip r:embed="rId2"/>
            <a:stretch>
              <a:fillRect/>
            </a:stretch>
          </a:blipFill>
        </p:spPr>
        <p:txBody>
          <a:bodyPr lIns="0" tIns="2303738" rIns="0" anchor="t" anchorCtr="0"/>
          <a:lstStyle>
            <a:lvl1pPr marL="0" indent="0" algn="ctr">
              <a:buNone/>
              <a:defRPr sz="3200" baseline="0">
                <a:solidFill>
                  <a:schemeClr val="bg1"/>
                </a:solidFill>
                <a:sym typeface="Wingdings" panose="05000000000000000000" pitchFamily="2" charset="2"/>
              </a:defRPr>
            </a:lvl1pPr>
          </a:lstStyle>
          <a:p>
            <a:r>
              <a:rPr lang="da-DK" dirty="0"/>
              <a:t>Klik på ikonet, hvis du vil udskifte billedet </a:t>
            </a:r>
          </a:p>
        </p:txBody>
      </p:sp>
      <p:sp>
        <p:nvSpPr>
          <p:cNvPr id="2" name="Titel 1"/>
          <p:cNvSpPr>
            <a:spLocks noGrp="1"/>
          </p:cNvSpPr>
          <p:nvPr>
            <p:ph type="title" hasCustomPrompt="1"/>
          </p:nvPr>
        </p:nvSpPr>
        <p:spPr>
          <a:xfrm>
            <a:off x="441725" y="620715"/>
            <a:ext cx="8259365" cy="865187"/>
          </a:xfrm>
        </p:spPr>
        <p:txBody>
          <a:bodyPr/>
          <a:lstStyle/>
          <a:p>
            <a:r>
              <a:rPr lang="en-GB" dirty="0" err="1"/>
              <a:t>Klik</a:t>
            </a:r>
            <a:r>
              <a:rPr lang="en-GB" dirty="0"/>
              <a:t> for at </a:t>
            </a:r>
            <a:r>
              <a:rPr lang="en-GB" dirty="0" err="1"/>
              <a:t>tilføje</a:t>
            </a:r>
            <a:r>
              <a:rPr lang="en-GB" dirty="0"/>
              <a:t> </a:t>
            </a:r>
            <a:r>
              <a:rPr lang="en-GB" dirty="0" err="1"/>
              <a:t>overskrift</a:t>
            </a:r>
            <a:endParaRPr lang="en-GB" dirty="0"/>
          </a:p>
        </p:txBody>
      </p:sp>
      <p:sp>
        <p:nvSpPr>
          <p:cNvPr id="5" name="Pladsholder til dato 4"/>
          <p:cNvSpPr>
            <a:spLocks noGrp="1"/>
          </p:cNvSpPr>
          <p:nvPr>
            <p:ph type="dt" sz="half" idx="10"/>
          </p:nvPr>
        </p:nvSpPr>
        <p:spPr/>
        <p:txBody>
          <a:bodyPr/>
          <a:lstStyle/>
          <a:p>
            <a:fld id="{B15854C8-09F9-49F3-9200-F6E55E50E9FD}" type="datetime1">
              <a:rPr lang="en-GB" smtClean="0"/>
              <a:pPr/>
              <a:t>15/06/2021</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1728816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Lille tekstlabel høj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4"/>
            <a:ext cx="9144000" cy="6523149"/>
          </a:xfrm>
          <a:blipFill>
            <a:blip r:embed="rId2"/>
            <a:stretch>
              <a:fillRect/>
            </a:stretch>
          </a:blipFill>
        </p:spPr>
        <p:txBody>
          <a:bodyPr lIns="0" tIns="359959" rIns="6407272" anchor="ctr" anchorCtr="0"/>
          <a:lstStyle>
            <a:lvl1pPr marL="0" indent="0" algn="r">
              <a:buNone/>
              <a:defRPr sz="3200" baseline="0">
                <a:solidFill>
                  <a:schemeClr val="tx1"/>
                </a:solidFill>
                <a:sym typeface="Wingdings" panose="05000000000000000000" pitchFamily="2" charset="2"/>
              </a:defRPr>
            </a:lvl1pPr>
          </a:lstStyle>
          <a:p>
            <a:r>
              <a:rPr lang="da-DK" dirty="0"/>
              <a:t>Klik på ikonet, hvis du vil udskifte billedet  </a:t>
            </a:r>
          </a:p>
        </p:txBody>
      </p:sp>
      <p:sp>
        <p:nvSpPr>
          <p:cNvPr id="2" name="Titel 1"/>
          <p:cNvSpPr>
            <a:spLocks noGrp="1"/>
          </p:cNvSpPr>
          <p:nvPr>
            <p:ph type="title" hasCustomPrompt="1"/>
          </p:nvPr>
        </p:nvSpPr>
        <p:spPr>
          <a:xfrm>
            <a:off x="4682731" y="4903567"/>
            <a:ext cx="4461271" cy="1398808"/>
          </a:xfrm>
          <a:solidFill>
            <a:srgbClr val="A31D20">
              <a:alpha val="95000"/>
            </a:srgbClr>
          </a:solidFill>
        </p:spPr>
        <p:txBody>
          <a:bodyPr lIns="251971" tIns="143984" rIns="539939" bIns="143984" anchor="t" anchorCtr="0"/>
          <a:lstStyle>
            <a:lvl1pPr marL="0" marR="0" indent="0" algn="l" defTabSz="914296" rtl="0" eaLnBrk="1" fontAlgn="auto" latinLnBrk="0" hangingPunct="1">
              <a:lnSpc>
                <a:spcPct val="100000"/>
              </a:lnSpc>
              <a:spcBef>
                <a:spcPct val="0"/>
              </a:spcBef>
              <a:spcAft>
                <a:spcPts val="0"/>
              </a:spcAft>
              <a:buClrTx/>
              <a:buSzTx/>
              <a:buFontTx/>
              <a:buNone/>
              <a:tabLst/>
              <a:defRPr sz="2300">
                <a:solidFill>
                  <a:schemeClr val="bg1"/>
                </a:solidFill>
              </a:defRPr>
            </a:lvl1pPr>
          </a:lstStyle>
          <a:p>
            <a:r>
              <a:rPr lang="en-GB" dirty="0" err="1"/>
              <a:t>Klik</a:t>
            </a:r>
            <a:r>
              <a:rPr lang="en-GB" dirty="0"/>
              <a:t> for at </a:t>
            </a:r>
            <a:r>
              <a:rPr lang="en-GB" dirty="0" err="1"/>
              <a:t>tilføje</a:t>
            </a:r>
            <a:r>
              <a:rPr lang="en-GB" dirty="0"/>
              <a:t> </a:t>
            </a:r>
            <a:r>
              <a:rPr lang="en-GB" dirty="0" err="1"/>
              <a:t>tekst</a:t>
            </a:r>
            <a:r>
              <a:rPr lang="en-GB" dirty="0"/>
              <a:t> </a:t>
            </a:r>
          </a:p>
        </p:txBody>
      </p:sp>
      <p:sp>
        <p:nvSpPr>
          <p:cNvPr id="4" name="Pladsholder til dato 3"/>
          <p:cNvSpPr>
            <a:spLocks noGrp="1"/>
          </p:cNvSpPr>
          <p:nvPr>
            <p:ph type="dt" sz="half" idx="10"/>
          </p:nvPr>
        </p:nvSpPr>
        <p:spPr/>
        <p:txBody>
          <a:bodyPr/>
          <a:lstStyle/>
          <a:p>
            <a:fld id="{68CF2C5F-F0E5-452B-A2F2-3EA33BA229B5}"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1022430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Lille tekstlabel venstre og billed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4"/>
            <a:ext cx="9144000" cy="6523149"/>
          </a:xfrm>
          <a:blipFill>
            <a:blip r:embed="rId2"/>
            <a:stretch>
              <a:fillRect/>
            </a:stretch>
          </a:blipFill>
        </p:spPr>
        <p:txBody>
          <a:bodyPr lIns="0" tIns="359959" rIns="6407272" anchor="ctr" anchorCtr="0"/>
          <a:lstStyle>
            <a:lvl1pPr marL="0" indent="0" algn="r">
              <a:buNone/>
              <a:defRPr sz="3200" baseline="0">
                <a:solidFill>
                  <a:schemeClr val="bg1"/>
                </a:solidFill>
                <a:sym typeface="Wingdings" panose="05000000000000000000" pitchFamily="2" charset="2"/>
              </a:defRPr>
            </a:lvl1pPr>
          </a:lstStyle>
          <a:p>
            <a:r>
              <a:rPr lang="da-DK" dirty="0"/>
              <a:t>Klik på ikonet, hvis du vil udskifte billedet  </a:t>
            </a:r>
          </a:p>
        </p:txBody>
      </p:sp>
      <p:sp>
        <p:nvSpPr>
          <p:cNvPr id="2" name="Titel 1"/>
          <p:cNvSpPr>
            <a:spLocks noGrp="1"/>
          </p:cNvSpPr>
          <p:nvPr>
            <p:ph type="title" hasCustomPrompt="1"/>
          </p:nvPr>
        </p:nvSpPr>
        <p:spPr>
          <a:xfrm>
            <a:off x="0" y="4903567"/>
            <a:ext cx="4461271" cy="1398808"/>
          </a:xfrm>
          <a:solidFill>
            <a:srgbClr val="A31D20">
              <a:alpha val="95000"/>
            </a:srgbClr>
          </a:solidFill>
        </p:spPr>
        <p:txBody>
          <a:bodyPr lIns="575934" tIns="143984" rIns="251971" bIns="143984" anchor="t" anchorCtr="0"/>
          <a:lstStyle>
            <a:lvl1pPr marL="0" marR="0" indent="0" algn="l" defTabSz="914296" rtl="0" eaLnBrk="1" fontAlgn="auto" latinLnBrk="0" hangingPunct="1">
              <a:lnSpc>
                <a:spcPct val="100000"/>
              </a:lnSpc>
              <a:spcBef>
                <a:spcPct val="0"/>
              </a:spcBef>
              <a:spcAft>
                <a:spcPts val="0"/>
              </a:spcAft>
              <a:buClrTx/>
              <a:buSzTx/>
              <a:buFontTx/>
              <a:buNone/>
              <a:tabLst/>
              <a:defRPr sz="2300">
                <a:solidFill>
                  <a:schemeClr val="bg1"/>
                </a:solidFill>
              </a:defRPr>
            </a:lvl1pPr>
          </a:lstStyle>
          <a:p>
            <a:r>
              <a:rPr lang="en-GB" dirty="0" err="1"/>
              <a:t>Klik</a:t>
            </a:r>
            <a:r>
              <a:rPr lang="en-GB" dirty="0"/>
              <a:t> for at </a:t>
            </a:r>
            <a:r>
              <a:rPr lang="en-GB" dirty="0" err="1"/>
              <a:t>tilføje</a:t>
            </a:r>
            <a:r>
              <a:rPr lang="en-GB" dirty="0"/>
              <a:t> </a:t>
            </a:r>
            <a:r>
              <a:rPr lang="en-GB" dirty="0" err="1"/>
              <a:t>tekst</a:t>
            </a:r>
            <a:br>
              <a:rPr lang="en-GB" sz="2300" spc="100" dirty="0">
                <a:solidFill>
                  <a:schemeClr val="bg1"/>
                </a:solidFill>
                <a:latin typeface="+mj-lt"/>
                <a:cs typeface="Microsoft New Tai Lue"/>
              </a:rPr>
            </a:br>
            <a:r>
              <a:rPr lang="en-GB" dirty="0"/>
              <a:t> </a:t>
            </a:r>
          </a:p>
        </p:txBody>
      </p:sp>
      <p:sp>
        <p:nvSpPr>
          <p:cNvPr id="4" name="Pladsholder til dato 3"/>
          <p:cNvSpPr>
            <a:spLocks noGrp="1"/>
          </p:cNvSpPr>
          <p:nvPr>
            <p:ph type="dt" sz="half" idx="10"/>
          </p:nvPr>
        </p:nvSpPr>
        <p:spPr/>
        <p:txBody>
          <a:bodyPr/>
          <a:lstStyle/>
          <a:p>
            <a:fld id="{27446445-93A7-4948-90C3-5E545867631D}"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2171838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tor tekstlabel høj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4"/>
            <a:ext cx="9144000" cy="6523149"/>
          </a:xfrm>
          <a:blipFill>
            <a:blip r:embed="rId2"/>
            <a:stretch>
              <a:fillRect/>
            </a:stretch>
          </a:blipFill>
        </p:spPr>
        <p:txBody>
          <a:bodyPr lIns="0" tIns="359959" rIns="6407272" anchor="ctr" anchorCtr="0"/>
          <a:lstStyle>
            <a:lvl1pPr marL="0" indent="0" algn="r">
              <a:buNone/>
              <a:defRPr sz="3200" baseline="0">
                <a:sym typeface="Wingdings" panose="05000000000000000000" pitchFamily="2" charset="2"/>
              </a:defRPr>
            </a:lvl1pPr>
          </a:lstStyle>
          <a:p>
            <a:r>
              <a:rPr lang="da-DK" dirty="0"/>
              <a:t>Klik på ikonet, hvis du vil udskifte billedet  </a:t>
            </a:r>
          </a:p>
        </p:txBody>
      </p:sp>
      <p:sp>
        <p:nvSpPr>
          <p:cNvPr id="4" name="Pladsholder til dato 3"/>
          <p:cNvSpPr>
            <a:spLocks noGrp="1"/>
          </p:cNvSpPr>
          <p:nvPr>
            <p:ph type="dt" sz="half" idx="10"/>
          </p:nvPr>
        </p:nvSpPr>
        <p:spPr/>
        <p:txBody>
          <a:bodyPr/>
          <a:lstStyle/>
          <a:p>
            <a:fld id="{024DFD51-CB30-4E30-94A9-3C7B4B0535D6}"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10" name="Pladsholder til tekst 9"/>
          <p:cNvSpPr>
            <a:spLocks noGrp="1"/>
          </p:cNvSpPr>
          <p:nvPr>
            <p:ph type="body" sz="quarter" idx="15" hasCustomPrompt="1"/>
          </p:nvPr>
        </p:nvSpPr>
        <p:spPr>
          <a:xfrm>
            <a:off x="4682731" y="2036763"/>
            <a:ext cx="4461271" cy="4265612"/>
          </a:xfrm>
          <a:solidFill>
            <a:schemeClr val="accent1">
              <a:alpha val="95000"/>
            </a:schemeClr>
          </a:solidFill>
        </p:spPr>
        <p:txBody>
          <a:bodyPr lIns="251971" tIns="143984" rIns="539939" bIns="143984"/>
          <a:lstStyle>
            <a:lvl1pPr marL="0" indent="0">
              <a:buNone/>
              <a:defRPr>
                <a:solidFill>
                  <a:schemeClr val="bg1"/>
                </a:solidFill>
              </a:defRPr>
            </a:lvl1pPr>
            <a:lvl2pPr marL="719056" indent="-357148">
              <a:defRPr>
                <a:solidFill>
                  <a:schemeClr val="bg1"/>
                </a:solidFill>
              </a:defRPr>
            </a:lvl2pPr>
            <a:lvl3pPr marL="719056" indent="-358734">
              <a:defRPr>
                <a:solidFill>
                  <a:schemeClr val="bg1"/>
                </a:solidFill>
              </a:defRPr>
            </a:lvl3pPr>
            <a:lvl4pPr marL="719056" indent="-358734">
              <a:defRPr>
                <a:solidFill>
                  <a:schemeClr val="bg1"/>
                </a:solidFill>
              </a:defRPr>
            </a:lvl4pPr>
            <a:lvl5pPr marL="719056" indent="-358734">
              <a:defRPr>
                <a:solidFill>
                  <a:schemeClr val="bg1"/>
                </a:solidFill>
              </a:defRPr>
            </a:lvl5pPr>
          </a:lstStyle>
          <a:p>
            <a:pPr lvl="0"/>
            <a:r>
              <a:rPr lang="en-GB" dirty="0" err="1"/>
              <a:t>Klik</a:t>
            </a:r>
            <a:r>
              <a:rPr lang="en-GB" dirty="0"/>
              <a:t> for at </a:t>
            </a:r>
            <a:r>
              <a:rPr lang="en-GB" dirty="0" err="1"/>
              <a:t>tilføje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endParaRPr lang="en-GB" dirty="0"/>
          </a:p>
        </p:txBody>
      </p:sp>
    </p:spTree>
    <p:extLst>
      <p:ext uri="{BB962C8B-B14F-4D97-AF65-F5344CB8AC3E}">
        <p14:creationId xmlns:p14="http://schemas.microsoft.com/office/powerpoint/2010/main" val="21966505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tor tekstlabel venstre og billed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4"/>
            <a:ext cx="9144000" cy="6523149"/>
          </a:xfrm>
          <a:blipFill>
            <a:blip r:embed="rId2"/>
            <a:stretch>
              <a:fillRect/>
            </a:stretch>
          </a:blipFill>
        </p:spPr>
        <p:txBody>
          <a:bodyPr lIns="6407272" tIns="359959" rIns="0" anchor="ctr" anchorCtr="0"/>
          <a:lstStyle>
            <a:lvl1pPr marL="0" indent="0" algn="l">
              <a:buNone/>
              <a:defRPr sz="3200" baseline="0">
                <a:solidFill>
                  <a:schemeClr val="bg1"/>
                </a:solidFill>
                <a:sym typeface="Wingdings" panose="05000000000000000000" pitchFamily="2" charset="2"/>
              </a:defRPr>
            </a:lvl1pPr>
          </a:lstStyle>
          <a:p>
            <a:r>
              <a:rPr lang="da-DK" dirty="0"/>
              <a:t> Klik på ikonet, hvis </a:t>
            </a:r>
            <a:br>
              <a:rPr lang="da-DK" dirty="0"/>
            </a:br>
            <a:r>
              <a:rPr lang="da-DK" dirty="0"/>
              <a:t>du vil udskifte billedet</a:t>
            </a:r>
          </a:p>
        </p:txBody>
      </p:sp>
      <p:sp>
        <p:nvSpPr>
          <p:cNvPr id="4" name="Pladsholder til dato 3"/>
          <p:cNvSpPr>
            <a:spLocks noGrp="1"/>
          </p:cNvSpPr>
          <p:nvPr>
            <p:ph type="dt" sz="half" idx="10"/>
          </p:nvPr>
        </p:nvSpPr>
        <p:spPr/>
        <p:txBody>
          <a:bodyPr/>
          <a:lstStyle/>
          <a:p>
            <a:fld id="{C8EE4329-2AA9-435B-BDB4-F4C3408B6DCE}"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8" name="Pladsholder til tekst 9"/>
          <p:cNvSpPr>
            <a:spLocks noGrp="1"/>
          </p:cNvSpPr>
          <p:nvPr>
            <p:ph type="body" sz="quarter" idx="15" hasCustomPrompt="1"/>
          </p:nvPr>
        </p:nvSpPr>
        <p:spPr>
          <a:xfrm>
            <a:off x="0" y="2036763"/>
            <a:ext cx="4461271" cy="4265612"/>
          </a:xfrm>
          <a:solidFill>
            <a:schemeClr val="accent1">
              <a:alpha val="95000"/>
            </a:schemeClr>
          </a:solidFill>
        </p:spPr>
        <p:txBody>
          <a:bodyPr lIns="575934" tIns="143984" rIns="251971" bIns="143984"/>
          <a:lstStyle>
            <a:lvl1pPr marL="0" indent="0">
              <a:buNone/>
              <a:defRPr>
                <a:solidFill>
                  <a:schemeClr val="bg1"/>
                </a:solidFill>
              </a:defRPr>
            </a:lvl1pPr>
            <a:lvl2pPr marL="719056" indent="-358734">
              <a:defRPr>
                <a:solidFill>
                  <a:schemeClr val="bg1"/>
                </a:solidFill>
              </a:defRPr>
            </a:lvl2pPr>
            <a:lvl3pPr marL="719056" indent="-358734">
              <a:defRPr>
                <a:solidFill>
                  <a:schemeClr val="bg1"/>
                </a:solidFill>
              </a:defRPr>
            </a:lvl3pPr>
            <a:lvl4pPr marL="719056" indent="-358734">
              <a:defRPr>
                <a:solidFill>
                  <a:schemeClr val="bg1"/>
                </a:solidFill>
              </a:defRPr>
            </a:lvl4pPr>
            <a:lvl5pPr marL="719056" indent="-358734">
              <a:defRPr>
                <a:solidFill>
                  <a:schemeClr val="bg1"/>
                </a:solidFill>
              </a:defRPr>
            </a:lvl5pPr>
          </a:lstStyle>
          <a:p>
            <a:pPr lvl="0"/>
            <a:r>
              <a:rPr lang="en-GB" dirty="0" err="1"/>
              <a:t>Klik</a:t>
            </a:r>
            <a:r>
              <a:rPr lang="en-GB" dirty="0"/>
              <a:t> for at </a:t>
            </a:r>
            <a:r>
              <a:rPr lang="en-GB" dirty="0" err="1"/>
              <a:t>tilføje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endParaRPr lang="en-GB" dirty="0"/>
          </a:p>
        </p:txBody>
      </p:sp>
    </p:spTree>
    <p:extLst>
      <p:ext uri="{BB962C8B-B14F-4D97-AF65-F5344CB8AC3E}">
        <p14:creationId xmlns:p14="http://schemas.microsoft.com/office/powerpoint/2010/main" val="7837099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Versal-punktopstilling rød">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9E964807-3496-47E8-915B-96DB96A167BC}"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Pladsholder til tekst 9"/>
          <p:cNvSpPr>
            <a:spLocks noGrp="1"/>
          </p:cNvSpPr>
          <p:nvPr>
            <p:ph type="body" sz="quarter" idx="15" hasCustomPrompt="1"/>
          </p:nvPr>
        </p:nvSpPr>
        <p:spPr>
          <a:xfrm>
            <a:off x="441723" y="620718"/>
            <a:ext cx="8259366" cy="5682589"/>
          </a:xfrm>
          <a:noFill/>
        </p:spPr>
        <p:txBody>
          <a:bodyPr lIns="0" tIns="0" rIns="0" bIns="0"/>
          <a:lstStyle>
            <a:lvl1pPr marL="449212" indent="-449212" algn="l" defTabSz="914296" rtl="0" eaLnBrk="1" latinLnBrk="0" hangingPunct="1">
              <a:lnSpc>
                <a:spcPct val="90000"/>
              </a:lnSpc>
              <a:buFont typeface="Arial" panose="020B0604020202020204" pitchFamily="34" charset="0"/>
              <a:buChar char="•"/>
              <a:defRPr lang="da-DK" sz="4800" b="0" kern="1200" cap="all" spc="241" baseline="0" dirty="0" smtClean="0">
                <a:solidFill>
                  <a:schemeClr val="bg1"/>
                </a:solidFill>
                <a:latin typeface="+mn-lt"/>
                <a:ea typeface="+mn-ea"/>
                <a:cs typeface="+mn-cs"/>
              </a:defRPr>
            </a:lvl1pPr>
            <a:lvl2pPr marL="449212" indent="-449212" algn="l" defTabSz="914296" rtl="0" eaLnBrk="1" latinLnBrk="0" hangingPunct="1">
              <a:lnSpc>
                <a:spcPct val="90000"/>
              </a:lnSpc>
              <a:buFont typeface="Arial" panose="020B0604020202020204" pitchFamily="34" charset="0"/>
              <a:buChar char="•"/>
              <a:defRPr lang="da-DK" sz="4800" b="0" kern="1200" cap="all" spc="241" baseline="0" dirty="0" smtClean="0">
                <a:solidFill>
                  <a:schemeClr val="bg1"/>
                </a:solidFill>
                <a:latin typeface="+mn-lt"/>
                <a:ea typeface="+mn-ea"/>
                <a:cs typeface="+mn-cs"/>
              </a:defRPr>
            </a:lvl2pPr>
            <a:lvl3pPr marL="449212" indent="-449212" algn="l" defTabSz="914296" rtl="0" eaLnBrk="1" latinLnBrk="0" hangingPunct="1">
              <a:lnSpc>
                <a:spcPct val="90000"/>
              </a:lnSpc>
              <a:buFont typeface="Arial" panose="020B0604020202020204" pitchFamily="34" charset="0"/>
              <a:buChar char="•"/>
              <a:defRPr lang="da-DK" sz="4800" b="0" kern="1200" cap="all" spc="241" baseline="0" dirty="0" smtClean="0">
                <a:solidFill>
                  <a:schemeClr val="bg1"/>
                </a:solidFill>
                <a:latin typeface="+mn-lt"/>
                <a:ea typeface="+mn-ea"/>
                <a:cs typeface="+mn-cs"/>
              </a:defRPr>
            </a:lvl3pPr>
            <a:lvl4pPr marL="449212" indent="-449212" algn="l" defTabSz="914296" rtl="0" eaLnBrk="1" latinLnBrk="0" hangingPunct="1">
              <a:lnSpc>
                <a:spcPct val="90000"/>
              </a:lnSpc>
              <a:buFont typeface="Arial" panose="020B0604020202020204" pitchFamily="34" charset="0"/>
              <a:buChar char="•"/>
              <a:defRPr lang="da-DK" sz="4800" b="0" kern="1200" cap="all" spc="241" baseline="0" dirty="0" smtClean="0">
                <a:solidFill>
                  <a:schemeClr val="bg1"/>
                </a:solidFill>
                <a:latin typeface="+mn-lt"/>
                <a:ea typeface="+mn-ea"/>
                <a:cs typeface="+mn-cs"/>
              </a:defRPr>
            </a:lvl4pPr>
            <a:lvl5pPr marL="449212" indent="-449212" algn="l" defTabSz="914296" rtl="0" eaLnBrk="1" latinLnBrk="0" hangingPunct="1">
              <a:lnSpc>
                <a:spcPct val="90000"/>
              </a:lnSpc>
              <a:buFont typeface="Arial" panose="020B0604020202020204" pitchFamily="34" charset="0"/>
              <a:buChar char="•"/>
              <a:defRPr lang="da-DK" sz="4800" b="0" kern="1200" cap="all" spc="241" baseline="0" dirty="0">
                <a:solidFill>
                  <a:schemeClr val="bg1"/>
                </a:solidFill>
                <a:latin typeface="+mn-lt"/>
                <a:ea typeface="+mn-ea"/>
                <a:cs typeface="+mn-cs"/>
              </a:defRPr>
            </a:lvl5pPr>
          </a:lstStyle>
          <a:p>
            <a:pPr lvl="0"/>
            <a:r>
              <a:rPr lang="en-GB" dirty="0" err="1"/>
              <a:t>Klik</a:t>
            </a:r>
            <a:r>
              <a:rPr lang="en-GB" dirty="0"/>
              <a:t> for at </a:t>
            </a:r>
            <a:r>
              <a:rPr lang="en-GB" dirty="0" err="1"/>
              <a:t>tilføje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endParaRPr lang="en-GB" dirty="0"/>
          </a:p>
        </p:txBody>
      </p:sp>
    </p:spTree>
    <p:extLst>
      <p:ext uri="{BB962C8B-B14F-4D97-AF65-F5344CB8AC3E}">
        <p14:creationId xmlns:p14="http://schemas.microsoft.com/office/powerpoint/2010/main" val="3151444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9027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0040"/>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79027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430040"/>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dirty="0"/>
              <a:t>Click to edit Master title style</a:t>
            </a:r>
          </a:p>
        </p:txBody>
      </p:sp>
      <p:sp>
        <p:nvSpPr>
          <p:cNvPr id="7"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FAB9256C-5F74-4121-B692-6FC772C0ED95}" type="datetimeFigureOut">
              <a:rPr lang="en-US"/>
              <a:pPr>
                <a:defRPr/>
              </a:pPr>
              <a:t>6/15/2021</a:t>
            </a:fld>
            <a:endParaRPr lang="en-US"/>
          </a:p>
        </p:txBody>
      </p:sp>
      <p:sp>
        <p:nvSpPr>
          <p:cNvPr id="8"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n-US"/>
          </a:p>
        </p:txBody>
      </p:sp>
      <p:sp>
        <p:nvSpPr>
          <p:cNvPr id="9"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E37155BA-2688-4ACC-A397-7B852C4CD2E8}" type="slidenum">
              <a:rPr lang="en-US"/>
              <a:pPr>
                <a:defRPr/>
              </a:pPr>
              <a:t>‹#›</a:t>
            </a:fld>
            <a:endParaRPr lang="en-US"/>
          </a:p>
        </p:txBody>
      </p:sp>
    </p:spTree>
    <p:extLst>
      <p:ext uri="{BB962C8B-B14F-4D97-AF65-F5344CB8AC3E}">
        <p14:creationId xmlns:p14="http://schemas.microsoft.com/office/powerpoint/2010/main" val="19520009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itat ">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315960" y="612886"/>
            <a:ext cx="875714" cy="2400647"/>
          </a:xfrm>
          <a:prstGeom prst="rect">
            <a:avLst/>
          </a:prstGeom>
          <a:noFill/>
        </p:spPr>
        <p:txBody>
          <a:bodyPr wrap="square" lIns="91429" tIns="45715" rIns="91429" bIns="45715" rtlCol="0">
            <a:spAutoFit/>
          </a:bodyPr>
          <a:lstStyle/>
          <a:p>
            <a:pPr defTabSz="914296" fontAlgn="auto">
              <a:spcBef>
                <a:spcPts val="0"/>
              </a:spcBef>
              <a:spcAft>
                <a:spcPts val="0"/>
              </a:spcAft>
            </a:pPr>
            <a:r>
              <a:rPr lang="en-GB" sz="15000" b="1" dirty="0">
                <a:solidFill>
                  <a:prstClr val="white"/>
                </a:solidFill>
                <a:latin typeface="Microsoft New Tai Lue"/>
              </a:rPr>
              <a:t>”</a:t>
            </a:r>
          </a:p>
        </p:txBody>
      </p:sp>
      <p:sp>
        <p:nvSpPr>
          <p:cNvPr id="4" name="Pladsholder til dato 3"/>
          <p:cNvSpPr>
            <a:spLocks noGrp="1"/>
          </p:cNvSpPr>
          <p:nvPr>
            <p:ph type="dt" sz="half" idx="10"/>
          </p:nvPr>
        </p:nvSpPr>
        <p:spPr/>
        <p:txBody>
          <a:bodyPr/>
          <a:lstStyle/>
          <a:p>
            <a:fld id="{D8EEB03B-DE17-4D8C-BE2B-1AD42424342D}"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Pladsholder til tekst 9"/>
          <p:cNvSpPr>
            <a:spLocks noGrp="1"/>
          </p:cNvSpPr>
          <p:nvPr>
            <p:ph type="body" sz="quarter" idx="15" hasCustomPrompt="1"/>
          </p:nvPr>
        </p:nvSpPr>
        <p:spPr>
          <a:xfrm>
            <a:off x="441723" y="1628776"/>
            <a:ext cx="8259366" cy="4114799"/>
          </a:xfrm>
          <a:noFill/>
        </p:spPr>
        <p:txBody>
          <a:bodyPr lIns="0" tIns="0" rIns="0" bIns="0" anchor="t" anchorCtr="0"/>
          <a:lstStyle>
            <a:lvl1pPr marL="0" indent="0" algn="l" defTabSz="914296"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914296"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2pPr>
            <a:lvl3pPr marL="0" indent="0" algn="l" defTabSz="914296"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3pPr>
            <a:lvl4pPr marL="0" indent="0" algn="l" defTabSz="914296" rtl="0" eaLnBrk="1" latinLnBrk="0" hangingPunct="1">
              <a:lnSpc>
                <a:spcPct val="90000"/>
              </a:lnSpc>
              <a:buFont typeface="Arial" panose="020B0604020202020204" pitchFamily="34" charset="0"/>
              <a:buNone/>
              <a:defRPr lang="da-DK" sz="4800" b="1" kern="1200" cap="all" baseline="0" dirty="0" smtClean="0">
                <a:solidFill>
                  <a:schemeClr val="bg1"/>
                </a:solidFill>
                <a:latin typeface="+mn-lt"/>
                <a:ea typeface="+mn-ea"/>
                <a:cs typeface="+mn-cs"/>
              </a:defRPr>
            </a:lvl4pPr>
            <a:lvl5pPr marL="0" indent="0" algn="l" defTabSz="914296" rtl="0" eaLnBrk="1" latinLnBrk="0" hangingPunct="1">
              <a:lnSpc>
                <a:spcPct val="90000"/>
              </a:lnSpc>
              <a:buFont typeface="Arial" panose="020B0604020202020204" pitchFamily="34" charset="0"/>
              <a:buNone/>
              <a:defRPr lang="da-DK" sz="4800" b="1" kern="1200" cap="all" baseline="0" dirty="0">
                <a:solidFill>
                  <a:schemeClr val="bg1"/>
                </a:solidFill>
                <a:latin typeface="+mn-lt"/>
                <a:ea typeface="+mn-ea"/>
                <a:cs typeface="+mn-cs"/>
              </a:defRPr>
            </a:lvl5pPr>
          </a:lstStyle>
          <a:p>
            <a:pPr lvl="0"/>
            <a:r>
              <a:rPr lang="en-GB" dirty="0" err="1"/>
              <a:t>Klik</a:t>
            </a:r>
            <a:r>
              <a:rPr lang="en-GB" dirty="0"/>
              <a:t> for at </a:t>
            </a:r>
            <a:r>
              <a:rPr lang="en-GB" dirty="0" err="1"/>
              <a:t>tilføje</a:t>
            </a:r>
            <a:r>
              <a:rPr lang="en-GB" dirty="0"/>
              <a:t> </a:t>
            </a:r>
            <a:r>
              <a:rPr lang="en-GB" dirty="0" err="1"/>
              <a:t>tekst</a:t>
            </a:r>
            <a:endParaRPr lang="en-GB" dirty="0"/>
          </a:p>
        </p:txBody>
      </p:sp>
      <p:sp>
        <p:nvSpPr>
          <p:cNvPr id="8" name="Pladsholder til tekst 14"/>
          <p:cNvSpPr>
            <a:spLocks noGrp="1"/>
          </p:cNvSpPr>
          <p:nvPr>
            <p:ph type="body" sz="quarter" idx="13" hasCustomPrompt="1"/>
          </p:nvPr>
        </p:nvSpPr>
        <p:spPr>
          <a:xfrm>
            <a:off x="437034" y="5934971"/>
            <a:ext cx="8264622" cy="367404"/>
          </a:xfrm>
        </p:spPr>
        <p:txBody>
          <a:bodyPr>
            <a:normAutofit/>
          </a:bodyPr>
          <a:lstStyle>
            <a:lvl1pPr marL="0" indent="0">
              <a:buNone/>
              <a:defRPr sz="2300" b="0" baseline="0">
                <a:solidFill>
                  <a:schemeClr val="bg1"/>
                </a:solidFill>
              </a:defRPr>
            </a:lvl1pPr>
          </a:lstStyle>
          <a:p>
            <a:pPr lvl="0"/>
            <a:r>
              <a:rPr lang="en-GB" dirty="0" err="1"/>
              <a:t>Navn</a:t>
            </a:r>
            <a:r>
              <a:rPr lang="en-GB" dirty="0"/>
              <a:t>, </a:t>
            </a:r>
            <a:r>
              <a:rPr lang="en-GB" dirty="0" err="1"/>
              <a:t>kilde</a:t>
            </a:r>
            <a:endParaRPr lang="en-GB" dirty="0"/>
          </a:p>
        </p:txBody>
      </p:sp>
    </p:spTree>
    <p:extLst>
      <p:ext uri="{BB962C8B-B14F-4D97-AF65-F5344CB8AC3E}">
        <p14:creationId xmlns:p14="http://schemas.microsoft.com/office/powerpoint/2010/main" val="2177246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o spejlede tekster">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66554F7B-C476-4203-AE9B-5470D905B3E4}"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9" name="Pladsholder til tekst 9"/>
          <p:cNvSpPr>
            <a:spLocks noGrp="1"/>
          </p:cNvSpPr>
          <p:nvPr>
            <p:ph type="body" sz="quarter" idx="15" hasCustomPrompt="1"/>
          </p:nvPr>
        </p:nvSpPr>
        <p:spPr>
          <a:xfrm>
            <a:off x="441723" y="1628776"/>
            <a:ext cx="4018902" cy="4674527"/>
          </a:xfrm>
          <a:noFill/>
        </p:spPr>
        <p:txBody>
          <a:bodyPr lIns="0" tIns="0" rIns="0" bIns="0"/>
          <a:lstStyle>
            <a:lvl1pPr marL="0" indent="0" algn="r" defTabSz="914296"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914296"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914296"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914296" rtl="0" eaLnBrk="1" latinLnBrk="0" hangingPunct="1">
              <a:lnSpc>
                <a:spcPct val="90000"/>
              </a:lnSpc>
              <a:spcAft>
                <a:spcPts val="12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914296" rtl="0" eaLnBrk="1" latinLnBrk="0" hangingPunct="1">
              <a:lnSpc>
                <a:spcPct val="90000"/>
              </a:lnSpc>
              <a:spcAft>
                <a:spcPts val="12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en-GB" dirty="0" err="1"/>
              <a:t>Klik</a:t>
            </a:r>
            <a:r>
              <a:rPr lang="en-GB" dirty="0"/>
              <a:t> for at </a:t>
            </a:r>
            <a:r>
              <a:rPr lang="en-GB" dirty="0" err="1"/>
              <a:t>tilføje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endParaRPr lang="en-GB" dirty="0"/>
          </a:p>
        </p:txBody>
      </p:sp>
      <p:sp>
        <p:nvSpPr>
          <p:cNvPr id="10" name="Pladsholder til tekst 9"/>
          <p:cNvSpPr>
            <a:spLocks noGrp="1"/>
          </p:cNvSpPr>
          <p:nvPr>
            <p:ph type="body" sz="quarter" idx="16" hasCustomPrompt="1"/>
          </p:nvPr>
        </p:nvSpPr>
        <p:spPr>
          <a:xfrm>
            <a:off x="4683377" y="1628776"/>
            <a:ext cx="4017711" cy="4674527"/>
          </a:xfrm>
          <a:noFill/>
        </p:spPr>
        <p:txBody>
          <a:bodyPr lIns="0" tIns="0" rIns="0" bIns="0"/>
          <a:lstStyle>
            <a:lvl1pPr marL="0" indent="0" algn="l" defTabSz="914296"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914296"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914296"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914296" rtl="0" eaLnBrk="1" latinLnBrk="0" hangingPunct="1">
              <a:lnSpc>
                <a:spcPct val="90000"/>
              </a:lnSpc>
              <a:spcAft>
                <a:spcPts val="12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914296" rtl="0" eaLnBrk="1" latinLnBrk="0" hangingPunct="1">
              <a:lnSpc>
                <a:spcPct val="90000"/>
              </a:lnSpc>
              <a:spcAft>
                <a:spcPts val="12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en-GB" dirty="0" err="1"/>
              <a:t>Klik</a:t>
            </a:r>
            <a:r>
              <a:rPr lang="en-GB" dirty="0"/>
              <a:t> for at </a:t>
            </a:r>
            <a:r>
              <a:rPr lang="en-GB" dirty="0" err="1"/>
              <a:t>tilføje</a:t>
            </a:r>
            <a:r>
              <a:rPr lang="en-GB" dirty="0"/>
              <a:t> </a:t>
            </a:r>
            <a:r>
              <a:rPr lang="en-GB" dirty="0" err="1"/>
              <a:t>tekst</a:t>
            </a:r>
            <a:endParaRPr lang="en-GB" dirty="0"/>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err="1"/>
              <a:t>Fjerde</a:t>
            </a:r>
            <a:r>
              <a:rPr lang="en-GB" dirty="0"/>
              <a:t> </a:t>
            </a:r>
            <a:r>
              <a:rPr lang="en-GB" dirty="0" err="1"/>
              <a:t>niveau</a:t>
            </a:r>
            <a:endParaRPr lang="en-GB" dirty="0"/>
          </a:p>
          <a:p>
            <a:pPr lvl="4"/>
            <a:r>
              <a:rPr lang="en-GB" dirty="0" err="1"/>
              <a:t>Femte</a:t>
            </a:r>
            <a:r>
              <a:rPr lang="en-GB" dirty="0"/>
              <a:t> </a:t>
            </a:r>
            <a:r>
              <a:rPr lang="en-GB" dirty="0" err="1"/>
              <a:t>niveau</a:t>
            </a:r>
            <a:r>
              <a:rPr lang="en-GB" dirty="0"/>
              <a:t> </a:t>
            </a:r>
          </a:p>
        </p:txBody>
      </p:sp>
      <p:sp>
        <p:nvSpPr>
          <p:cNvPr id="7" name="Titel 1"/>
          <p:cNvSpPr>
            <a:spLocks noGrp="1"/>
          </p:cNvSpPr>
          <p:nvPr>
            <p:ph type="title" hasCustomPrompt="1"/>
          </p:nvPr>
        </p:nvSpPr>
        <p:spPr>
          <a:xfrm>
            <a:off x="441725" y="620717"/>
            <a:ext cx="8259365" cy="863599"/>
          </a:xfrm>
        </p:spPr>
        <p:txBody>
          <a:bodyPr/>
          <a:lstStyle>
            <a:lvl1pPr>
              <a:defRPr>
                <a:solidFill>
                  <a:schemeClr val="bg1"/>
                </a:solidFill>
              </a:defRPr>
            </a:lvl1pPr>
          </a:lstStyle>
          <a:p>
            <a:pPr lvl="0"/>
            <a:r>
              <a:rPr lang="en-GB" dirty="0" err="1"/>
              <a:t>Klik</a:t>
            </a:r>
            <a:r>
              <a:rPr lang="en-GB" dirty="0"/>
              <a:t> for at </a:t>
            </a:r>
            <a:r>
              <a:rPr lang="en-GB" dirty="0" err="1"/>
              <a:t>tilføje</a:t>
            </a:r>
            <a:r>
              <a:rPr lang="en-GB" dirty="0"/>
              <a:t> </a:t>
            </a:r>
            <a:r>
              <a:rPr lang="en-GB" dirty="0" err="1"/>
              <a:t>overskrift</a:t>
            </a:r>
            <a:endParaRPr lang="en-GB" dirty="0"/>
          </a:p>
        </p:txBody>
      </p:sp>
    </p:spTree>
    <p:extLst>
      <p:ext uri="{BB962C8B-B14F-4D97-AF65-F5344CB8AC3E}">
        <p14:creationId xmlns:p14="http://schemas.microsoft.com/office/powerpoint/2010/main" val="37301005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fsnitsoverskrift">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7E84363C-5D45-41B3-8FA7-E4A3C28213BA}"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Titel 1"/>
          <p:cNvSpPr>
            <a:spLocks noGrp="1"/>
          </p:cNvSpPr>
          <p:nvPr>
            <p:ph type="title" hasCustomPrompt="1"/>
          </p:nvPr>
        </p:nvSpPr>
        <p:spPr>
          <a:xfrm>
            <a:off x="441723" y="1628775"/>
            <a:ext cx="8259366" cy="4673600"/>
          </a:xfrm>
        </p:spPr>
        <p:txBody>
          <a:bodyPr anchor="t" anchorCtr="0"/>
          <a:lstStyle>
            <a:lvl1pPr>
              <a:defRPr sz="6500" b="0" baseline="0">
                <a:solidFill>
                  <a:schemeClr val="bg1"/>
                </a:solidFill>
              </a:defRPr>
            </a:lvl1pPr>
          </a:lstStyle>
          <a:p>
            <a:pPr lvl="0"/>
            <a:r>
              <a:rPr lang="en-GB" dirty="0" err="1"/>
              <a:t>Klik</a:t>
            </a:r>
            <a:r>
              <a:rPr lang="en-GB" dirty="0"/>
              <a:t> for at </a:t>
            </a:r>
            <a:r>
              <a:rPr lang="en-GB" dirty="0" err="1"/>
              <a:t>tilføje</a:t>
            </a:r>
            <a:r>
              <a:rPr lang="en-GB" dirty="0"/>
              <a:t> </a:t>
            </a:r>
            <a:r>
              <a:rPr lang="en-GB" dirty="0" err="1"/>
              <a:t>tekst</a:t>
            </a:r>
            <a:endParaRPr lang="en-GB" dirty="0"/>
          </a:p>
        </p:txBody>
      </p:sp>
    </p:spTree>
    <p:extLst>
      <p:ext uri="{BB962C8B-B14F-4D97-AF65-F5344CB8AC3E}">
        <p14:creationId xmlns:p14="http://schemas.microsoft.com/office/powerpoint/2010/main" val="3474679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dirty="0" err="1"/>
              <a:t>Klik</a:t>
            </a:r>
            <a:r>
              <a:rPr lang="en-GB" dirty="0"/>
              <a:t> for at </a:t>
            </a:r>
            <a:r>
              <a:rPr lang="en-GB" dirty="0" err="1"/>
              <a:t>tilføje</a:t>
            </a:r>
            <a:r>
              <a:rPr lang="en-GB" dirty="0"/>
              <a:t> </a:t>
            </a:r>
            <a:r>
              <a:rPr lang="en-GB" dirty="0" err="1"/>
              <a:t>overskrift</a:t>
            </a:r>
            <a:endParaRPr lang="en-GB" dirty="0"/>
          </a:p>
        </p:txBody>
      </p:sp>
      <p:sp>
        <p:nvSpPr>
          <p:cNvPr id="3" name="Pladsholder til dato 2"/>
          <p:cNvSpPr>
            <a:spLocks noGrp="1"/>
          </p:cNvSpPr>
          <p:nvPr>
            <p:ph type="dt" sz="half" idx="10"/>
          </p:nvPr>
        </p:nvSpPr>
        <p:spPr/>
        <p:txBody>
          <a:bodyPr/>
          <a:lstStyle/>
          <a:p>
            <a:fld id="{2F197C15-2114-4FA8-A531-51E467CB49E5}" type="datetime1">
              <a:rPr lang="en-GB" smtClean="0"/>
              <a:pPr/>
              <a:t>15/06/2021</a:t>
            </a:fld>
            <a:endParaRPr lang="en-GB" dirty="0"/>
          </a:p>
        </p:txBody>
      </p:sp>
      <p:sp>
        <p:nvSpPr>
          <p:cNvPr id="4" name="Pladsholder til sidefod 3"/>
          <p:cNvSpPr>
            <a:spLocks noGrp="1"/>
          </p:cNvSpPr>
          <p:nvPr>
            <p:ph type="ftr" sz="quarter" idx="11"/>
          </p:nvPr>
        </p:nvSpPr>
        <p:spPr/>
        <p:txBody>
          <a:bodyPr/>
          <a:lstStyle/>
          <a:p>
            <a:endParaRPr lang="en-GB" dirty="0"/>
          </a:p>
        </p:txBody>
      </p:sp>
      <p:sp>
        <p:nvSpPr>
          <p:cNvPr id="5" name="Pladsholder til slidenummer 4"/>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22458082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3F47E5B2-C656-407A-ACD0-1DF350477539}" type="datetime1">
              <a:rPr lang="en-GB" smtClean="0"/>
              <a:pPr/>
              <a:t>15/06/2021</a:t>
            </a:fld>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233602044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defTabSz="914296" fontAlgn="auto">
              <a:spcBef>
                <a:spcPts val="0"/>
              </a:spcBef>
              <a:spcAft>
                <a:spcPts val="0"/>
              </a:spcAft>
            </a:pPr>
            <a:endParaRPr lang="en-GB" dirty="0">
              <a:solidFill>
                <a:prstClr val="white"/>
              </a:solidFill>
            </a:endParaRPr>
          </a:p>
        </p:txBody>
      </p:sp>
    </p:spTree>
    <p:extLst>
      <p:ext uri="{BB962C8B-B14F-4D97-AF65-F5344CB8AC3E}">
        <p14:creationId xmlns:p14="http://schemas.microsoft.com/office/powerpoint/2010/main" val="34555057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18" name="Title 1"/>
          <p:cNvSpPr txBox="1">
            <a:spLocks/>
          </p:cNvSpPr>
          <p:nvPr userDrawn="1"/>
        </p:nvSpPr>
        <p:spPr>
          <a:xfrm>
            <a:off x="441725" y="613653"/>
            <a:ext cx="8259365" cy="879921"/>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pPr defTabSz="914296" fontAlgn="auto">
              <a:spcAft>
                <a:spcPts val="0"/>
              </a:spcAft>
            </a:pPr>
            <a:r>
              <a:rPr lang="en-GB" sz="3100" dirty="0" err="1">
                <a:solidFill>
                  <a:prstClr val="black"/>
                </a:solidFill>
              </a:rPr>
              <a:t>Brugerguide</a:t>
            </a:r>
            <a:r>
              <a:rPr lang="en-GB" dirty="0">
                <a:solidFill>
                  <a:prstClr val="black"/>
                </a:solidFill>
              </a:rPr>
              <a:t> </a:t>
            </a:r>
            <a:r>
              <a:rPr lang="en-GB" sz="1800" dirty="0">
                <a:solidFill>
                  <a:prstClr val="black"/>
                </a:solidFill>
              </a:rPr>
              <a:t>– </a:t>
            </a:r>
            <a:r>
              <a:rPr lang="en-GB" sz="1800" dirty="0" err="1">
                <a:solidFill>
                  <a:prstClr val="black"/>
                </a:solidFill>
              </a:rPr>
              <a:t>Slet</a:t>
            </a:r>
            <a:r>
              <a:rPr lang="en-GB" sz="1800" dirty="0">
                <a:solidFill>
                  <a:prstClr val="black"/>
                </a:solidFill>
              </a:rPr>
              <a:t>, </a:t>
            </a:r>
            <a:r>
              <a:rPr lang="en-GB" sz="1800" dirty="0" err="1">
                <a:solidFill>
                  <a:prstClr val="black"/>
                </a:solidFill>
              </a:rPr>
              <a:t>før</a:t>
            </a:r>
            <a:r>
              <a:rPr lang="en-GB" sz="1800" dirty="0">
                <a:solidFill>
                  <a:prstClr val="black"/>
                </a:solidFill>
              </a:rPr>
              <a:t> du </a:t>
            </a:r>
            <a:r>
              <a:rPr lang="en-GB" sz="1800" dirty="0" err="1">
                <a:solidFill>
                  <a:prstClr val="black"/>
                </a:solidFill>
              </a:rPr>
              <a:t>færdiggør</a:t>
            </a:r>
            <a:r>
              <a:rPr lang="en-GB" sz="1800" dirty="0">
                <a:solidFill>
                  <a:prstClr val="black"/>
                </a:solidFill>
              </a:rPr>
              <a:t> din </a:t>
            </a:r>
            <a:r>
              <a:rPr lang="en-GB" sz="1800" dirty="0" err="1">
                <a:solidFill>
                  <a:prstClr val="black"/>
                </a:solidFill>
              </a:rPr>
              <a:t>præsentation</a:t>
            </a:r>
            <a:endParaRPr lang="en-GB" sz="1800" dirty="0">
              <a:solidFill>
                <a:prstClr val="black"/>
              </a:solidFill>
            </a:endParaRPr>
          </a:p>
        </p:txBody>
      </p:sp>
      <p:sp>
        <p:nvSpPr>
          <p:cNvPr id="48" name="Text Box 48"/>
          <p:cNvSpPr txBox="1">
            <a:spLocks noChangeArrowheads="1"/>
          </p:cNvSpPr>
          <p:nvPr userDrawn="1"/>
        </p:nvSpPr>
        <p:spPr bwMode="auto">
          <a:xfrm>
            <a:off x="440532" y="1640496"/>
            <a:ext cx="1312718" cy="541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296" eaLnBrk="1" fontAlgn="auto" hangingPunct="1">
              <a:spcBef>
                <a:spcPts val="0"/>
              </a:spcBef>
              <a:spcAft>
                <a:spcPts val="600"/>
              </a:spcAft>
              <a:defRPr/>
            </a:pPr>
            <a:r>
              <a:rPr lang="en-GB" sz="1100" b="1" noProof="1">
                <a:solidFill>
                  <a:prstClr val="black"/>
                </a:solidFill>
                <a:latin typeface="Microsoft New Tai Lue"/>
                <a:cs typeface="Arial" panose="020B0604020202020204" pitchFamily="34" charset="0"/>
              </a:rPr>
              <a:t>KU-skabeloner til PowerPoint</a:t>
            </a:r>
            <a:br>
              <a:rPr lang="en-GB" sz="1100" b="1" noProof="1">
                <a:solidFill>
                  <a:prstClr val="black"/>
                </a:solidFill>
                <a:latin typeface="Microsoft New Tai Lue"/>
                <a:cs typeface="Arial" panose="020B0604020202020204" pitchFamily="34" charset="0"/>
              </a:rPr>
            </a:br>
            <a:r>
              <a:rPr lang="en-GB" sz="800" dirty="0" err="1">
                <a:solidFill>
                  <a:prstClr val="black"/>
                </a:solidFill>
                <a:latin typeface="Microsoft New Tai Lue"/>
                <a:ea typeface="Calibri" panose="020F0502020204030204" pitchFamily="34" charset="0"/>
                <a:cs typeface="Times New Roman" panose="02020603050405020304" pitchFamily="18" charset="0"/>
              </a:rPr>
              <a:t>Når</a:t>
            </a:r>
            <a:r>
              <a:rPr lang="en-GB" sz="800" dirty="0">
                <a:solidFill>
                  <a:prstClr val="black"/>
                </a:solidFill>
                <a:latin typeface="Microsoft New Tai Lue"/>
                <a:ea typeface="Calibri" panose="020F0502020204030204" pitchFamily="34" charset="0"/>
                <a:cs typeface="Times New Roman" panose="02020603050405020304" pitchFamily="18" charset="0"/>
              </a:rPr>
              <a:t> du </a:t>
            </a:r>
            <a:r>
              <a:rPr lang="en-GB" sz="800" dirty="0" err="1">
                <a:solidFill>
                  <a:prstClr val="black"/>
                </a:solidFill>
                <a:latin typeface="Microsoft New Tai Lue"/>
                <a:ea typeface="Calibri" panose="020F0502020204030204" pitchFamily="34" charset="0"/>
                <a:cs typeface="Times New Roman" panose="02020603050405020304" pitchFamily="18" charset="0"/>
              </a:rPr>
              <a:t>åbner</a:t>
            </a:r>
            <a:r>
              <a:rPr lang="en-GB" sz="800" dirty="0">
                <a:solidFill>
                  <a:prstClr val="black"/>
                </a:solidFill>
                <a:latin typeface="Microsoft New Tai Lue"/>
                <a:ea typeface="Calibri" panose="020F0502020204030204" pitchFamily="34" charset="0"/>
                <a:cs typeface="Times New Roman" panose="02020603050405020304" pitchFamily="18" charset="0"/>
              </a:rPr>
              <a:t> PowerPoint </a:t>
            </a:r>
            <a:r>
              <a:rPr lang="en-GB" sz="800" dirty="0" err="1">
                <a:solidFill>
                  <a:prstClr val="black"/>
                </a:solidFill>
                <a:latin typeface="Microsoft New Tai Lue"/>
                <a:ea typeface="Calibri" panose="020F0502020204030204" pitchFamily="34" charset="0"/>
                <a:cs typeface="Times New Roman" panose="02020603050405020304" pitchFamily="18" charset="0"/>
              </a:rPr>
              <a:t>på</a:t>
            </a:r>
            <a:r>
              <a:rPr lang="en-GB" sz="800" dirty="0">
                <a:solidFill>
                  <a:prstClr val="black"/>
                </a:solidFill>
                <a:latin typeface="Microsoft New Tai Lue"/>
                <a:ea typeface="Calibri" panose="020F0502020204030204" pitchFamily="34" charset="0"/>
                <a:cs typeface="Times New Roman" panose="02020603050405020304" pitchFamily="18" charset="0"/>
              </a:rPr>
              <a:t> din KU-pc, </a:t>
            </a:r>
            <a:r>
              <a:rPr lang="en-GB" sz="800" dirty="0" err="1">
                <a:solidFill>
                  <a:prstClr val="black"/>
                </a:solidFill>
                <a:latin typeface="Microsoft New Tai Lue"/>
                <a:ea typeface="Calibri" panose="020F0502020204030204" pitchFamily="34" charset="0"/>
                <a:cs typeface="Times New Roman" panose="02020603050405020304" pitchFamily="18" charset="0"/>
              </a:rPr>
              <a:t>åbner</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en</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skabelon</a:t>
            </a:r>
            <a:r>
              <a:rPr lang="en-GB" sz="800" dirty="0">
                <a:solidFill>
                  <a:prstClr val="black"/>
                </a:solidFill>
                <a:latin typeface="Microsoft New Tai Lue"/>
                <a:ea typeface="Calibri" panose="020F0502020204030204" pitchFamily="34" charset="0"/>
                <a:cs typeface="Times New Roman" panose="02020603050405020304" pitchFamily="18" charset="0"/>
              </a:rPr>
              <a:t> i 4:3-format og med </a:t>
            </a:r>
            <a:r>
              <a:rPr lang="en-GB" sz="800" dirty="0" err="1">
                <a:solidFill>
                  <a:prstClr val="black"/>
                </a:solidFill>
                <a:latin typeface="Microsoft New Tai Lue"/>
                <a:ea typeface="Calibri" panose="020F0502020204030204" pitchFamily="34" charset="0"/>
                <a:cs typeface="Times New Roman" panose="02020603050405020304" pitchFamily="18" charset="0"/>
              </a:rPr>
              <a:t>dansk</a:t>
            </a:r>
            <a:r>
              <a:rPr lang="en-GB" sz="800" dirty="0">
                <a:solidFill>
                  <a:prstClr val="black"/>
                </a:solidFill>
                <a:latin typeface="Microsoft New Tai Lue"/>
                <a:ea typeface="Calibri" panose="020F0502020204030204" pitchFamily="34" charset="0"/>
                <a:cs typeface="Times New Roman" panose="02020603050405020304" pitchFamily="18" charset="0"/>
              </a:rPr>
              <a:t> KU-logo.</a:t>
            </a:r>
          </a:p>
          <a:p>
            <a:pPr defTabSz="914296" fontAlgn="auto">
              <a:lnSpc>
                <a:spcPct val="115000"/>
              </a:lnSpc>
              <a:spcBef>
                <a:spcPts val="0"/>
              </a:spcBef>
              <a:spcAft>
                <a:spcPts val="1000"/>
              </a:spcAft>
            </a:pPr>
            <a:r>
              <a:rPr lang="en-GB" sz="800" dirty="0" err="1">
                <a:solidFill>
                  <a:prstClr val="black"/>
                </a:solidFill>
                <a:latin typeface="Microsoft New Tai Lue"/>
                <a:ea typeface="Calibri" panose="020F0502020204030204" pitchFamily="34" charset="0"/>
                <a:cs typeface="Times New Roman" panose="02020603050405020304" pitchFamily="18" charset="0"/>
              </a:rPr>
              <a:t>Når</a:t>
            </a:r>
            <a:r>
              <a:rPr lang="en-GB" sz="800" dirty="0">
                <a:solidFill>
                  <a:prstClr val="black"/>
                </a:solidFill>
                <a:latin typeface="Microsoft New Tai Lue"/>
                <a:ea typeface="Calibri" panose="020F0502020204030204" pitchFamily="34" charset="0"/>
                <a:cs typeface="Times New Roman" panose="02020603050405020304" pitchFamily="18" charset="0"/>
              </a:rPr>
              <a:t> du </a:t>
            </a:r>
            <a:r>
              <a:rPr lang="en-GB" sz="800" dirty="0" err="1">
                <a:solidFill>
                  <a:prstClr val="black"/>
                </a:solidFill>
                <a:latin typeface="Microsoft New Tai Lue"/>
                <a:ea typeface="Calibri" panose="020F0502020204030204" pitchFamily="34" charset="0"/>
                <a:cs typeface="Times New Roman" panose="02020603050405020304" pitchFamily="18" charset="0"/>
              </a:rPr>
              <a:t>klikker</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på</a:t>
            </a:r>
            <a:r>
              <a:rPr lang="en-GB" sz="800" dirty="0">
                <a:solidFill>
                  <a:prstClr val="black"/>
                </a:solidFill>
                <a:latin typeface="Microsoft New Tai Lue"/>
                <a:ea typeface="Calibri" panose="020F0502020204030204" pitchFamily="34" charset="0"/>
                <a:cs typeface="Times New Roman" panose="02020603050405020304" pitchFamily="18" charset="0"/>
              </a:rPr>
              <a:t> KU-</a:t>
            </a:r>
            <a:r>
              <a:rPr lang="en-GB" sz="800" dirty="0" err="1">
                <a:solidFill>
                  <a:prstClr val="black"/>
                </a:solidFill>
                <a:latin typeface="Microsoft New Tai Lue"/>
                <a:ea typeface="Calibri" panose="020F0502020204030204" pitchFamily="34" charset="0"/>
                <a:cs typeface="Times New Roman" panose="02020603050405020304" pitchFamily="18" charset="0"/>
              </a:rPr>
              <a:t>fanen</a:t>
            </a:r>
            <a:r>
              <a:rPr lang="en-GB" sz="800" dirty="0">
                <a:solidFill>
                  <a:prstClr val="black"/>
                </a:solidFill>
                <a:latin typeface="Microsoft New Tai Lue"/>
                <a:ea typeface="Calibri" panose="020F0502020204030204" pitchFamily="34" charset="0"/>
                <a:cs typeface="Times New Roman" panose="02020603050405020304" pitchFamily="18" charset="0"/>
              </a:rPr>
              <a:t> i </a:t>
            </a:r>
            <a:r>
              <a:rPr lang="en-GB" sz="800" dirty="0" err="1">
                <a:solidFill>
                  <a:prstClr val="black"/>
                </a:solidFill>
                <a:latin typeface="Microsoft New Tai Lue"/>
                <a:ea typeface="Calibri" panose="020F0502020204030204" pitchFamily="34" charset="0"/>
                <a:cs typeface="Times New Roman" panose="02020603050405020304" pitchFamily="18" charset="0"/>
              </a:rPr>
              <a:t>værktøjslinjen</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kan</a:t>
            </a:r>
            <a:r>
              <a:rPr lang="en-GB" sz="800" dirty="0">
                <a:solidFill>
                  <a:prstClr val="black"/>
                </a:solidFill>
                <a:latin typeface="Microsoft New Tai Lue"/>
                <a:ea typeface="Calibri" panose="020F0502020204030204" pitchFamily="34" charset="0"/>
                <a:cs typeface="Times New Roman" panose="02020603050405020304" pitchFamily="18" charset="0"/>
              </a:rPr>
              <a:t> du via </a:t>
            </a:r>
            <a:r>
              <a:rPr lang="en-GB" sz="800" dirty="0" err="1">
                <a:solidFill>
                  <a:prstClr val="black"/>
                </a:solidFill>
                <a:latin typeface="Microsoft New Tai Lue"/>
                <a:ea typeface="Calibri" panose="020F0502020204030204" pitchFamily="34" charset="0"/>
                <a:cs typeface="Times New Roman" panose="02020603050405020304" pitchFamily="18" charset="0"/>
              </a:rPr>
              <a:t>knappen</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Vælg</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Skabelon</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vælge</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mellem</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skabeloner</a:t>
            </a:r>
            <a:endParaRPr lang="en-GB" sz="800" dirty="0">
              <a:solidFill>
                <a:prstClr val="black"/>
              </a:solidFill>
              <a:latin typeface="Microsoft New Tai Lue"/>
              <a:ea typeface="Calibri" panose="020F0502020204030204" pitchFamily="34" charset="0"/>
              <a:cs typeface="Times New Roman" panose="02020603050405020304" pitchFamily="18" charset="0"/>
            </a:endParaRPr>
          </a:p>
          <a:p>
            <a:pPr marL="88890" indent="-88890" defTabSz="914296" fontAlgn="auto">
              <a:lnSpc>
                <a:spcPct val="115000"/>
              </a:lnSpc>
              <a:spcBef>
                <a:spcPts val="0"/>
              </a:spcBef>
              <a:spcAft>
                <a:spcPts val="0"/>
              </a:spcAft>
              <a:buFont typeface="Arial" panose="020B0604020202020204" pitchFamily="34" charset="0"/>
              <a:buChar char="•"/>
            </a:pPr>
            <a:r>
              <a:rPr lang="en-GB" sz="800" dirty="0" err="1">
                <a:solidFill>
                  <a:prstClr val="black"/>
                </a:solidFill>
                <a:latin typeface="Microsoft New Tai Lue"/>
                <a:ea typeface="Calibri" panose="020F0502020204030204" pitchFamily="34" charset="0"/>
                <a:cs typeface="Times New Roman" panose="02020603050405020304" pitchFamily="18" charset="0"/>
              </a:rPr>
              <a:t>på</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henholdsvis</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dansk</a:t>
            </a:r>
            <a:r>
              <a:rPr lang="en-GB" sz="800" dirty="0">
                <a:solidFill>
                  <a:prstClr val="black"/>
                </a:solidFill>
                <a:latin typeface="Microsoft New Tai Lue"/>
                <a:ea typeface="Calibri" panose="020F0502020204030204" pitchFamily="34" charset="0"/>
                <a:cs typeface="Times New Roman" panose="02020603050405020304" pitchFamily="18" charset="0"/>
              </a:rPr>
              <a:t> og </a:t>
            </a:r>
            <a:r>
              <a:rPr lang="en-GB" sz="800" dirty="0" err="1">
                <a:solidFill>
                  <a:prstClr val="black"/>
                </a:solidFill>
                <a:latin typeface="Microsoft New Tai Lue"/>
                <a:ea typeface="Calibri" panose="020F0502020204030204" pitchFamily="34" charset="0"/>
                <a:cs typeface="Times New Roman" panose="02020603050405020304" pitchFamily="18" charset="0"/>
              </a:rPr>
              <a:t>engelsk</a:t>
            </a:r>
            <a:r>
              <a:rPr lang="en-GB" sz="800" dirty="0">
                <a:solidFill>
                  <a:prstClr val="black"/>
                </a:solidFill>
                <a:latin typeface="Microsoft New Tai Lue"/>
                <a:ea typeface="Calibri" panose="020F0502020204030204" pitchFamily="34" charset="0"/>
                <a:cs typeface="Times New Roman" panose="02020603050405020304" pitchFamily="18" charset="0"/>
              </a:rPr>
              <a:t> </a:t>
            </a:r>
          </a:p>
          <a:p>
            <a:pPr marL="88890" indent="-88890" defTabSz="914296" fontAlgn="auto">
              <a:lnSpc>
                <a:spcPct val="115000"/>
              </a:lnSpc>
              <a:spcBef>
                <a:spcPts val="0"/>
              </a:spcBef>
              <a:spcAft>
                <a:spcPts val="0"/>
              </a:spcAft>
              <a:buFont typeface="Arial" panose="020B0604020202020204" pitchFamily="34" charset="0"/>
              <a:buChar char="•"/>
            </a:pPr>
            <a:r>
              <a:rPr lang="en-GB" sz="800" dirty="0">
                <a:solidFill>
                  <a:prstClr val="black"/>
                </a:solidFill>
                <a:latin typeface="Microsoft New Tai Lue"/>
                <a:ea typeface="Calibri" panose="020F0502020204030204" pitchFamily="34" charset="0"/>
                <a:cs typeface="Times New Roman" panose="02020603050405020304" pitchFamily="18" charset="0"/>
              </a:rPr>
              <a:t>i </a:t>
            </a:r>
            <a:r>
              <a:rPr lang="en-GB" sz="800" dirty="0" err="1">
                <a:solidFill>
                  <a:prstClr val="black"/>
                </a:solidFill>
                <a:latin typeface="Microsoft New Tai Lue"/>
                <a:ea typeface="Calibri" panose="020F0502020204030204" pitchFamily="34" charset="0"/>
                <a:cs typeface="Times New Roman" panose="02020603050405020304" pitchFamily="18" charset="0"/>
              </a:rPr>
              <a:t>formaterne</a:t>
            </a:r>
            <a:r>
              <a:rPr lang="en-GB" sz="800" dirty="0">
                <a:solidFill>
                  <a:prstClr val="black"/>
                </a:solidFill>
                <a:latin typeface="Microsoft New Tai Lue"/>
                <a:ea typeface="Calibri" panose="020F0502020204030204" pitchFamily="34" charset="0"/>
                <a:cs typeface="Times New Roman" panose="02020603050405020304" pitchFamily="18" charset="0"/>
              </a:rPr>
              <a:t> 4:3 og 16:9</a:t>
            </a:r>
          </a:p>
          <a:p>
            <a:pPr marL="88890" indent="-88890" defTabSz="914296" fontAlgn="auto">
              <a:lnSpc>
                <a:spcPct val="115000"/>
              </a:lnSpc>
              <a:spcBef>
                <a:spcPts val="0"/>
              </a:spcBef>
              <a:spcAft>
                <a:spcPts val="0"/>
              </a:spcAft>
              <a:buFont typeface="Arial" panose="020B0604020202020204" pitchFamily="34" charset="0"/>
              <a:buChar char="•"/>
            </a:pPr>
            <a:r>
              <a:rPr lang="en-GB" sz="800" dirty="0">
                <a:solidFill>
                  <a:prstClr val="black"/>
                </a:solidFill>
                <a:latin typeface="Microsoft New Tai Lue"/>
                <a:ea typeface="Calibri" panose="020F0502020204030204" pitchFamily="34" charset="0"/>
                <a:cs typeface="Times New Roman" panose="02020603050405020304" pitchFamily="18" charset="0"/>
              </a:rPr>
              <a:t>i ”</a:t>
            </a:r>
            <a:r>
              <a:rPr lang="en-GB" sz="800" dirty="0" err="1">
                <a:solidFill>
                  <a:prstClr val="black"/>
                </a:solidFill>
                <a:latin typeface="Microsoft New Tai Lue"/>
                <a:ea typeface="Calibri" panose="020F0502020204030204" pitchFamily="34" charset="0"/>
                <a:cs typeface="Times New Roman" panose="02020603050405020304" pitchFamily="18" charset="0"/>
              </a:rPr>
              <a:t>fuld</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eller</a:t>
            </a:r>
            <a:r>
              <a:rPr lang="en-GB" sz="800" dirty="0">
                <a:solidFill>
                  <a:prstClr val="black"/>
                </a:solidFill>
                <a:latin typeface="Microsoft New Tai Lue"/>
                <a:ea typeface="Calibri" panose="020F0502020204030204" pitchFamily="34" charset="0"/>
                <a:cs typeface="Times New Roman" panose="02020603050405020304" pitchFamily="18" charset="0"/>
              </a:rPr>
              <a:t> ”tom” version (i den </a:t>
            </a:r>
            <a:r>
              <a:rPr lang="en-GB" sz="800" dirty="0" err="1">
                <a:solidFill>
                  <a:prstClr val="black"/>
                </a:solidFill>
                <a:latin typeface="Microsoft New Tai Lue"/>
                <a:ea typeface="Calibri" panose="020F0502020204030204" pitchFamily="34" charset="0"/>
                <a:cs typeface="Times New Roman" panose="02020603050405020304" pitchFamily="18" charset="0"/>
              </a:rPr>
              <a:t>fulde</a:t>
            </a:r>
            <a:r>
              <a:rPr lang="en-GB" sz="800" dirty="0">
                <a:solidFill>
                  <a:prstClr val="black"/>
                </a:solidFill>
                <a:latin typeface="Microsoft New Tai Lue"/>
                <a:ea typeface="Calibri" panose="020F0502020204030204" pitchFamily="34" charset="0"/>
                <a:cs typeface="Times New Roman" panose="02020603050405020304" pitchFamily="18" charset="0"/>
              </a:rPr>
              <a:t> version </a:t>
            </a:r>
            <a:r>
              <a:rPr lang="en-GB" sz="800" dirty="0" err="1">
                <a:solidFill>
                  <a:prstClr val="black"/>
                </a:solidFill>
                <a:latin typeface="Microsoft New Tai Lue"/>
                <a:ea typeface="Calibri" panose="020F0502020204030204" pitchFamily="34" charset="0"/>
                <a:cs typeface="Times New Roman" panose="02020603050405020304" pitchFamily="18" charset="0"/>
              </a:rPr>
              <a:t>ser</a:t>
            </a:r>
            <a:r>
              <a:rPr lang="en-GB" sz="800" dirty="0">
                <a:solidFill>
                  <a:prstClr val="black"/>
                </a:solidFill>
                <a:latin typeface="Microsoft New Tai Lue"/>
                <a:ea typeface="Calibri" panose="020F0502020204030204" pitchFamily="34" charset="0"/>
                <a:cs typeface="Times New Roman" panose="02020603050405020304" pitchFamily="18" charset="0"/>
              </a:rPr>
              <a:t> du et </a:t>
            </a:r>
            <a:r>
              <a:rPr lang="en-GB" sz="800" dirty="0" err="1">
                <a:solidFill>
                  <a:prstClr val="black"/>
                </a:solidFill>
                <a:latin typeface="Microsoft New Tai Lue"/>
                <a:ea typeface="Calibri" panose="020F0502020204030204" pitchFamily="34" charset="0"/>
                <a:cs typeface="Times New Roman" panose="02020603050405020304" pitchFamily="18" charset="0"/>
              </a:rPr>
              <a:t>eksempel</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på</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hver</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diastype</a:t>
            </a:r>
            <a:r>
              <a:rPr lang="en-GB" sz="800" dirty="0">
                <a:solidFill>
                  <a:prstClr val="black"/>
                </a:solidFill>
                <a:latin typeface="Microsoft New Tai Lue"/>
                <a:ea typeface="Calibri" panose="020F0502020204030204" pitchFamily="34" charset="0"/>
                <a:cs typeface="Times New Roman" panose="02020603050405020304" pitchFamily="18" charset="0"/>
              </a:rPr>
              <a:t> i </a:t>
            </a:r>
            <a:r>
              <a:rPr lang="en-GB" sz="800" dirty="0" err="1">
                <a:solidFill>
                  <a:prstClr val="black"/>
                </a:solidFill>
                <a:latin typeface="Microsoft New Tai Lue"/>
                <a:ea typeface="Calibri" panose="020F0502020204030204" pitchFamily="34" charset="0"/>
                <a:cs typeface="Times New Roman" panose="02020603050405020304" pitchFamily="18" charset="0"/>
              </a:rPr>
              <a:t>venstrespalten</a:t>
            </a:r>
            <a:r>
              <a:rPr lang="en-GB" sz="800" dirty="0">
                <a:solidFill>
                  <a:prstClr val="black"/>
                </a:solidFill>
                <a:latin typeface="Microsoft New Tai Lue"/>
                <a:ea typeface="Calibri" panose="020F0502020204030204" pitchFamily="34" charset="0"/>
                <a:cs typeface="Times New Roman" panose="02020603050405020304" pitchFamily="18" charset="0"/>
              </a:rPr>
              <a:t>)</a:t>
            </a:r>
          </a:p>
          <a:p>
            <a:pPr marL="88890" indent="-88890" defTabSz="914296" fontAlgn="auto">
              <a:lnSpc>
                <a:spcPct val="115000"/>
              </a:lnSpc>
              <a:spcBef>
                <a:spcPts val="0"/>
              </a:spcBef>
              <a:spcAft>
                <a:spcPts val="1000"/>
              </a:spcAft>
              <a:buFont typeface="Arial" panose="020B0604020202020204" pitchFamily="34" charset="0"/>
              <a:buChar char="•"/>
            </a:pPr>
            <a:r>
              <a:rPr lang="en-GB" sz="800" dirty="0" err="1">
                <a:solidFill>
                  <a:prstClr val="black"/>
                </a:solidFill>
                <a:latin typeface="Microsoft New Tai Lue"/>
                <a:ea typeface="Calibri" panose="020F0502020204030204" pitchFamily="34" charset="0"/>
                <a:cs typeface="Times New Roman" panose="02020603050405020304" pitchFamily="18" charset="0"/>
              </a:rPr>
              <a:t>samt</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en</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demopræsentation</a:t>
            </a:r>
            <a:r>
              <a:rPr lang="en-GB" sz="800" dirty="0">
                <a:solidFill>
                  <a:prstClr val="black"/>
                </a:solidFill>
                <a:latin typeface="Microsoft New Tai Lue"/>
                <a:ea typeface="Calibri" panose="020F0502020204030204" pitchFamily="34" charset="0"/>
                <a:cs typeface="Times New Roman" panose="02020603050405020304" pitchFamily="18" charset="0"/>
              </a:rPr>
              <a:t> med </a:t>
            </a:r>
            <a:r>
              <a:rPr lang="en-GB" sz="800" dirty="0" err="1">
                <a:solidFill>
                  <a:prstClr val="black"/>
                </a:solidFill>
                <a:latin typeface="Microsoft New Tai Lue"/>
                <a:ea typeface="Calibri" panose="020F0502020204030204" pitchFamily="34" charset="0"/>
                <a:cs typeface="Times New Roman" panose="02020603050405020304" pitchFamily="18" charset="0"/>
              </a:rPr>
              <a:t>indsat</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tekst</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på</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engelsk</a:t>
            </a:r>
            <a:endParaRPr lang="en-GB" sz="800" dirty="0">
              <a:solidFill>
                <a:prstClr val="black"/>
              </a:solidFill>
              <a:latin typeface="Microsoft New Tai Lue"/>
              <a:ea typeface="Calibri" panose="020F0502020204030204" pitchFamily="34" charset="0"/>
              <a:cs typeface="Times New Roman" panose="02020603050405020304" pitchFamily="18" charset="0"/>
            </a:endParaRPr>
          </a:p>
          <a:p>
            <a:pPr defTabSz="914296" fontAlgn="auto">
              <a:lnSpc>
                <a:spcPct val="115000"/>
              </a:lnSpc>
              <a:spcBef>
                <a:spcPts val="0"/>
              </a:spcBef>
              <a:spcAft>
                <a:spcPts val="1000"/>
              </a:spcAft>
            </a:pPr>
            <a:r>
              <a:rPr lang="en-GB" sz="800" dirty="0" err="1">
                <a:solidFill>
                  <a:prstClr val="black"/>
                </a:solidFill>
                <a:latin typeface="Microsoft New Tai Lue"/>
                <a:ea typeface="Calibri" panose="020F0502020204030204" pitchFamily="34" charset="0"/>
                <a:cs typeface="Times New Roman" panose="02020603050405020304" pitchFamily="18" charset="0"/>
              </a:rPr>
              <a:t>Hvis</a:t>
            </a:r>
            <a:r>
              <a:rPr lang="en-GB" sz="800" dirty="0">
                <a:solidFill>
                  <a:prstClr val="black"/>
                </a:solidFill>
                <a:latin typeface="Microsoft New Tai Lue"/>
                <a:ea typeface="Calibri" panose="020F0502020204030204" pitchFamily="34" charset="0"/>
                <a:cs typeface="Times New Roman" panose="02020603050405020304" pitchFamily="18" charset="0"/>
              </a:rPr>
              <a:t> du </a:t>
            </a:r>
            <a:r>
              <a:rPr lang="en-GB" sz="800" dirty="0" err="1">
                <a:solidFill>
                  <a:prstClr val="black"/>
                </a:solidFill>
                <a:latin typeface="Microsoft New Tai Lue"/>
                <a:ea typeface="Calibri" panose="020F0502020204030204" pitchFamily="34" charset="0"/>
                <a:cs typeface="Times New Roman" panose="02020603050405020304" pitchFamily="18" charset="0"/>
              </a:rPr>
              <a:t>bruger</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en</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fuld</a:t>
            </a:r>
            <a:r>
              <a:rPr lang="en-GB" sz="800" dirty="0">
                <a:solidFill>
                  <a:prstClr val="black"/>
                </a:solidFill>
                <a:latin typeface="Microsoft New Tai Lue"/>
                <a:ea typeface="Calibri" panose="020F0502020204030204" pitchFamily="34" charset="0"/>
                <a:cs typeface="Times New Roman" panose="02020603050405020304" pitchFamily="18" charset="0"/>
              </a:rPr>
              <a:t>” version, </a:t>
            </a:r>
            <a:r>
              <a:rPr lang="en-GB" sz="800" dirty="0" err="1">
                <a:solidFill>
                  <a:prstClr val="black"/>
                </a:solidFill>
                <a:latin typeface="Microsoft New Tai Lue"/>
                <a:ea typeface="Calibri" panose="020F0502020204030204" pitchFamily="34" charset="0"/>
                <a:cs typeface="Times New Roman" panose="02020603050405020304" pitchFamily="18" charset="0"/>
              </a:rPr>
              <a:t>skal</a:t>
            </a:r>
            <a:r>
              <a:rPr lang="en-GB" sz="800" dirty="0">
                <a:solidFill>
                  <a:prstClr val="black"/>
                </a:solidFill>
                <a:latin typeface="Microsoft New Tai Lue"/>
                <a:ea typeface="Calibri" panose="020F0502020204030204" pitchFamily="34" charset="0"/>
                <a:cs typeface="Times New Roman" panose="02020603050405020304" pitchFamily="18" charset="0"/>
              </a:rPr>
              <a:t> du </a:t>
            </a:r>
            <a:r>
              <a:rPr lang="en-GB" sz="800" dirty="0" err="1">
                <a:solidFill>
                  <a:prstClr val="black"/>
                </a:solidFill>
                <a:latin typeface="Microsoft New Tai Lue"/>
                <a:ea typeface="Calibri" panose="020F0502020204030204" pitchFamily="34" charset="0"/>
                <a:cs typeface="Times New Roman" panose="02020603050405020304" pitchFamily="18" charset="0"/>
              </a:rPr>
              <a:t>slette</a:t>
            </a:r>
            <a:r>
              <a:rPr lang="en-GB" sz="800" dirty="0">
                <a:solidFill>
                  <a:prstClr val="black"/>
                </a:solidFill>
                <a:latin typeface="Microsoft New Tai Lue"/>
                <a:ea typeface="Calibri" panose="020F0502020204030204" pitchFamily="34" charset="0"/>
                <a:cs typeface="Times New Roman" panose="02020603050405020304" pitchFamily="18" charset="0"/>
              </a:rPr>
              <a:t> de </a:t>
            </a:r>
            <a:r>
              <a:rPr lang="en-GB" sz="800" dirty="0" err="1">
                <a:solidFill>
                  <a:prstClr val="black"/>
                </a:solidFill>
                <a:latin typeface="Microsoft New Tai Lue"/>
                <a:ea typeface="Calibri" panose="020F0502020204030204" pitchFamily="34" charset="0"/>
                <a:cs typeface="Times New Roman" panose="02020603050405020304" pitchFamily="18" charset="0"/>
              </a:rPr>
              <a:t>dias</a:t>
            </a:r>
            <a:r>
              <a:rPr lang="en-GB" sz="800" dirty="0">
                <a:solidFill>
                  <a:prstClr val="black"/>
                </a:solidFill>
                <a:latin typeface="Microsoft New Tai Lue"/>
                <a:ea typeface="Calibri" panose="020F0502020204030204" pitchFamily="34" charset="0"/>
                <a:cs typeface="Times New Roman" panose="02020603050405020304" pitchFamily="18" charset="0"/>
              </a:rPr>
              <a:t>, du </a:t>
            </a:r>
            <a:r>
              <a:rPr lang="en-GB" sz="800" dirty="0" err="1">
                <a:solidFill>
                  <a:prstClr val="black"/>
                </a:solidFill>
                <a:latin typeface="Microsoft New Tai Lue"/>
                <a:ea typeface="Calibri" panose="020F0502020204030204" pitchFamily="34" charset="0"/>
                <a:cs typeface="Times New Roman" panose="02020603050405020304" pitchFamily="18" charset="0"/>
              </a:rPr>
              <a:t>ikke</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vil</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bruge</a:t>
            </a:r>
            <a:r>
              <a:rPr lang="en-GB" sz="800" dirty="0">
                <a:solidFill>
                  <a:prstClr val="black"/>
                </a:solidFill>
                <a:latin typeface="Microsoft New Tai Lue"/>
                <a:ea typeface="Calibri" panose="020F0502020204030204" pitchFamily="34" charset="0"/>
                <a:cs typeface="Times New Roman" panose="02020603050405020304" pitchFamily="18" charset="0"/>
              </a:rPr>
              <a:t>.</a:t>
            </a:r>
            <a:br>
              <a:rPr lang="en-GB" sz="800" dirty="0">
                <a:solidFill>
                  <a:prstClr val="black"/>
                </a:solidFill>
                <a:latin typeface="Microsoft New Tai Lue"/>
                <a:ea typeface="Calibri" panose="020F0502020204030204" pitchFamily="34" charset="0"/>
                <a:cs typeface="Times New Roman" panose="02020603050405020304" pitchFamily="18" charset="0"/>
              </a:rPr>
            </a:br>
            <a:br>
              <a:rPr lang="en-GB" sz="800" dirty="0">
                <a:solidFill>
                  <a:prstClr val="black"/>
                </a:solidFill>
                <a:latin typeface="Microsoft New Tai Lue"/>
                <a:ea typeface="Calibri" panose="020F0502020204030204" pitchFamily="34" charset="0"/>
                <a:cs typeface="Times New Roman" panose="02020603050405020304" pitchFamily="18" charset="0"/>
              </a:rPr>
            </a:br>
            <a:r>
              <a:rPr lang="en-GB" sz="800" dirty="0">
                <a:solidFill>
                  <a:prstClr val="black"/>
                </a:solidFill>
                <a:latin typeface="Microsoft New Tai Lue"/>
                <a:ea typeface="Calibri" panose="020F0502020204030204" pitchFamily="34" charset="0"/>
                <a:cs typeface="Times New Roman" panose="02020603050405020304" pitchFamily="18" charset="0"/>
              </a:rPr>
              <a:t>Mac-</a:t>
            </a:r>
            <a:r>
              <a:rPr lang="en-GB" sz="800" dirty="0" err="1">
                <a:solidFill>
                  <a:prstClr val="black"/>
                </a:solidFill>
                <a:latin typeface="Microsoft New Tai Lue"/>
                <a:ea typeface="Calibri" panose="020F0502020204030204" pitchFamily="34" charset="0"/>
                <a:cs typeface="Times New Roman" panose="02020603050405020304" pitchFamily="18" charset="0"/>
              </a:rPr>
              <a:t>brugere</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m.fl</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kan</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hente</a:t>
            </a:r>
            <a:r>
              <a:rPr lang="en-GB" sz="800" dirty="0">
                <a:solidFill>
                  <a:prstClr val="black"/>
                </a:solidFill>
                <a:latin typeface="Microsoft New Tai Lue"/>
                <a:ea typeface="Calibri" panose="020F0502020204030204" pitchFamily="34" charset="0"/>
                <a:cs typeface="Times New Roman" panose="02020603050405020304" pitchFamily="18" charset="0"/>
              </a:rPr>
              <a:t> PowerPoint-</a:t>
            </a:r>
            <a:r>
              <a:rPr lang="en-GB" sz="800" dirty="0" err="1">
                <a:solidFill>
                  <a:prstClr val="black"/>
                </a:solidFill>
                <a:latin typeface="Microsoft New Tai Lue"/>
                <a:ea typeface="Calibri" panose="020F0502020204030204" pitchFamily="34" charset="0"/>
                <a:cs typeface="Times New Roman" panose="02020603050405020304" pitchFamily="18" charset="0"/>
              </a:rPr>
              <a:t>skabelonerne</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på</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a:solidFill>
                  <a:srgbClr val="42759B"/>
                </a:solidFill>
                <a:latin typeface="Microsoft New Tai Lue"/>
                <a:ea typeface="Calibri" panose="020F0502020204030204" pitchFamily="34" charset="0"/>
                <a:cs typeface="Times New Roman" panose="02020603050405020304" pitchFamily="18" charset="0"/>
                <a:hlinkClick r:id="rId2"/>
              </a:rPr>
              <a:t>www.designguide.ku.dk/ku/</a:t>
            </a:r>
            <a:br>
              <a:rPr lang="en-GB" sz="800" dirty="0">
                <a:solidFill>
                  <a:srgbClr val="42759B"/>
                </a:solidFill>
                <a:latin typeface="Microsoft New Tai Lue"/>
                <a:ea typeface="Calibri" panose="020F0502020204030204" pitchFamily="34" charset="0"/>
                <a:cs typeface="Times New Roman" panose="02020603050405020304" pitchFamily="18" charset="0"/>
                <a:hlinkClick r:id="rId2"/>
              </a:rPr>
            </a:br>
            <a:r>
              <a:rPr lang="en-GB" sz="800" dirty="0" err="1">
                <a:solidFill>
                  <a:srgbClr val="42759B"/>
                </a:solidFill>
                <a:latin typeface="Microsoft New Tai Lue"/>
                <a:ea typeface="Calibri" panose="020F0502020204030204" pitchFamily="34" charset="0"/>
                <a:cs typeface="Times New Roman" panose="02020603050405020304" pitchFamily="18" charset="0"/>
                <a:hlinkClick r:id="rId2"/>
              </a:rPr>
              <a:t>skabeloner</a:t>
            </a:r>
            <a:r>
              <a:rPr lang="en-GB" sz="800" dirty="0">
                <a:solidFill>
                  <a:srgbClr val="42759B"/>
                </a:solidFill>
                <a:latin typeface="Microsoft New Tai Lue"/>
                <a:ea typeface="Calibri" panose="020F0502020204030204" pitchFamily="34" charset="0"/>
                <a:cs typeface="Times New Roman" panose="02020603050405020304" pitchFamily="18" charset="0"/>
                <a:hlinkClick r:id="rId2"/>
              </a:rPr>
              <a:t>/</a:t>
            </a:r>
            <a:r>
              <a:rPr lang="en-GB" sz="800" dirty="0" err="1">
                <a:solidFill>
                  <a:srgbClr val="42759B"/>
                </a:solidFill>
                <a:latin typeface="Microsoft New Tai Lue"/>
                <a:ea typeface="Calibri" panose="020F0502020204030204" pitchFamily="34" charset="0"/>
                <a:cs typeface="Times New Roman" panose="02020603050405020304" pitchFamily="18" charset="0"/>
                <a:hlinkClick r:id="rId2"/>
              </a:rPr>
              <a:t>powerpoint</a:t>
            </a:r>
            <a:r>
              <a:rPr lang="en-GB" sz="800" dirty="0">
                <a:solidFill>
                  <a:srgbClr val="42759B"/>
                </a:solidFill>
                <a:latin typeface="Microsoft New Tai Lue"/>
                <a:ea typeface="Calibri" panose="020F0502020204030204" pitchFamily="34" charset="0"/>
                <a:cs typeface="Times New Roman" panose="02020603050405020304" pitchFamily="18" charset="0"/>
                <a:hlinkClick r:id="rId2"/>
              </a:rPr>
              <a:t>/</a:t>
            </a:r>
            <a:br>
              <a:rPr lang="en-GB" sz="800" dirty="0">
                <a:solidFill>
                  <a:srgbClr val="42759B"/>
                </a:solidFill>
                <a:latin typeface="Microsoft New Tai Lue"/>
                <a:ea typeface="Calibri" panose="020F0502020204030204" pitchFamily="34" charset="0"/>
                <a:cs typeface="Times New Roman" panose="02020603050405020304" pitchFamily="18" charset="0"/>
                <a:hlinkClick r:id="rId2"/>
              </a:rPr>
            </a:br>
            <a:r>
              <a:rPr lang="en-GB" sz="800" dirty="0" err="1">
                <a:solidFill>
                  <a:srgbClr val="42759B"/>
                </a:solidFill>
                <a:latin typeface="Microsoft New Tai Lue"/>
                <a:ea typeface="Calibri" panose="020F0502020204030204" pitchFamily="34" charset="0"/>
                <a:cs typeface="Times New Roman" panose="02020603050405020304" pitchFamily="18" charset="0"/>
                <a:hlinkClick r:id="rId2"/>
              </a:rPr>
              <a:t>praesentationer</a:t>
            </a:r>
            <a:r>
              <a:rPr lang="en-GB" sz="800" dirty="0">
                <a:solidFill>
                  <a:srgbClr val="42759B"/>
                </a:solidFill>
                <a:latin typeface="Microsoft New Tai Lue"/>
                <a:ea typeface="Calibri" panose="020F0502020204030204" pitchFamily="34" charset="0"/>
                <a:cs typeface="Times New Roman" panose="02020603050405020304" pitchFamily="18" charset="0"/>
                <a:hlinkClick r:id="rId2"/>
              </a:rPr>
              <a:t>/</a:t>
            </a:r>
            <a:endParaRPr lang="en-GB" sz="800" dirty="0">
              <a:solidFill>
                <a:srgbClr val="42759B"/>
              </a:solidFill>
              <a:latin typeface="Microsoft New Tai Lue"/>
              <a:ea typeface="Calibri" panose="020F0502020204030204" pitchFamily="34" charset="0"/>
              <a:cs typeface="Times New Roman" panose="02020603050405020304" pitchFamily="18" charset="0"/>
            </a:endParaRPr>
          </a:p>
        </p:txBody>
      </p:sp>
      <p:sp>
        <p:nvSpPr>
          <p:cNvPr id="49" name="Text Box 48"/>
          <p:cNvSpPr txBox="1">
            <a:spLocks noChangeArrowheads="1"/>
          </p:cNvSpPr>
          <p:nvPr userDrawn="1"/>
        </p:nvSpPr>
        <p:spPr bwMode="auto">
          <a:xfrm>
            <a:off x="1932494" y="4237558"/>
            <a:ext cx="1316661" cy="255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296" eaLnBrk="1" fontAlgn="auto" hangingPunct="1">
              <a:lnSpc>
                <a:spcPct val="90000"/>
              </a:lnSpc>
              <a:spcBef>
                <a:spcPts val="0"/>
              </a:spcBef>
              <a:spcAft>
                <a:spcPts val="600"/>
              </a:spcAft>
              <a:defRPr/>
            </a:pPr>
            <a:r>
              <a:rPr lang="en-GB" sz="1100" b="1" noProof="1">
                <a:solidFill>
                  <a:prstClr val="black"/>
                </a:solidFill>
                <a:latin typeface="Microsoft New Tai Lue"/>
                <a:cs typeface="Arial" panose="020B0604020202020204" pitchFamily="34" charset="0"/>
              </a:rPr>
              <a:t>Indsæt  din enheds navn (fx institut), sidenummer og dato</a:t>
            </a:r>
            <a:br>
              <a:rPr lang="en-GB" sz="1100" b="1" noProof="1">
                <a:solidFill>
                  <a:prstClr val="black"/>
                </a:solidFill>
                <a:latin typeface="Microsoft New Tai Lue"/>
                <a:cs typeface="Arial" panose="020B0604020202020204" pitchFamily="34" charset="0"/>
              </a:rPr>
            </a:br>
            <a:r>
              <a:rPr lang="en-GB" sz="800" b="1" dirty="0">
                <a:solidFill>
                  <a:prstClr val="black"/>
                </a:solidFill>
                <a:latin typeface="Microsoft New Tai Lue"/>
                <a:ea typeface="Calibri" panose="020F0502020204030204" pitchFamily="34" charset="0"/>
                <a:cs typeface="Times New Roman" panose="02020603050405020304" pitchFamily="18" charset="0"/>
              </a:rPr>
              <a:t>1. </a:t>
            </a:r>
            <a:r>
              <a:rPr lang="en-GB" sz="800" dirty="0" err="1">
                <a:solidFill>
                  <a:prstClr val="black"/>
                </a:solidFill>
                <a:latin typeface="Microsoft New Tai Lue"/>
                <a:ea typeface="Calibri" panose="020F0502020204030204" pitchFamily="34" charset="0"/>
                <a:cs typeface="Times New Roman" panose="02020603050405020304" pitchFamily="18" charset="0"/>
              </a:rPr>
              <a:t>Vælg</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b="1" dirty="0" err="1">
                <a:solidFill>
                  <a:prstClr val="black"/>
                </a:solidFill>
                <a:latin typeface="Microsoft New Tai Lue"/>
                <a:ea typeface="Calibri" panose="020F0502020204030204" pitchFamily="34" charset="0"/>
                <a:cs typeface="Times New Roman" panose="02020603050405020304" pitchFamily="18" charset="0"/>
              </a:rPr>
              <a:t>Indsæt</a:t>
            </a:r>
            <a:r>
              <a:rPr lang="en-GB" sz="800" b="1" dirty="0">
                <a:solidFill>
                  <a:prstClr val="black"/>
                </a:solidFill>
                <a:latin typeface="Microsoft New Tai Lue"/>
                <a:ea typeface="Calibri" panose="020F0502020204030204" pitchFamily="34" charset="0"/>
                <a:cs typeface="Times New Roman" panose="02020603050405020304" pitchFamily="18" charset="0"/>
              </a:rPr>
              <a:t> </a:t>
            </a:r>
            <a:r>
              <a:rPr lang="en-GB" sz="800" dirty="0">
                <a:solidFill>
                  <a:prstClr val="black"/>
                </a:solidFill>
                <a:latin typeface="Microsoft New Tai Lue"/>
                <a:ea typeface="Calibri" panose="020F0502020204030204" pitchFamily="34" charset="0"/>
                <a:cs typeface="Times New Roman" panose="02020603050405020304" pitchFamily="18" charset="0"/>
              </a:rPr>
              <a:t>i </a:t>
            </a:r>
            <a:r>
              <a:rPr lang="en-GB" sz="800" dirty="0" err="1">
                <a:solidFill>
                  <a:prstClr val="black"/>
                </a:solidFill>
                <a:latin typeface="Microsoft New Tai Lue"/>
                <a:ea typeface="Calibri" panose="020F0502020204030204" pitchFamily="34" charset="0"/>
                <a:cs typeface="Times New Roman" panose="02020603050405020304" pitchFamily="18" charset="0"/>
              </a:rPr>
              <a:t>topmenuen</a:t>
            </a:r>
            <a:r>
              <a:rPr lang="en-GB" sz="800" dirty="0">
                <a:solidFill>
                  <a:prstClr val="black"/>
                </a:solidFill>
                <a:latin typeface="Microsoft New Tai Lue"/>
                <a:ea typeface="Calibri" panose="020F0502020204030204" pitchFamily="34" charset="0"/>
                <a:cs typeface="Times New Roman" panose="02020603050405020304" pitchFamily="18" charset="0"/>
              </a:rPr>
              <a:t> </a:t>
            </a:r>
          </a:p>
          <a:p>
            <a:pPr defTabSz="914296" fontAlgn="auto">
              <a:lnSpc>
                <a:spcPct val="90000"/>
              </a:lnSpc>
              <a:spcBef>
                <a:spcPts val="0"/>
              </a:spcBef>
              <a:spcAft>
                <a:spcPts val="1000"/>
              </a:spcAft>
            </a:pPr>
            <a:r>
              <a:rPr lang="en-GB" sz="800" b="1" dirty="0">
                <a:solidFill>
                  <a:prstClr val="black"/>
                </a:solidFill>
                <a:latin typeface="Microsoft New Tai Lue"/>
                <a:ea typeface="Calibri" panose="020F0502020204030204" pitchFamily="34" charset="0"/>
                <a:cs typeface="Times New Roman" panose="02020603050405020304" pitchFamily="18" charset="0"/>
              </a:rPr>
              <a:t>2. </a:t>
            </a:r>
            <a:r>
              <a:rPr lang="en-GB" sz="800" dirty="0" err="1">
                <a:solidFill>
                  <a:prstClr val="black"/>
                </a:solidFill>
                <a:latin typeface="Microsoft New Tai Lue"/>
                <a:ea typeface="Calibri" panose="020F0502020204030204" pitchFamily="34" charset="0"/>
                <a:cs typeface="Times New Roman" panose="02020603050405020304" pitchFamily="18" charset="0"/>
              </a:rPr>
              <a:t>Vælg</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b="1" dirty="0" err="1">
                <a:solidFill>
                  <a:prstClr val="black"/>
                </a:solidFill>
                <a:latin typeface="Microsoft New Tai Lue"/>
                <a:ea typeface="Calibri" panose="020F0502020204030204" pitchFamily="34" charset="0"/>
                <a:cs typeface="Times New Roman" panose="02020603050405020304" pitchFamily="18" charset="0"/>
              </a:rPr>
              <a:t>Sidehoved</a:t>
            </a:r>
            <a:r>
              <a:rPr lang="en-GB" sz="800" b="1" dirty="0">
                <a:solidFill>
                  <a:prstClr val="black"/>
                </a:solidFill>
                <a:latin typeface="Microsoft New Tai Lue"/>
                <a:ea typeface="Calibri" panose="020F0502020204030204" pitchFamily="34" charset="0"/>
                <a:cs typeface="Times New Roman" panose="02020603050405020304" pitchFamily="18" charset="0"/>
              </a:rPr>
              <a:t> og </a:t>
            </a:r>
            <a:r>
              <a:rPr lang="en-GB" sz="800" b="1" dirty="0" err="1">
                <a:solidFill>
                  <a:prstClr val="black"/>
                </a:solidFill>
                <a:latin typeface="Microsoft New Tai Lue"/>
                <a:ea typeface="Calibri" panose="020F0502020204030204" pitchFamily="34" charset="0"/>
                <a:cs typeface="Times New Roman" panose="02020603050405020304" pitchFamily="18" charset="0"/>
              </a:rPr>
              <a:t>Sidefod</a:t>
            </a:r>
            <a:endParaRPr lang="en-GB" sz="800" b="1" dirty="0">
              <a:solidFill>
                <a:prstClr val="black"/>
              </a:solidFill>
              <a:latin typeface="Microsoft New Tai Lue"/>
              <a:ea typeface="Calibri" panose="020F0502020204030204" pitchFamily="34" charset="0"/>
              <a:cs typeface="Times New Roman" panose="02020603050405020304" pitchFamily="18" charset="0"/>
            </a:endParaRPr>
          </a:p>
          <a:p>
            <a:pPr defTabSz="914296" fontAlgn="auto">
              <a:lnSpc>
                <a:spcPct val="90000"/>
              </a:lnSpc>
              <a:spcBef>
                <a:spcPts val="0"/>
              </a:spcBef>
              <a:spcAft>
                <a:spcPts val="1000"/>
              </a:spcAft>
            </a:pPr>
            <a:r>
              <a:rPr lang="en-GB" sz="800" b="1" dirty="0">
                <a:solidFill>
                  <a:prstClr val="black"/>
                </a:solidFill>
                <a:latin typeface="Microsoft New Tai Lue"/>
                <a:ea typeface="Calibri" panose="020F0502020204030204" pitchFamily="34" charset="0"/>
                <a:cs typeface="Times New Roman" panose="02020603050405020304" pitchFamily="18" charset="0"/>
              </a:rPr>
              <a:t>3. </a:t>
            </a:r>
            <a:r>
              <a:rPr lang="en-GB" sz="800" dirty="0" err="1">
                <a:solidFill>
                  <a:prstClr val="black"/>
                </a:solidFill>
                <a:latin typeface="Microsoft New Tai Lue"/>
                <a:ea typeface="Calibri" panose="020F0502020204030204" pitchFamily="34" charset="0"/>
                <a:cs typeface="Times New Roman" panose="02020603050405020304" pitchFamily="18" charset="0"/>
              </a:rPr>
              <a:t>Udfyld</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felterne</a:t>
            </a:r>
            <a:endParaRPr lang="en-GB" sz="800" dirty="0">
              <a:solidFill>
                <a:prstClr val="black"/>
              </a:solidFill>
              <a:latin typeface="Microsoft New Tai Lue"/>
              <a:ea typeface="Calibri" panose="020F0502020204030204" pitchFamily="34" charset="0"/>
              <a:cs typeface="Times New Roman" panose="02020603050405020304" pitchFamily="18" charset="0"/>
            </a:endParaRPr>
          </a:p>
          <a:p>
            <a:pPr defTabSz="914296" fontAlgn="auto">
              <a:lnSpc>
                <a:spcPct val="90000"/>
              </a:lnSpc>
              <a:spcBef>
                <a:spcPts val="0"/>
              </a:spcBef>
              <a:spcAft>
                <a:spcPts val="1000"/>
              </a:spcAft>
            </a:pPr>
            <a:r>
              <a:rPr lang="en-GB" sz="800" dirty="0">
                <a:solidFill>
                  <a:prstClr val="black"/>
                </a:solidFill>
                <a:latin typeface="Microsoft New Tai Lue"/>
                <a:ea typeface="Calibri" panose="020F0502020204030204" pitchFamily="34" charset="0"/>
                <a:cs typeface="Times New Roman" panose="02020603050405020304" pitchFamily="18" charset="0"/>
              </a:rPr>
              <a:t>4. </a:t>
            </a:r>
            <a:r>
              <a:rPr lang="en-GB" sz="800" dirty="0" err="1">
                <a:solidFill>
                  <a:prstClr val="black"/>
                </a:solidFill>
                <a:latin typeface="Microsoft New Tai Lue"/>
                <a:ea typeface="Calibri" panose="020F0502020204030204" pitchFamily="34" charset="0"/>
                <a:cs typeface="Times New Roman" panose="02020603050405020304" pitchFamily="18" charset="0"/>
              </a:rPr>
              <a:t>Vælg</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b="1" dirty="0" err="1">
                <a:solidFill>
                  <a:prstClr val="black"/>
                </a:solidFill>
                <a:latin typeface="Microsoft New Tai Lue"/>
                <a:ea typeface="Calibri" panose="020F0502020204030204" pitchFamily="34" charset="0"/>
                <a:cs typeface="Times New Roman" panose="02020603050405020304" pitchFamily="18" charset="0"/>
              </a:rPr>
              <a:t>Anvend</a:t>
            </a:r>
            <a:r>
              <a:rPr lang="en-GB" sz="800" b="1" dirty="0">
                <a:solidFill>
                  <a:prstClr val="black"/>
                </a:solidFill>
                <a:latin typeface="Microsoft New Tai Lue"/>
                <a:ea typeface="Calibri" panose="020F0502020204030204" pitchFamily="34" charset="0"/>
                <a:cs typeface="Times New Roman" panose="02020603050405020304" pitchFamily="18" charset="0"/>
              </a:rPr>
              <a:t> </a:t>
            </a:r>
            <a:r>
              <a:rPr lang="en-GB" sz="800" b="1" dirty="0" err="1">
                <a:solidFill>
                  <a:prstClr val="black"/>
                </a:solidFill>
                <a:latin typeface="Microsoft New Tai Lue"/>
                <a:ea typeface="Calibri" panose="020F0502020204030204" pitchFamily="34" charset="0"/>
                <a:cs typeface="Times New Roman" panose="02020603050405020304" pitchFamily="18" charset="0"/>
              </a:rPr>
              <a:t>på</a:t>
            </a:r>
            <a:r>
              <a:rPr lang="en-GB" sz="800" b="1" dirty="0">
                <a:solidFill>
                  <a:prstClr val="black"/>
                </a:solidFill>
                <a:latin typeface="Microsoft New Tai Lue"/>
                <a:ea typeface="Calibri" panose="020F0502020204030204" pitchFamily="34" charset="0"/>
                <a:cs typeface="Times New Roman" panose="02020603050405020304" pitchFamily="18" charset="0"/>
              </a:rPr>
              <a:t> </a:t>
            </a:r>
            <a:r>
              <a:rPr lang="en-GB" sz="800" b="1" dirty="0" err="1">
                <a:solidFill>
                  <a:prstClr val="black"/>
                </a:solidFill>
                <a:latin typeface="Microsoft New Tai Lue"/>
                <a:ea typeface="Calibri" panose="020F0502020204030204" pitchFamily="34" charset="0"/>
                <a:cs typeface="Times New Roman" panose="02020603050405020304" pitchFamily="18" charset="0"/>
              </a:rPr>
              <a:t>alle</a:t>
            </a:r>
            <a:r>
              <a:rPr lang="en-GB" sz="800" b="1" dirty="0">
                <a:solidFill>
                  <a:prstClr val="black"/>
                </a:solidFill>
                <a:latin typeface="Microsoft New Tai Lue"/>
                <a:ea typeface="Calibri" panose="020F0502020204030204" pitchFamily="34" charset="0"/>
                <a:cs typeface="Times New Roman" panose="02020603050405020304" pitchFamily="18" charset="0"/>
              </a:rPr>
              <a:t> </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eller</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b="1" dirty="0" err="1">
                <a:solidFill>
                  <a:prstClr val="black"/>
                </a:solidFill>
                <a:latin typeface="Microsoft New Tai Lue"/>
                <a:ea typeface="Calibri" panose="020F0502020204030204" pitchFamily="34" charset="0"/>
                <a:cs typeface="Times New Roman" panose="02020603050405020304" pitchFamily="18" charset="0"/>
              </a:rPr>
              <a:t>Anvend</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hvis</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det</a:t>
            </a:r>
            <a:r>
              <a:rPr lang="en-GB" sz="800" dirty="0">
                <a:solidFill>
                  <a:prstClr val="black"/>
                </a:solidFill>
                <a:latin typeface="Microsoft New Tai Lue"/>
                <a:ea typeface="Calibri" panose="020F0502020204030204" pitchFamily="34" charset="0"/>
                <a:cs typeface="Times New Roman" panose="02020603050405020304" pitchFamily="18" charset="0"/>
              </a:rPr>
              <a:t> kun </a:t>
            </a:r>
            <a:r>
              <a:rPr lang="en-GB" sz="800" dirty="0" err="1">
                <a:solidFill>
                  <a:prstClr val="black"/>
                </a:solidFill>
                <a:latin typeface="Microsoft New Tai Lue"/>
                <a:ea typeface="Calibri" panose="020F0502020204030204" pitchFamily="34" charset="0"/>
                <a:cs typeface="Times New Roman" panose="02020603050405020304" pitchFamily="18" charset="0"/>
              </a:rPr>
              <a:t>skal</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være</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på</a:t>
            </a:r>
            <a:r>
              <a:rPr lang="en-GB" sz="800" dirty="0">
                <a:solidFill>
                  <a:prstClr val="black"/>
                </a:solidFill>
                <a:latin typeface="Microsoft New Tai Lue"/>
                <a:ea typeface="Calibri" panose="020F0502020204030204" pitchFamily="34" charset="0"/>
                <a:cs typeface="Times New Roman" panose="02020603050405020304" pitchFamily="18" charset="0"/>
              </a:rPr>
              <a:t> et </a:t>
            </a:r>
            <a:r>
              <a:rPr lang="en-GB" sz="800" dirty="0" err="1">
                <a:solidFill>
                  <a:prstClr val="black"/>
                </a:solidFill>
                <a:latin typeface="Microsoft New Tai Lue"/>
                <a:ea typeface="Calibri" panose="020F0502020204030204" pitchFamily="34" charset="0"/>
                <a:cs typeface="Times New Roman" panose="02020603050405020304" pitchFamily="18" charset="0"/>
              </a:rPr>
              <a:t>enkelt</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dias</a:t>
            </a:r>
            <a:r>
              <a:rPr lang="en-GB" sz="800" dirty="0">
                <a:solidFill>
                  <a:prstClr val="black"/>
                </a:solidFill>
                <a:latin typeface="Microsoft New Tai Lue"/>
                <a:ea typeface="Calibri" panose="020F0502020204030204" pitchFamily="34" charset="0"/>
                <a:cs typeface="Times New Roman" panose="02020603050405020304" pitchFamily="18" charset="0"/>
              </a:rPr>
              <a:t>/slide</a:t>
            </a:r>
          </a:p>
          <a:p>
            <a:pPr defTabSz="914296" fontAlgn="auto">
              <a:lnSpc>
                <a:spcPct val="90000"/>
              </a:lnSpc>
              <a:spcBef>
                <a:spcPts val="0"/>
              </a:spcBef>
              <a:spcAft>
                <a:spcPts val="1000"/>
              </a:spcAft>
            </a:pPr>
            <a:r>
              <a:rPr lang="en-GB" sz="800" dirty="0" err="1">
                <a:solidFill>
                  <a:prstClr val="black"/>
                </a:solidFill>
                <a:latin typeface="Microsoft New Tai Lue"/>
                <a:ea typeface="Calibri" panose="020F0502020204030204" pitchFamily="34" charset="0"/>
                <a:cs typeface="Times New Roman" panose="02020603050405020304" pitchFamily="18" charset="0"/>
              </a:rPr>
              <a:t>Oplysningerne</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placeres</a:t>
            </a:r>
            <a:r>
              <a:rPr lang="en-GB" sz="800" dirty="0">
                <a:solidFill>
                  <a:prstClr val="black"/>
                </a:solidFill>
                <a:latin typeface="Microsoft New Tai Lue"/>
                <a:ea typeface="Calibri" panose="020F0502020204030204" pitchFamily="34" charset="0"/>
                <a:cs typeface="Times New Roman" panose="02020603050405020304" pitchFamily="18" charset="0"/>
              </a:rPr>
              <a:t> i </a:t>
            </a:r>
            <a:r>
              <a:rPr lang="en-GB" sz="800" dirty="0" err="1">
                <a:solidFill>
                  <a:prstClr val="black"/>
                </a:solidFill>
                <a:latin typeface="Microsoft New Tai Lue"/>
                <a:ea typeface="Calibri" panose="020F0502020204030204" pitchFamily="34" charset="0"/>
                <a:cs typeface="Times New Roman" panose="02020603050405020304" pitchFamily="18" charset="0"/>
              </a:rPr>
              <a:t>højre</a:t>
            </a:r>
            <a:r>
              <a:rPr lang="en-GB" sz="800" dirty="0">
                <a:solidFill>
                  <a:prstClr val="black"/>
                </a:solidFill>
                <a:latin typeface="Microsoft New Tai Lue"/>
                <a:ea typeface="Calibri" panose="020F0502020204030204" pitchFamily="34" charset="0"/>
                <a:cs typeface="Times New Roman" panose="02020603050405020304" pitchFamily="18" charset="0"/>
              </a:rPr>
              <a:t> side </a:t>
            </a:r>
            <a:r>
              <a:rPr lang="en-GB" sz="800" dirty="0" err="1">
                <a:solidFill>
                  <a:prstClr val="black"/>
                </a:solidFill>
                <a:latin typeface="Microsoft New Tai Lue"/>
                <a:ea typeface="Calibri" panose="020F0502020204030204" pitchFamily="34" charset="0"/>
                <a:cs typeface="Times New Roman" panose="02020603050405020304" pitchFamily="18" charset="0"/>
              </a:rPr>
              <a:t>af</a:t>
            </a:r>
            <a:r>
              <a:rPr lang="en-GB" sz="800" dirty="0">
                <a:solidFill>
                  <a:prstClr val="black"/>
                </a:solidFill>
                <a:latin typeface="Microsoft New Tai Lue"/>
                <a:ea typeface="Calibri" panose="020F0502020204030204" pitchFamily="34" charset="0"/>
                <a:cs typeface="Times New Roman" panose="02020603050405020304" pitchFamily="18" charset="0"/>
              </a:rPr>
              <a:t> den </a:t>
            </a:r>
            <a:r>
              <a:rPr lang="en-GB" sz="800" dirty="0" err="1">
                <a:solidFill>
                  <a:prstClr val="black"/>
                </a:solidFill>
                <a:latin typeface="Microsoft New Tai Lue"/>
                <a:ea typeface="Calibri" panose="020F0502020204030204" pitchFamily="34" charset="0"/>
                <a:cs typeface="Times New Roman" panose="02020603050405020304" pitchFamily="18" charset="0"/>
              </a:rPr>
              <a:t>grå</a:t>
            </a:r>
            <a:r>
              <a:rPr lang="en-GB" sz="800" dirty="0">
                <a:solidFill>
                  <a:prstClr val="black"/>
                </a:solidFill>
                <a:latin typeface="Microsoft New Tai Lue"/>
                <a:ea typeface="Calibri" panose="020F0502020204030204" pitchFamily="34" charset="0"/>
                <a:cs typeface="Times New Roman" panose="02020603050405020304" pitchFamily="18" charset="0"/>
              </a:rPr>
              <a:t> </a:t>
            </a:r>
            <a:r>
              <a:rPr lang="en-GB" sz="800" dirty="0" err="1">
                <a:solidFill>
                  <a:prstClr val="black"/>
                </a:solidFill>
                <a:latin typeface="Microsoft New Tai Lue"/>
                <a:ea typeface="Calibri" panose="020F0502020204030204" pitchFamily="34" charset="0"/>
                <a:cs typeface="Times New Roman" panose="02020603050405020304" pitchFamily="18" charset="0"/>
              </a:rPr>
              <a:t>topbjælke</a:t>
            </a:r>
            <a:r>
              <a:rPr lang="en-GB" sz="800" dirty="0">
                <a:solidFill>
                  <a:prstClr val="black"/>
                </a:solidFill>
                <a:latin typeface="Microsoft New Tai Lue"/>
                <a:ea typeface="Calibri" panose="020F0502020204030204" pitchFamily="34" charset="0"/>
                <a:cs typeface="Times New Roman" panose="02020603050405020304" pitchFamily="18" charset="0"/>
              </a:rPr>
              <a:t>.</a:t>
            </a:r>
          </a:p>
        </p:txBody>
      </p:sp>
      <p:sp>
        <p:nvSpPr>
          <p:cNvPr id="50" name="Text Box 48"/>
          <p:cNvSpPr txBox="1">
            <a:spLocks noChangeArrowheads="1"/>
          </p:cNvSpPr>
          <p:nvPr userDrawn="1"/>
        </p:nvSpPr>
        <p:spPr bwMode="auto">
          <a:xfrm>
            <a:off x="440534" y="5678670"/>
            <a:ext cx="1424694"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296" eaLnBrk="1" fontAlgn="auto" hangingPunct="1">
              <a:spcBef>
                <a:spcPts val="0"/>
              </a:spcBef>
              <a:spcAft>
                <a:spcPts val="0"/>
              </a:spcAft>
              <a:defRPr/>
            </a:pPr>
            <a:r>
              <a:rPr lang="en-GB" sz="1100" b="1" noProof="1">
                <a:solidFill>
                  <a:prstClr val="black"/>
                </a:solidFill>
                <a:latin typeface="Microsoft New Tai Lue"/>
                <a:cs typeface="Arial" panose="020B0604020202020204" pitchFamily="34" charset="0"/>
              </a:rPr>
              <a:t>Lav nyt dias/slide (hhv. 2010- + 2013- og 2016-version) </a:t>
            </a:r>
            <a:br>
              <a:rPr lang="en-GB" sz="1100" b="1" noProof="1">
                <a:solidFill>
                  <a:prstClr val="black"/>
                </a:solidFill>
                <a:latin typeface="Microsoft New Tai Lue"/>
                <a:cs typeface="Arial" panose="020B0604020202020204" pitchFamily="34" charset="0"/>
              </a:rPr>
            </a:br>
            <a:r>
              <a:rPr lang="en-GB" altLang="da-DK" sz="800" b="1" noProof="1">
                <a:solidFill>
                  <a:prstClr val="black"/>
                </a:solidFill>
                <a:latin typeface="Microsoft New Tai Lue"/>
                <a:cs typeface="Arial" panose="020B0604020202020204" pitchFamily="34" charset="0"/>
              </a:rPr>
              <a:t>1. </a:t>
            </a:r>
            <a:r>
              <a:rPr lang="en-GB" altLang="da-DK" sz="800" noProof="1">
                <a:solidFill>
                  <a:prstClr val="black"/>
                </a:solidFill>
                <a:latin typeface="Microsoft New Tai Lue"/>
                <a:cs typeface="Arial" panose="020B0604020202020204" pitchFamily="34" charset="0"/>
              </a:rPr>
              <a:t>Klik på </a:t>
            </a:r>
            <a:r>
              <a:rPr lang="en-GB" altLang="da-DK" sz="800" b="1" noProof="1">
                <a:solidFill>
                  <a:prstClr val="black"/>
                </a:solidFill>
                <a:latin typeface="Microsoft New Tai Lue"/>
                <a:cs typeface="Arial" panose="020B0604020202020204" pitchFamily="34" charset="0"/>
              </a:rPr>
              <a:t>Startside/Hjem</a:t>
            </a:r>
          </a:p>
        </p:txBody>
      </p:sp>
      <p:pic>
        <p:nvPicPr>
          <p:cNvPr id="51" name="Billede 40"/>
          <p:cNvPicPr>
            <a:picLocks noChangeAspect="1"/>
          </p:cNvPicPr>
          <p:nvPr userDrawn="1"/>
        </p:nvPicPr>
        <p:blipFill rotWithShape="1">
          <a:blip r:embed="rId3"/>
          <a:srcRect l="36944" r="2272" b="69429"/>
          <a:stretch/>
        </p:blipFill>
        <p:spPr>
          <a:xfrm>
            <a:off x="3118228" y="2940579"/>
            <a:ext cx="296562" cy="126627"/>
          </a:xfrm>
          <a:prstGeom prst="rect">
            <a:avLst/>
          </a:prstGeom>
        </p:spPr>
      </p:pic>
      <p:sp>
        <p:nvSpPr>
          <p:cNvPr id="52" name="Text Box 48"/>
          <p:cNvSpPr txBox="1">
            <a:spLocks noChangeArrowheads="1"/>
          </p:cNvSpPr>
          <p:nvPr userDrawn="1"/>
        </p:nvSpPr>
        <p:spPr bwMode="auto">
          <a:xfrm>
            <a:off x="1940281" y="2582330"/>
            <a:ext cx="1218181"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296" eaLnBrk="1" fontAlgn="auto" hangingPunct="1">
              <a:spcBef>
                <a:spcPts val="0"/>
              </a:spcBef>
              <a:spcAft>
                <a:spcPts val="600"/>
              </a:spcAft>
              <a:defRPr/>
            </a:pPr>
            <a:r>
              <a:rPr lang="en-GB" sz="1100" b="1" noProof="1">
                <a:solidFill>
                  <a:prstClr val="black"/>
                </a:solidFill>
                <a:latin typeface="Microsoft New Tai Lue"/>
                <a:cs typeface="Arial" panose="020B0604020202020204" pitchFamily="34" charset="0"/>
              </a:rPr>
              <a:t>Diastype</a:t>
            </a:r>
            <a:br>
              <a:rPr lang="en-GB" sz="1100" b="1" noProof="1">
                <a:solidFill>
                  <a:prstClr val="black"/>
                </a:solidFill>
                <a:latin typeface="Microsoft New Tai Lue"/>
                <a:cs typeface="Arial" panose="020B0604020202020204" pitchFamily="34" charset="0"/>
              </a:rPr>
            </a:br>
            <a:r>
              <a:rPr lang="en-GB" altLang="da-DK" sz="800" b="1" noProof="1">
                <a:solidFill>
                  <a:prstClr val="black"/>
                </a:solidFill>
                <a:latin typeface="Microsoft New Tai Lue"/>
                <a:cs typeface="Arial" panose="020B0604020202020204" pitchFamily="34" charset="0"/>
              </a:rPr>
              <a:t>1. </a:t>
            </a:r>
            <a:r>
              <a:rPr lang="en-GB" altLang="da-DK" sz="800" noProof="1">
                <a:solidFill>
                  <a:prstClr val="black"/>
                </a:solidFill>
                <a:latin typeface="Microsoft New Tai Lue"/>
                <a:cs typeface="Arial" panose="020B0604020202020204" pitchFamily="34" charset="0"/>
              </a:rPr>
              <a:t>Klik på </a:t>
            </a:r>
            <a:r>
              <a:rPr lang="en-GB" altLang="da-DK" sz="800" b="1" noProof="1">
                <a:solidFill>
                  <a:prstClr val="black"/>
                </a:solidFill>
                <a:latin typeface="Microsoft New Tai Lue"/>
                <a:cs typeface="Arial" panose="020B0604020202020204" pitchFamily="34" charset="0"/>
              </a:rPr>
              <a:t>Startside/Hjem</a:t>
            </a:r>
          </a:p>
          <a:p>
            <a:pPr defTabSz="914296" eaLnBrk="1" fontAlgn="auto" hangingPunct="1">
              <a:spcBef>
                <a:spcPts val="0"/>
              </a:spcBef>
              <a:spcAft>
                <a:spcPts val="600"/>
              </a:spcAft>
              <a:defRPr/>
            </a:pPr>
            <a:r>
              <a:rPr lang="en-GB" altLang="da-DK" sz="800" b="1" noProof="1">
                <a:solidFill>
                  <a:prstClr val="black"/>
                </a:solidFill>
                <a:latin typeface="Microsoft New Tai Lue"/>
                <a:cs typeface="Arial" panose="020B0604020202020204" pitchFamily="34" charset="0"/>
              </a:rPr>
              <a:t>2. </a:t>
            </a:r>
            <a:r>
              <a:rPr lang="en-GB" altLang="da-DK" sz="800" noProof="1">
                <a:solidFill>
                  <a:prstClr val="black"/>
                </a:solidFill>
                <a:latin typeface="Microsoft New Tai Lue"/>
                <a:cs typeface="Arial" panose="020B0604020202020204" pitchFamily="34" charset="0"/>
              </a:rPr>
              <a:t>Vælg </a:t>
            </a:r>
            <a:r>
              <a:rPr lang="en-GB" altLang="da-DK" sz="800" b="1" noProof="1">
                <a:solidFill>
                  <a:prstClr val="black"/>
                </a:solidFill>
                <a:latin typeface="Microsoft New Tai Lue"/>
                <a:cs typeface="Arial" panose="020B0604020202020204" pitchFamily="34" charset="0"/>
              </a:rPr>
              <a:t>Layout</a:t>
            </a:r>
            <a:r>
              <a:rPr lang="en-GB" altLang="da-DK" sz="800" noProof="1">
                <a:solidFill>
                  <a:prstClr val="black"/>
                </a:solidFill>
                <a:latin typeface="Microsoft New Tai Lue"/>
                <a:cs typeface="Arial" panose="020B0604020202020204" pitchFamily="34" charset="0"/>
              </a:rPr>
              <a:t> for at ændre dit nuværende dias/slide til et alternativt layout</a:t>
            </a:r>
          </a:p>
        </p:txBody>
      </p:sp>
      <p:sp>
        <p:nvSpPr>
          <p:cNvPr id="53" name="Text Box 48"/>
          <p:cNvSpPr txBox="1">
            <a:spLocks noChangeArrowheads="1"/>
          </p:cNvSpPr>
          <p:nvPr userDrawn="1"/>
        </p:nvSpPr>
        <p:spPr bwMode="auto">
          <a:xfrm>
            <a:off x="1932491" y="3571528"/>
            <a:ext cx="1225968"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296" eaLnBrk="1" fontAlgn="auto" hangingPunct="1">
              <a:spcBef>
                <a:spcPts val="0"/>
              </a:spcBef>
              <a:spcAft>
                <a:spcPts val="600"/>
              </a:spcAft>
              <a:defRPr/>
            </a:pPr>
            <a:r>
              <a:rPr lang="en-GB" sz="1100" b="1" noProof="1">
                <a:solidFill>
                  <a:prstClr val="black"/>
                </a:solidFill>
                <a:latin typeface="Microsoft New Tai Lue"/>
                <a:cs typeface="Arial" panose="020B0604020202020204" pitchFamily="34" charset="0"/>
              </a:rPr>
              <a:t>Skrift</a:t>
            </a:r>
            <a:br>
              <a:rPr lang="en-GB" sz="1100" b="1" noProof="1">
                <a:solidFill>
                  <a:prstClr val="black"/>
                </a:solidFill>
                <a:latin typeface="Microsoft New Tai Lue"/>
                <a:cs typeface="Arial" panose="020B0604020202020204" pitchFamily="34" charset="0"/>
              </a:rPr>
            </a:br>
            <a:r>
              <a:rPr lang="en-GB" altLang="da-DK" sz="800" noProof="1">
                <a:solidFill>
                  <a:prstClr val="black"/>
                </a:solidFill>
                <a:latin typeface="Microsoft New Tai Lue"/>
                <a:cs typeface="Arial" panose="020B0604020202020204" pitchFamily="34" charset="0"/>
              </a:rPr>
              <a:t>KU Anvender skriften Microsoft New Tai Lue i PowerPoint.</a:t>
            </a:r>
          </a:p>
        </p:txBody>
      </p:sp>
      <p:sp>
        <p:nvSpPr>
          <p:cNvPr id="54" name="Text Box 48"/>
          <p:cNvSpPr txBox="1">
            <a:spLocks noChangeArrowheads="1"/>
          </p:cNvSpPr>
          <p:nvPr userDrawn="1"/>
        </p:nvSpPr>
        <p:spPr bwMode="auto">
          <a:xfrm>
            <a:off x="3554335" y="1627129"/>
            <a:ext cx="1225968" cy="298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296" eaLnBrk="1" fontAlgn="auto" hangingPunct="1">
              <a:lnSpc>
                <a:spcPct val="90000"/>
              </a:lnSpc>
              <a:spcBef>
                <a:spcPts val="0"/>
              </a:spcBef>
              <a:spcAft>
                <a:spcPts val="0"/>
              </a:spcAft>
              <a:defRPr/>
            </a:pPr>
            <a:r>
              <a:rPr lang="en-GB" sz="1100" b="1" noProof="1">
                <a:solidFill>
                  <a:prstClr val="black"/>
                </a:solidFill>
                <a:latin typeface="Microsoft New Tai Lue"/>
                <a:cs typeface="Arial" panose="020B0604020202020204" pitchFamily="34" charset="0"/>
              </a:rPr>
              <a:t>Gitter- og hjælpelinjer</a:t>
            </a:r>
          </a:p>
          <a:p>
            <a:pPr defTabSz="914296"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For at se gitter- og hjælpelinjer</a:t>
            </a:r>
          </a:p>
          <a:p>
            <a:pPr defTabSz="914296" eaLnBrk="1" fontAlgn="auto" hangingPunct="1">
              <a:lnSpc>
                <a:spcPct val="90000"/>
              </a:lnSpc>
              <a:spcBef>
                <a:spcPts val="0"/>
              </a:spcBef>
              <a:spcAft>
                <a:spcPts val="600"/>
              </a:spcAft>
              <a:defRPr/>
            </a:pPr>
            <a:r>
              <a:rPr lang="en-GB" sz="800" b="1" noProof="1">
                <a:solidFill>
                  <a:prstClr val="black"/>
                </a:solidFill>
                <a:latin typeface="Microsoft New Tai Lue"/>
                <a:cs typeface="Arial" panose="020B0604020202020204" pitchFamily="34" charset="0"/>
              </a:rPr>
              <a:t>1. </a:t>
            </a:r>
            <a:r>
              <a:rPr lang="en-GB" sz="800" noProof="1">
                <a:solidFill>
                  <a:prstClr val="black"/>
                </a:solidFill>
                <a:latin typeface="Microsoft New Tai Lue"/>
                <a:cs typeface="Arial" panose="020B0604020202020204" pitchFamily="34" charset="0"/>
              </a:rPr>
              <a:t>Klik på </a:t>
            </a:r>
            <a:r>
              <a:rPr lang="en-GB" sz="800" b="1" noProof="1">
                <a:solidFill>
                  <a:prstClr val="black"/>
                </a:solidFill>
                <a:latin typeface="Microsoft New Tai Lue"/>
                <a:cs typeface="Arial" panose="020B0604020202020204" pitchFamily="34" charset="0"/>
              </a:rPr>
              <a:t>Vis</a:t>
            </a:r>
          </a:p>
          <a:p>
            <a:pPr defTabSz="914296" eaLnBrk="1" fontAlgn="auto" hangingPunct="1">
              <a:lnSpc>
                <a:spcPct val="90000"/>
              </a:lnSpc>
              <a:spcBef>
                <a:spcPts val="0"/>
              </a:spcBef>
              <a:spcAft>
                <a:spcPts val="600"/>
              </a:spcAft>
              <a:defRPr/>
            </a:pPr>
            <a:r>
              <a:rPr lang="en-GB" sz="800" b="1" noProof="1">
                <a:solidFill>
                  <a:prstClr val="black"/>
                </a:solidFill>
                <a:latin typeface="Microsoft New Tai Lue"/>
                <a:cs typeface="Arial" panose="020B0604020202020204" pitchFamily="34" charset="0"/>
              </a:rPr>
              <a:t>2. </a:t>
            </a:r>
            <a:r>
              <a:rPr lang="en-GB" sz="800" noProof="1">
                <a:solidFill>
                  <a:prstClr val="black"/>
                </a:solidFill>
                <a:latin typeface="Microsoft New Tai Lue"/>
                <a:cs typeface="Arial" panose="020B0604020202020204" pitchFamily="34" charset="0"/>
              </a:rPr>
              <a:t>Vælg </a:t>
            </a:r>
            <a:r>
              <a:rPr lang="en-GB" sz="800" b="1" noProof="1">
                <a:solidFill>
                  <a:prstClr val="black"/>
                </a:solidFill>
                <a:latin typeface="Microsoft New Tai Lue"/>
                <a:cs typeface="Arial" panose="020B0604020202020204" pitchFamily="34" charset="0"/>
              </a:rPr>
              <a:t>Gitterlinjer</a:t>
            </a:r>
            <a:r>
              <a:rPr lang="en-GB" sz="800" noProof="1">
                <a:solidFill>
                  <a:prstClr val="black"/>
                </a:solidFill>
                <a:latin typeface="Microsoft New Tai Lue"/>
                <a:cs typeface="Arial" panose="020B0604020202020204" pitchFamily="34" charset="0"/>
              </a:rPr>
              <a:t> og/eller </a:t>
            </a:r>
            <a:r>
              <a:rPr lang="en-GB" sz="800" b="1" noProof="1">
                <a:solidFill>
                  <a:prstClr val="black"/>
                </a:solidFill>
                <a:latin typeface="Microsoft New Tai Lue"/>
                <a:cs typeface="Arial" panose="020B0604020202020204" pitchFamily="34" charset="0"/>
              </a:rPr>
              <a:t>Hjælpelinjer</a:t>
            </a:r>
          </a:p>
          <a:p>
            <a:pPr defTabSz="914296"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For at etablere flere gitter- og hjælpelinjer</a:t>
            </a:r>
          </a:p>
          <a:p>
            <a:pPr defTabSz="914296" eaLnBrk="1" fontAlgn="auto" hangingPunct="1">
              <a:lnSpc>
                <a:spcPct val="90000"/>
              </a:lnSpc>
              <a:spcBef>
                <a:spcPts val="0"/>
              </a:spcBef>
              <a:spcAft>
                <a:spcPts val="600"/>
              </a:spcAft>
              <a:defRPr/>
            </a:pPr>
            <a:r>
              <a:rPr lang="en-GB" sz="800" b="1" noProof="1">
                <a:solidFill>
                  <a:prstClr val="black"/>
                </a:solidFill>
                <a:latin typeface="Microsoft New Tai Lue"/>
                <a:cs typeface="Arial" panose="020B0604020202020204" pitchFamily="34" charset="0"/>
              </a:rPr>
              <a:t>1. </a:t>
            </a:r>
            <a:r>
              <a:rPr lang="en-GB" sz="800" noProof="1">
                <a:solidFill>
                  <a:prstClr val="black"/>
                </a:solidFill>
                <a:latin typeface="Microsoft New Tai Lue"/>
                <a:cs typeface="Arial" panose="020B0604020202020204" pitchFamily="34" charset="0"/>
              </a:rPr>
              <a:t>Før musen over en eksisterende hjælpelinje og klik på linjen (koordinater på linjen vises)</a:t>
            </a:r>
          </a:p>
          <a:p>
            <a:pPr defTabSz="914296" eaLnBrk="1" fontAlgn="auto" hangingPunct="1">
              <a:lnSpc>
                <a:spcPct val="90000"/>
              </a:lnSpc>
              <a:spcBef>
                <a:spcPts val="0"/>
              </a:spcBef>
              <a:spcAft>
                <a:spcPts val="600"/>
              </a:spcAft>
              <a:defRPr/>
            </a:pPr>
            <a:r>
              <a:rPr lang="en-GB" sz="800" b="1" noProof="1">
                <a:solidFill>
                  <a:prstClr val="black"/>
                </a:solidFill>
                <a:latin typeface="Microsoft New Tai Lue"/>
                <a:cs typeface="Arial" panose="020B0604020202020204" pitchFamily="34" charset="0"/>
              </a:rPr>
              <a:t>2. </a:t>
            </a:r>
            <a:r>
              <a:rPr lang="en-GB" sz="800" noProof="1">
                <a:solidFill>
                  <a:prstClr val="black"/>
                </a:solidFill>
                <a:latin typeface="Microsoft New Tai Lue"/>
                <a:cs typeface="Arial" panose="020B0604020202020204" pitchFamily="34" charset="0"/>
              </a:rPr>
              <a:t>Hold </a:t>
            </a:r>
            <a:r>
              <a:rPr lang="en-GB" sz="800" b="1" noProof="1">
                <a:solidFill>
                  <a:prstClr val="black"/>
                </a:solidFill>
                <a:latin typeface="Microsoft New Tai Lue"/>
                <a:cs typeface="Arial" panose="020B0604020202020204" pitchFamily="34" charset="0"/>
              </a:rPr>
              <a:t>CTRL</a:t>
            </a:r>
            <a:r>
              <a:rPr lang="en-GB" sz="800" noProof="1">
                <a:solidFill>
                  <a:prstClr val="black"/>
                </a:solidFill>
                <a:latin typeface="Microsoft New Tai Lue"/>
                <a:cs typeface="Arial" panose="020B0604020202020204" pitchFamily="34" charset="0"/>
              </a:rPr>
              <a:t> nede, mens du flytter placeringen af den eksisterende linje (tilføjer en ny)</a:t>
            </a:r>
          </a:p>
          <a:p>
            <a:pPr defTabSz="914296" eaLnBrk="1" fontAlgn="auto" hangingPunct="1">
              <a:lnSpc>
                <a:spcPct val="90000"/>
              </a:lnSpc>
              <a:spcBef>
                <a:spcPts val="0"/>
              </a:spcBef>
              <a:spcAft>
                <a:spcPts val="600"/>
              </a:spcAft>
              <a:defRPr/>
            </a:pPr>
            <a:r>
              <a:rPr lang="en-GB" sz="800" b="1" noProof="1">
                <a:solidFill>
                  <a:prstClr val="black"/>
                </a:solidFill>
                <a:latin typeface="Microsoft New Tai Lue"/>
                <a:cs typeface="Arial" panose="020B0604020202020204" pitchFamily="34" charset="0"/>
              </a:rPr>
              <a:t>Tip: </a:t>
            </a:r>
            <a:r>
              <a:rPr lang="en-GB" sz="800" noProof="1">
                <a:solidFill>
                  <a:prstClr val="black"/>
                </a:solidFill>
                <a:latin typeface="Microsoft New Tai Lue"/>
                <a:cs typeface="Arial" panose="020B0604020202020204" pitchFamily="34" charset="0"/>
              </a:rPr>
              <a:t>Tryk </a:t>
            </a:r>
            <a:r>
              <a:rPr lang="en-GB" sz="800" b="1" noProof="1">
                <a:solidFill>
                  <a:prstClr val="black"/>
                </a:solidFill>
                <a:latin typeface="Microsoft New Tai Lue"/>
                <a:cs typeface="Arial" panose="020B0604020202020204" pitchFamily="34" charset="0"/>
              </a:rPr>
              <a:t>Alt + F9</a:t>
            </a:r>
            <a:r>
              <a:rPr lang="en-GB" sz="800" noProof="1">
                <a:solidFill>
                  <a:prstClr val="black"/>
                </a:solidFill>
                <a:latin typeface="Microsoft New Tai Lue"/>
                <a:cs typeface="Arial" panose="020B0604020202020204" pitchFamily="34" charset="0"/>
              </a:rPr>
              <a:t> for hurtig visning af hjælpelinjer</a:t>
            </a:r>
          </a:p>
        </p:txBody>
      </p:sp>
      <p:sp>
        <p:nvSpPr>
          <p:cNvPr id="55" name="Text Box 48"/>
          <p:cNvSpPr txBox="1">
            <a:spLocks noChangeArrowheads="1"/>
          </p:cNvSpPr>
          <p:nvPr userDrawn="1"/>
        </p:nvSpPr>
        <p:spPr bwMode="auto">
          <a:xfrm>
            <a:off x="3546617" y="4141418"/>
            <a:ext cx="1225968" cy="2488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296" eaLnBrk="1" fontAlgn="auto" hangingPunct="1">
              <a:lnSpc>
                <a:spcPct val="90000"/>
              </a:lnSpc>
              <a:spcBef>
                <a:spcPts val="0"/>
              </a:spcBef>
              <a:spcAft>
                <a:spcPts val="600"/>
              </a:spcAft>
              <a:defRPr/>
            </a:pPr>
            <a:r>
              <a:rPr lang="en-GB" sz="1100" b="1" noProof="1">
                <a:solidFill>
                  <a:prstClr val="black"/>
                </a:solidFill>
                <a:latin typeface="Microsoft New Tai Lue"/>
                <a:cs typeface="Arial" panose="020B0604020202020204" pitchFamily="34" charset="0"/>
              </a:rPr>
              <a:t>Indsæt billede</a:t>
            </a:r>
            <a:br>
              <a:rPr lang="en-GB" sz="11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På layouts med billedholder: Klik på ikon og vælg </a:t>
            </a:r>
            <a:r>
              <a:rPr lang="en-GB" sz="800" b="1" noProof="1">
                <a:solidFill>
                  <a:prstClr val="black"/>
                </a:solidFill>
                <a:latin typeface="Microsoft New Tai Lue"/>
                <a:cs typeface="Arial" panose="020B0604020202020204" pitchFamily="34" charset="0"/>
              </a:rPr>
              <a:t>Indsæt</a:t>
            </a:r>
          </a:p>
          <a:p>
            <a:pPr defTabSz="914296"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Teksten ”Klik her, hvis du vil udskifte billedet” bliver ikke vist i din præsentation.  </a:t>
            </a:r>
          </a:p>
          <a:p>
            <a:pPr defTabSz="914296"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Du kan hente KU-billeder, som er tilpasset og minimeret til henholdsvis 4:3- og 16:9-format via dette link:</a:t>
            </a:r>
            <a:br>
              <a:rPr lang="en-GB" sz="800"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 </a:t>
            </a:r>
            <a:r>
              <a:rPr lang="en-GB" sz="800" noProof="1">
                <a:solidFill>
                  <a:srgbClr val="42759B"/>
                </a:solidFill>
                <a:latin typeface="Microsoft New Tai Lue"/>
                <a:cs typeface="Arial" panose="020B0604020202020204" pitchFamily="34" charset="0"/>
                <a:hlinkClick r:id="rId4"/>
              </a:rPr>
              <a:t>http://image.ku.dk/lightbox/211/13407586855728741badb20/ </a:t>
            </a:r>
            <a:endParaRPr lang="en-GB" sz="800" noProof="1">
              <a:solidFill>
                <a:srgbClr val="42759B"/>
              </a:solidFill>
              <a:latin typeface="Microsoft New Tai Lue"/>
              <a:cs typeface="Arial" panose="020B0604020202020204" pitchFamily="34" charset="0"/>
            </a:endParaRPr>
          </a:p>
          <a:p>
            <a:pPr defTabSz="914296"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Vælg slideshow-visning for at gøre linket aktivt.</a:t>
            </a:r>
          </a:p>
        </p:txBody>
      </p:sp>
      <p:sp>
        <p:nvSpPr>
          <p:cNvPr id="56" name="Text Box 48"/>
          <p:cNvSpPr txBox="1">
            <a:spLocks noChangeArrowheads="1"/>
          </p:cNvSpPr>
          <p:nvPr userDrawn="1"/>
        </p:nvSpPr>
        <p:spPr bwMode="auto">
          <a:xfrm>
            <a:off x="5018670" y="1640496"/>
            <a:ext cx="1225968" cy="138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296" eaLnBrk="1" fontAlgn="auto" hangingPunct="1">
              <a:lnSpc>
                <a:spcPct val="90000"/>
              </a:lnSpc>
              <a:spcBef>
                <a:spcPts val="0"/>
              </a:spcBef>
              <a:spcAft>
                <a:spcPts val="600"/>
              </a:spcAft>
              <a:defRPr/>
            </a:pPr>
            <a:r>
              <a:rPr lang="en-GB" sz="1100" b="1" noProof="1">
                <a:solidFill>
                  <a:prstClr val="black"/>
                </a:solidFill>
                <a:latin typeface="Microsoft New Tai Lue"/>
                <a:cs typeface="Arial" panose="020B0604020202020204" pitchFamily="34" charset="0"/>
              </a:rPr>
              <a:t>Billedstørrelser</a:t>
            </a:r>
            <a:br>
              <a:rPr lang="en-GB" sz="11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De optimale billedstørrelser er</a:t>
            </a:r>
          </a:p>
          <a:p>
            <a:pPr defTabSz="914296"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4:3-format: 1.500 x 1.073 pixels</a:t>
            </a:r>
          </a:p>
          <a:p>
            <a:pPr defTabSz="914296"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16:9-format: 1.500 x 818 pixels</a:t>
            </a:r>
          </a:p>
          <a:p>
            <a:pPr defTabSz="914296"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Gem billederne i 72 dpi og i ”jpg-medium-kvalitet”</a:t>
            </a:r>
          </a:p>
        </p:txBody>
      </p:sp>
      <p:sp>
        <p:nvSpPr>
          <p:cNvPr id="57" name="Text Box 48"/>
          <p:cNvSpPr txBox="1">
            <a:spLocks noChangeArrowheads="1"/>
          </p:cNvSpPr>
          <p:nvPr userDrawn="1"/>
        </p:nvSpPr>
        <p:spPr bwMode="auto">
          <a:xfrm>
            <a:off x="5018670" y="2720009"/>
            <a:ext cx="1225968" cy="237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296" eaLnBrk="1" fontAlgn="auto" hangingPunct="1">
              <a:lnSpc>
                <a:spcPct val="90000"/>
              </a:lnSpc>
              <a:spcBef>
                <a:spcPts val="0"/>
              </a:spcBef>
              <a:spcAft>
                <a:spcPts val="600"/>
              </a:spcAft>
              <a:defRPr/>
            </a:pPr>
            <a:r>
              <a:rPr lang="en-GB" sz="1100" b="1" noProof="1">
                <a:solidFill>
                  <a:prstClr val="black"/>
                </a:solidFill>
                <a:latin typeface="Microsoft New Tai Lue"/>
                <a:cs typeface="Arial" panose="020B0604020202020204" pitchFamily="34" charset="0"/>
              </a:rPr>
              <a:t>Beskær billede</a:t>
            </a:r>
            <a:br>
              <a:rPr lang="en-GB" sz="1100" b="1" noProof="1">
                <a:solidFill>
                  <a:prstClr val="black"/>
                </a:solidFill>
                <a:latin typeface="Microsoft New Tai Lue"/>
                <a:cs typeface="Arial" panose="020B0604020202020204" pitchFamily="34" charset="0"/>
              </a:rPr>
            </a:br>
            <a:r>
              <a:rPr lang="en-GB" sz="800" b="1" noProof="1">
                <a:solidFill>
                  <a:prstClr val="black"/>
                </a:solidFill>
                <a:latin typeface="Microsoft New Tai Lue"/>
                <a:cs typeface="Arial" panose="020B0604020202020204" pitchFamily="34" charset="0"/>
              </a:rPr>
              <a:t>1</a:t>
            </a:r>
            <a:r>
              <a:rPr lang="en-GB" sz="800" noProof="1">
                <a:solidFill>
                  <a:prstClr val="black"/>
                </a:solidFill>
                <a:latin typeface="Microsoft New Tai Lue"/>
                <a:cs typeface="Arial" panose="020B0604020202020204" pitchFamily="34" charset="0"/>
              </a:rPr>
              <a:t>. Klik </a:t>
            </a:r>
            <a:r>
              <a:rPr lang="en-GB" sz="800" b="1" noProof="1">
                <a:solidFill>
                  <a:prstClr val="black"/>
                </a:solidFill>
                <a:latin typeface="Microsoft New Tai Lue"/>
                <a:cs typeface="Arial" panose="020B0604020202020204" pitchFamily="34" charset="0"/>
              </a:rPr>
              <a:t>Beskær</a:t>
            </a:r>
            <a:r>
              <a:rPr lang="en-GB" sz="800" noProof="1">
                <a:solidFill>
                  <a:prstClr val="black"/>
                </a:solidFill>
                <a:latin typeface="Microsoft New Tai Lue"/>
                <a:cs typeface="Arial" panose="020B0604020202020204" pitchFamily="34" charset="0"/>
              </a:rPr>
              <a:t> for at ændre billedets fokus/størrelse</a:t>
            </a:r>
          </a:p>
          <a:p>
            <a:pPr defTabSz="914296" eaLnBrk="1" fontAlgn="auto" hangingPunct="1">
              <a:lnSpc>
                <a:spcPct val="90000"/>
              </a:lnSpc>
              <a:spcBef>
                <a:spcPts val="0"/>
              </a:spcBef>
              <a:spcAft>
                <a:spcPts val="600"/>
              </a:spcAft>
              <a:defRPr/>
            </a:pPr>
            <a:r>
              <a:rPr lang="en-GB" sz="800" b="1" noProof="1">
                <a:solidFill>
                  <a:prstClr val="black"/>
                </a:solidFill>
                <a:latin typeface="Microsoft New Tai Lue"/>
                <a:cs typeface="Arial" panose="020B0604020202020204" pitchFamily="34" charset="0"/>
              </a:rPr>
              <a:t>2. </a:t>
            </a:r>
            <a:r>
              <a:rPr lang="en-GB" sz="800" noProof="1">
                <a:solidFill>
                  <a:prstClr val="black"/>
                </a:solidFill>
                <a:latin typeface="Microsoft New Tai Lue"/>
                <a:cs typeface="Arial" panose="020B0604020202020204" pitchFamily="34" charset="0"/>
              </a:rPr>
              <a:t>Ønsker du at skalere billedet, så hold </a:t>
            </a:r>
            <a:r>
              <a:rPr lang="en-GB" sz="800" b="1" noProof="1">
                <a:solidFill>
                  <a:prstClr val="black"/>
                </a:solidFill>
                <a:latin typeface="Microsoft New Tai Lue"/>
                <a:cs typeface="Arial" panose="020B0604020202020204" pitchFamily="34" charset="0"/>
              </a:rPr>
              <a:t>SHIFT</a:t>
            </a:r>
            <a:r>
              <a:rPr lang="en-GB" sz="800" noProof="1">
                <a:solidFill>
                  <a:prstClr val="black"/>
                </a:solidFill>
                <a:latin typeface="Microsoft New Tai Lue"/>
                <a:cs typeface="Arial" panose="020B0604020202020204" pitchFamily="34" charset="0"/>
              </a:rPr>
              <a:t>-knappen nede, mens du trækker i billedets hjørner</a:t>
            </a:r>
          </a:p>
          <a:p>
            <a:pPr defTabSz="914296" eaLnBrk="1" fontAlgn="auto" hangingPunct="1">
              <a:lnSpc>
                <a:spcPct val="90000"/>
              </a:lnSpc>
              <a:spcBef>
                <a:spcPts val="0"/>
              </a:spcBef>
              <a:spcAft>
                <a:spcPts val="600"/>
              </a:spcAft>
              <a:defRPr/>
            </a:pPr>
            <a:r>
              <a:rPr lang="en-GB" sz="800" b="1" noProof="1">
                <a:solidFill>
                  <a:prstClr val="black"/>
                </a:solidFill>
                <a:latin typeface="Microsoft New Tai Lue"/>
                <a:cs typeface="Arial" panose="020B0604020202020204" pitchFamily="34" charset="0"/>
              </a:rPr>
              <a:t>3. </a:t>
            </a:r>
            <a:r>
              <a:rPr lang="en-GB" sz="800" noProof="1">
                <a:solidFill>
                  <a:prstClr val="black"/>
                </a:solidFill>
                <a:latin typeface="Microsoft New Tai Lue"/>
                <a:cs typeface="Arial" panose="020B0604020202020204" pitchFamily="34" charset="0"/>
              </a:rPr>
              <a:t>Højreklik på billedet og vælg </a:t>
            </a:r>
            <a:r>
              <a:rPr lang="en-GB" sz="800" b="1" noProof="1">
                <a:solidFill>
                  <a:prstClr val="black"/>
                </a:solidFill>
                <a:latin typeface="Microsoft New Tai Lue"/>
                <a:cs typeface="Arial" panose="020B0604020202020204" pitchFamily="34" charset="0"/>
              </a:rPr>
              <a:t>Placer bagerst</a:t>
            </a:r>
          </a:p>
          <a:p>
            <a:pPr defTabSz="914296" eaLnBrk="1" fontAlgn="auto" hangingPunct="1">
              <a:lnSpc>
                <a:spcPct val="90000"/>
              </a:lnSpc>
              <a:spcBef>
                <a:spcPts val="0"/>
              </a:spcBef>
              <a:spcAft>
                <a:spcPts val="600"/>
              </a:spcAft>
              <a:defRPr/>
            </a:pPr>
            <a:r>
              <a:rPr lang="en-GB" sz="800" b="1" noProof="1">
                <a:solidFill>
                  <a:prstClr val="black"/>
                </a:solidFill>
                <a:latin typeface="Microsoft New Tai Lue"/>
                <a:cs typeface="Arial" panose="020B0604020202020204" pitchFamily="34" charset="0"/>
              </a:rPr>
              <a:t>Tip: </a:t>
            </a:r>
            <a:r>
              <a:rPr lang="en-GB" sz="800" noProof="1">
                <a:solidFill>
                  <a:prstClr val="black"/>
                </a:solidFill>
                <a:latin typeface="Microsoft New Tai Lue"/>
                <a:cs typeface="Arial" panose="020B0604020202020204" pitchFamily="34" charset="0"/>
              </a:rPr>
              <a:t>Hvis du sletter billedet og indsætter et nyt, kan billedet lægge sig foran tekst og grafik. Hvis dette sker, skal du vælge billedet, højreklikke og vælge </a:t>
            </a:r>
            <a:r>
              <a:rPr lang="en-GB" sz="800" b="1" noProof="1">
                <a:solidFill>
                  <a:prstClr val="black"/>
                </a:solidFill>
                <a:latin typeface="Microsoft New Tai Lue"/>
                <a:cs typeface="Arial" panose="020B0604020202020204" pitchFamily="34" charset="0"/>
              </a:rPr>
              <a:t>Placer bagerst</a:t>
            </a:r>
          </a:p>
        </p:txBody>
      </p:sp>
      <p:sp>
        <p:nvSpPr>
          <p:cNvPr id="58" name="Text Box 48"/>
          <p:cNvSpPr txBox="1">
            <a:spLocks noChangeArrowheads="1"/>
          </p:cNvSpPr>
          <p:nvPr userDrawn="1"/>
        </p:nvSpPr>
        <p:spPr bwMode="auto">
          <a:xfrm>
            <a:off x="5018670" y="4765326"/>
            <a:ext cx="1225968" cy="12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296" eaLnBrk="1" fontAlgn="auto" hangingPunct="1">
              <a:lnSpc>
                <a:spcPct val="90000"/>
              </a:lnSpc>
              <a:spcBef>
                <a:spcPts val="0"/>
              </a:spcBef>
              <a:spcAft>
                <a:spcPts val="600"/>
              </a:spcAft>
              <a:defRPr/>
            </a:pPr>
            <a:r>
              <a:rPr lang="en-GB" sz="1100" b="1" noProof="1">
                <a:solidFill>
                  <a:prstClr val="black"/>
                </a:solidFill>
                <a:latin typeface="Microsoft New Tai Lue"/>
                <a:cs typeface="Arial" panose="020B0604020202020204" pitchFamily="34" charset="0"/>
              </a:rPr>
              <a:t>Skabelonens farver</a:t>
            </a:r>
            <a:br>
              <a:rPr lang="en-GB" sz="11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Du kan vælge mellem en række farver til baggrunde og grafer.</a:t>
            </a:r>
          </a:p>
          <a:p>
            <a:pPr defTabSz="914296" eaLnBrk="1" fontAlgn="auto" hangingPunct="1">
              <a:lnSpc>
                <a:spcPct val="90000"/>
              </a:lnSpc>
              <a:spcBef>
                <a:spcPts val="0"/>
              </a:spcBef>
              <a:spcAft>
                <a:spcPts val="600"/>
              </a:spcAft>
              <a:defRPr/>
            </a:pPr>
            <a:r>
              <a:rPr lang="en-GB" sz="800" noProof="1">
                <a:solidFill>
                  <a:prstClr val="black"/>
                </a:solidFill>
                <a:latin typeface="Microsoft New Tai Lue"/>
                <a:cs typeface="Arial" panose="020B0604020202020204" pitchFamily="34" charset="0"/>
              </a:rPr>
              <a:t>Højreklik på den flade, du vil skifte farve på, og derefter malerbøtte-ikonet (Fyldfarve til figur)</a:t>
            </a:r>
          </a:p>
        </p:txBody>
      </p:sp>
      <p:sp>
        <p:nvSpPr>
          <p:cNvPr id="59" name="Text Box 48"/>
          <p:cNvSpPr txBox="1">
            <a:spLocks noChangeArrowheads="1"/>
          </p:cNvSpPr>
          <p:nvPr userDrawn="1"/>
        </p:nvSpPr>
        <p:spPr bwMode="auto">
          <a:xfrm>
            <a:off x="5018670" y="5815142"/>
            <a:ext cx="1225968"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296" eaLnBrk="1" fontAlgn="auto" hangingPunct="1">
              <a:lnSpc>
                <a:spcPct val="90000"/>
              </a:lnSpc>
              <a:spcBef>
                <a:spcPts val="0"/>
              </a:spcBef>
              <a:spcAft>
                <a:spcPts val="600"/>
              </a:spcAft>
              <a:defRPr/>
            </a:pPr>
            <a:r>
              <a:rPr lang="en-GB" sz="1100" b="1" noProof="1">
                <a:solidFill>
                  <a:prstClr val="black"/>
                </a:solidFill>
                <a:latin typeface="Microsoft New Tai Lue"/>
                <a:cs typeface="Arial" panose="020B0604020202020204" pitchFamily="34" charset="0"/>
              </a:rPr>
              <a:t>Mere information</a:t>
            </a:r>
            <a:br>
              <a:rPr lang="en-GB" sz="1100" b="1" noProof="1">
                <a:solidFill>
                  <a:prstClr val="black"/>
                </a:solidFill>
                <a:latin typeface="Microsoft New Tai Lue"/>
                <a:cs typeface="Arial" panose="020B0604020202020204" pitchFamily="34" charset="0"/>
              </a:rPr>
            </a:br>
            <a:r>
              <a:rPr lang="en-GB" sz="800" noProof="1">
                <a:solidFill>
                  <a:prstClr val="black"/>
                </a:solidFill>
                <a:latin typeface="Microsoft New Tai Lue"/>
                <a:cs typeface="Arial" panose="020B0604020202020204" pitchFamily="34" charset="0"/>
              </a:rPr>
              <a:t>Se designguiden på</a:t>
            </a:r>
            <a:br>
              <a:rPr lang="en-GB" sz="800" noProof="1">
                <a:solidFill>
                  <a:prstClr val="black"/>
                </a:solidFill>
                <a:latin typeface="Microsoft New Tai Lue"/>
                <a:cs typeface="Arial" panose="020B0604020202020204" pitchFamily="34" charset="0"/>
              </a:rPr>
            </a:br>
            <a:r>
              <a:rPr lang="en-GB" sz="800" noProof="1">
                <a:solidFill>
                  <a:srgbClr val="42759B"/>
                </a:solidFill>
                <a:latin typeface="Microsoft New Tai Lue"/>
                <a:cs typeface="Arial" panose="020B0604020202020204" pitchFamily="34" charset="0"/>
                <a:hlinkClick r:id="rId2"/>
              </a:rPr>
              <a:t>www.designguide.ku.dk/ku/</a:t>
            </a:r>
            <a:br>
              <a:rPr lang="en-GB" sz="800" noProof="1">
                <a:solidFill>
                  <a:srgbClr val="42759B"/>
                </a:solidFill>
                <a:latin typeface="Microsoft New Tai Lue"/>
                <a:cs typeface="Arial" panose="020B0604020202020204" pitchFamily="34" charset="0"/>
                <a:hlinkClick r:id="rId2"/>
              </a:rPr>
            </a:br>
            <a:r>
              <a:rPr lang="en-GB" sz="800" noProof="1">
                <a:solidFill>
                  <a:srgbClr val="42759B"/>
                </a:solidFill>
                <a:latin typeface="Microsoft New Tai Lue"/>
                <a:cs typeface="Arial" panose="020B0604020202020204" pitchFamily="34" charset="0"/>
                <a:hlinkClick r:id="rId2"/>
              </a:rPr>
              <a:t>skabeloner/powerpoint/</a:t>
            </a:r>
            <a:br>
              <a:rPr lang="en-GB" sz="800" noProof="1">
                <a:solidFill>
                  <a:srgbClr val="42759B"/>
                </a:solidFill>
                <a:latin typeface="Microsoft New Tai Lue"/>
                <a:cs typeface="Arial" panose="020B0604020202020204" pitchFamily="34" charset="0"/>
                <a:hlinkClick r:id="rId2"/>
              </a:rPr>
            </a:br>
            <a:r>
              <a:rPr lang="en-GB" sz="800" noProof="1">
                <a:solidFill>
                  <a:srgbClr val="42759B"/>
                </a:solidFill>
                <a:latin typeface="Microsoft New Tai Lue"/>
                <a:cs typeface="Arial" panose="020B0604020202020204" pitchFamily="34" charset="0"/>
                <a:hlinkClick r:id="rId2"/>
              </a:rPr>
              <a:t>praesentationer/</a:t>
            </a:r>
            <a:endParaRPr lang="en-GB" sz="800" noProof="1">
              <a:solidFill>
                <a:srgbClr val="42759B"/>
              </a:solidFill>
              <a:latin typeface="Microsoft New Tai Lue"/>
              <a:cs typeface="Arial" panose="020B0604020202020204" pitchFamily="34" charset="0"/>
            </a:endParaRPr>
          </a:p>
        </p:txBody>
      </p:sp>
      <p:pic>
        <p:nvPicPr>
          <p:cNvPr id="60" name="Billede 25"/>
          <p:cNvPicPr>
            <a:picLocks noChangeAspect="1"/>
          </p:cNvPicPr>
          <p:nvPr userDrawn="1"/>
        </p:nvPicPr>
        <p:blipFill>
          <a:blip r:embed="rId5"/>
          <a:stretch>
            <a:fillRect/>
          </a:stretch>
        </p:blipFill>
        <p:spPr>
          <a:xfrm>
            <a:off x="4701033" y="4201412"/>
            <a:ext cx="192995" cy="275280"/>
          </a:xfrm>
          <a:prstGeom prst="rect">
            <a:avLst/>
          </a:prstGeom>
        </p:spPr>
      </p:pic>
      <p:pic>
        <p:nvPicPr>
          <p:cNvPr id="61" name="Billede 36"/>
          <p:cNvPicPr>
            <a:picLocks noChangeAspect="1"/>
          </p:cNvPicPr>
          <p:nvPr userDrawn="1"/>
        </p:nvPicPr>
        <p:blipFill>
          <a:blip r:embed="rId6"/>
          <a:stretch>
            <a:fillRect/>
          </a:stretch>
        </p:blipFill>
        <p:spPr>
          <a:xfrm>
            <a:off x="6167656" y="2795379"/>
            <a:ext cx="216531" cy="275280"/>
          </a:xfrm>
          <a:prstGeom prst="rect">
            <a:avLst/>
          </a:prstGeom>
        </p:spPr>
      </p:pic>
      <p:pic>
        <p:nvPicPr>
          <p:cNvPr id="62" name="Billede 37"/>
          <p:cNvPicPr>
            <a:picLocks noChangeAspect="1"/>
          </p:cNvPicPr>
          <p:nvPr userDrawn="1"/>
        </p:nvPicPr>
        <p:blipFill>
          <a:blip r:embed="rId7"/>
          <a:stretch>
            <a:fillRect/>
          </a:stretch>
        </p:blipFill>
        <p:spPr>
          <a:xfrm>
            <a:off x="6181369" y="3187794"/>
            <a:ext cx="167342" cy="228843"/>
          </a:xfrm>
          <a:prstGeom prst="rect">
            <a:avLst/>
          </a:prstGeom>
        </p:spPr>
      </p:pic>
      <p:sp>
        <p:nvSpPr>
          <p:cNvPr id="63" name="Text Box 48"/>
          <p:cNvSpPr txBox="1">
            <a:spLocks noChangeArrowheads="1"/>
          </p:cNvSpPr>
          <p:nvPr userDrawn="1"/>
        </p:nvSpPr>
        <p:spPr bwMode="auto">
          <a:xfrm>
            <a:off x="1923051" y="1666129"/>
            <a:ext cx="1326102" cy="100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3984"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296" eaLnBrk="1" fontAlgn="auto" hangingPunct="1">
              <a:spcBef>
                <a:spcPts val="0"/>
              </a:spcBef>
              <a:spcAft>
                <a:spcPts val="600"/>
              </a:spcAft>
              <a:defRPr/>
            </a:pPr>
            <a:r>
              <a:rPr lang="en-GB" altLang="da-DK" sz="800" b="1" noProof="1">
                <a:solidFill>
                  <a:prstClr val="black"/>
                </a:solidFill>
                <a:latin typeface="Microsoft New Tai Lue"/>
                <a:cs typeface="Arial" panose="020B0604020202020204" pitchFamily="34" charset="0"/>
              </a:rPr>
              <a:t>2. </a:t>
            </a:r>
            <a:r>
              <a:rPr lang="en-GB" altLang="da-DK" sz="800" noProof="1">
                <a:solidFill>
                  <a:prstClr val="black"/>
                </a:solidFill>
                <a:latin typeface="Microsoft New Tai Lue"/>
                <a:cs typeface="Arial" panose="020B0604020202020204" pitchFamily="34" charset="0"/>
              </a:rPr>
              <a:t>Under knappen </a:t>
            </a:r>
            <a:r>
              <a:rPr lang="en-GB" altLang="da-DK" sz="800" b="1" noProof="1">
                <a:solidFill>
                  <a:prstClr val="black"/>
                </a:solidFill>
                <a:latin typeface="Microsoft New Tai Lue"/>
                <a:cs typeface="Arial" panose="020B0604020202020204" pitchFamily="34" charset="0"/>
              </a:rPr>
              <a:t>Nyt dias/Nyt slide</a:t>
            </a:r>
            <a:r>
              <a:rPr lang="en-GB" altLang="da-DK" sz="800" noProof="1">
                <a:solidFill>
                  <a:prstClr val="black"/>
                </a:solidFill>
                <a:latin typeface="Microsoft New Tai Lue"/>
                <a:cs typeface="Arial" panose="020B0604020202020204" pitchFamily="34" charset="0"/>
              </a:rPr>
              <a:t>. Klik på øverste del af knappen for at oprette i et dias/slide magen til det markerede. Klik på nederste del for at se et udvalg af mulige layoutvalg</a:t>
            </a:r>
          </a:p>
        </p:txBody>
      </p:sp>
      <p:pic>
        <p:nvPicPr>
          <p:cNvPr id="64" name="Billede 39"/>
          <p:cNvPicPr>
            <a:picLocks noChangeAspect="1"/>
          </p:cNvPicPr>
          <p:nvPr userDrawn="1"/>
        </p:nvPicPr>
        <p:blipFill rotWithShape="1">
          <a:blip r:embed="rId3"/>
          <a:srcRect l="2931" r="60888"/>
          <a:stretch/>
        </p:blipFill>
        <p:spPr>
          <a:xfrm>
            <a:off x="3173715" y="1844050"/>
            <a:ext cx="176526" cy="418987"/>
          </a:xfrm>
          <a:prstGeom prst="rect">
            <a:avLst/>
          </a:prstGeom>
        </p:spPr>
      </p:pic>
      <p:sp>
        <p:nvSpPr>
          <p:cNvPr id="65" name="Freeform 10"/>
          <p:cNvSpPr>
            <a:spLocks noChangeAspect="1"/>
          </p:cNvSpPr>
          <p:nvPr userDrawn="1"/>
        </p:nvSpPr>
        <p:spPr>
          <a:xfrm rot="19800000">
            <a:off x="3303063" y="1900201"/>
            <a:ext cx="52254" cy="124351"/>
          </a:xfrm>
          <a:custGeom>
            <a:avLst/>
            <a:gdLst>
              <a:gd name="connsiteX0" fmla="*/ 381342 w 762684"/>
              <a:gd name="connsiteY0" fmla="*/ 0 h 1361254"/>
              <a:gd name="connsiteX1" fmla="*/ 762684 w 762684"/>
              <a:gd name="connsiteY1" fmla="*/ 823784 h 1361254"/>
              <a:gd name="connsiteX2" fmla="*/ 459602 w 762684"/>
              <a:gd name="connsiteY2" fmla="*/ 823784 h 1361254"/>
              <a:gd name="connsiteX3" fmla="*/ 459601 w 762684"/>
              <a:gd name="connsiteY3" fmla="*/ 1282994 h 1361254"/>
              <a:gd name="connsiteX4" fmla="*/ 381341 w 762684"/>
              <a:gd name="connsiteY4" fmla="*/ 1361254 h 1361254"/>
              <a:gd name="connsiteX5" fmla="*/ 381342 w 762684"/>
              <a:gd name="connsiteY5" fmla="*/ 1361253 h 1361254"/>
              <a:gd name="connsiteX6" fmla="*/ 303082 w 762684"/>
              <a:gd name="connsiteY6" fmla="*/ 1282993 h 1361254"/>
              <a:gd name="connsiteX7" fmla="*/ 303082 w 762684"/>
              <a:gd name="connsiteY7" fmla="*/ 823784 h 1361254"/>
              <a:gd name="connsiteX8" fmla="*/ 0 w 762684"/>
              <a:gd name="connsiteY8" fmla="*/ 823784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81342 w 762684"/>
              <a:gd name="connsiteY10"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16886 w 762684"/>
              <a:gd name="connsiteY10" fmla="*/ 123104 h 1361254"/>
              <a:gd name="connsiteX11" fmla="*/ 381342 w 762684"/>
              <a:gd name="connsiteY11"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19866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48840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34 h 1361288"/>
              <a:gd name="connsiteX1" fmla="*/ 425041 w 762684"/>
              <a:gd name="connsiteY1" fmla="*/ 27274 h 1361288"/>
              <a:gd name="connsiteX2" fmla="*/ 762684 w 762684"/>
              <a:gd name="connsiteY2" fmla="*/ 823818 h 1361288"/>
              <a:gd name="connsiteX3" fmla="*/ 459602 w 762684"/>
              <a:gd name="connsiteY3" fmla="*/ 823818 h 1361288"/>
              <a:gd name="connsiteX4" fmla="*/ 459601 w 762684"/>
              <a:gd name="connsiteY4" fmla="*/ 1283028 h 1361288"/>
              <a:gd name="connsiteX5" fmla="*/ 381341 w 762684"/>
              <a:gd name="connsiteY5" fmla="*/ 1361288 h 1361288"/>
              <a:gd name="connsiteX6" fmla="*/ 381342 w 762684"/>
              <a:gd name="connsiteY6" fmla="*/ 1361287 h 1361288"/>
              <a:gd name="connsiteX7" fmla="*/ 303082 w 762684"/>
              <a:gd name="connsiteY7" fmla="*/ 1283027 h 1361288"/>
              <a:gd name="connsiteX8" fmla="*/ 303082 w 762684"/>
              <a:gd name="connsiteY8" fmla="*/ 823818 h 1361288"/>
              <a:gd name="connsiteX9" fmla="*/ 0 w 762684"/>
              <a:gd name="connsiteY9" fmla="*/ 823818 h 1361288"/>
              <a:gd name="connsiteX10" fmla="*/ 334092 w 762684"/>
              <a:gd name="connsiteY10" fmla="*/ 27275 h 1361288"/>
              <a:gd name="connsiteX11" fmla="*/ 381342 w 762684"/>
              <a:gd name="connsiteY11" fmla="*/ 34 h 1361288"/>
              <a:gd name="connsiteX0" fmla="*/ 381342 w 762684"/>
              <a:gd name="connsiteY0" fmla="*/ 269 h 1361523"/>
              <a:gd name="connsiteX1" fmla="*/ 425041 w 762684"/>
              <a:gd name="connsiteY1" fmla="*/ 27509 h 1361523"/>
              <a:gd name="connsiteX2" fmla="*/ 762684 w 762684"/>
              <a:gd name="connsiteY2" fmla="*/ 824053 h 1361523"/>
              <a:gd name="connsiteX3" fmla="*/ 459602 w 762684"/>
              <a:gd name="connsiteY3" fmla="*/ 824053 h 1361523"/>
              <a:gd name="connsiteX4" fmla="*/ 459601 w 762684"/>
              <a:gd name="connsiteY4" fmla="*/ 1283263 h 1361523"/>
              <a:gd name="connsiteX5" fmla="*/ 381341 w 762684"/>
              <a:gd name="connsiteY5" fmla="*/ 1361523 h 1361523"/>
              <a:gd name="connsiteX6" fmla="*/ 381342 w 762684"/>
              <a:gd name="connsiteY6" fmla="*/ 1361522 h 1361523"/>
              <a:gd name="connsiteX7" fmla="*/ 303082 w 762684"/>
              <a:gd name="connsiteY7" fmla="*/ 1283262 h 1361523"/>
              <a:gd name="connsiteX8" fmla="*/ 303082 w 762684"/>
              <a:gd name="connsiteY8" fmla="*/ 824053 h 1361523"/>
              <a:gd name="connsiteX9" fmla="*/ 0 w 762684"/>
              <a:gd name="connsiteY9" fmla="*/ 824053 h 1361523"/>
              <a:gd name="connsiteX10" fmla="*/ 334092 w 762684"/>
              <a:gd name="connsiteY10" fmla="*/ 27510 h 1361523"/>
              <a:gd name="connsiteX11" fmla="*/ 381342 w 762684"/>
              <a:gd name="connsiteY11" fmla="*/ 269 h 1361523"/>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18 h 1361272"/>
              <a:gd name="connsiteX1" fmla="*/ 425041 w 762684"/>
              <a:gd name="connsiteY1" fmla="*/ 27258 h 1361272"/>
              <a:gd name="connsiteX2" fmla="*/ 762684 w 762684"/>
              <a:gd name="connsiteY2" fmla="*/ 823802 h 1361272"/>
              <a:gd name="connsiteX3" fmla="*/ 459602 w 762684"/>
              <a:gd name="connsiteY3" fmla="*/ 823802 h 1361272"/>
              <a:gd name="connsiteX4" fmla="*/ 459601 w 762684"/>
              <a:gd name="connsiteY4" fmla="*/ 1283012 h 1361272"/>
              <a:gd name="connsiteX5" fmla="*/ 381341 w 762684"/>
              <a:gd name="connsiteY5" fmla="*/ 1361272 h 1361272"/>
              <a:gd name="connsiteX6" fmla="*/ 381342 w 762684"/>
              <a:gd name="connsiteY6" fmla="*/ 1361271 h 1361272"/>
              <a:gd name="connsiteX7" fmla="*/ 303082 w 762684"/>
              <a:gd name="connsiteY7" fmla="*/ 1283011 h 1361272"/>
              <a:gd name="connsiteX8" fmla="*/ 303082 w 762684"/>
              <a:gd name="connsiteY8" fmla="*/ 823802 h 1361272"/>
              <a:gd name="connsiteX9" fmla="*/ 0 w 762684"/>
              <a:gd name="connsiteY9" fmla="*/ 823802 h 1361272"/>
              <a:gd name="connsiteX10" fmla="*/ 334092 w 762684"/>
              <a:gd name="connsiteY10" fmla="*/ 27259 h 1361272"/>
              <a:gd name="connsiteX11" fmla="*/ 381342 w 762684"/>
              <a:gd name="connsiteY11" fmla="*/ 18 h 1361272"/>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6750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684" h="1361254">
                <a:moveTo>
                  <a:pt x="381342" y="0"/>
                </a:moveTo>
                <a:cubicBezTo>
                  <a:pt x="395908" y="1387"/>
                  <a:pt x="412184" y="3630"/>
                  <a:pt x="426750" y="27240"/>
                </a:cubicBezTo>
                <a:lnTo>
                  <a:pt x="762684" y="823784"/>
                </a:lnTo>
                <a:lnTo>
                  <a:pt x="459602" y="823784"/>
                </a:lnTo>
                <a:cubicBezTo>
                  <a:pt x="459602" y="976854"/>
                  <a:pt x="459601" y="1129924"/>
                  <a:pt x="459601" y="1282994"/>
                </a:cubicBezTo>
                <a:cubicBezTo>
                  <a:pt x="459601" y="1326216"/>
                  <a:pt x="424563" y="1361254"/>
                  <a:pt x="381341" y="1361254"/>
                </a:cubicBezTo>
                <a:lnTo>
                  <a:pt x="381342" y="1361253"/>
                </a:lnTo>
                <a:cubicBezTo>
                  <a:pt x="338120" y="1361253"/>
                  <a:pt x="303082" y="1326215"/>
                  <a:pt x="303082" y="1282993"/>
                </a:cubicBezTo>
                <a:lnTo>
                  <a:pt x="303082" y="823784"/>
                </a:lnTo>
                <a:lnTo>
                  <a:pt x="0" y="823784"/>
                </a:lnTo>
                <a:lnTo>
                  <a:pt x="334092" y="27241"/>
                </a:lnTo>
                <a:cubicBezTo>
                  <a:pt x="343005" y="9615"/>
                  <a:pt x="366447" y="533"/>
                  <a:pt x="381342" y="0"/>
                </a:cubicBezTo>
                <a:close/>
              </a:path>
            </a:pathLst>
          </a:custGeom>
          <a:solidFill>
            <a:schemeClr val="bg1"/>
          </a:solidFill>
          <a:ln w="952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defTabSz="914296" fontAlgn="auto">
              <a:spcBef>
                <a:spcPts val="0"/>
              </a:spcBef>
              <a:spcAft>
                <a:spcPts val="0"/>
              </a:spcAft>
            </a:pPr>
            <a:endParaRPr lang="en-GB" dirty="0">
              <a:solidFill>
                <a:prstClr val="black"/>
              </a:solidFill>
            </a:endParaRPr>
          </a:p>
        </p:txBody>
      </p:sp>
      <p:sp>
        <p:nvSpPr>
          <p:cNvPr id="66" name="Freeform 10"/>
          <p:cNvSpPr>
            <a:spLocks noChangeAspect="1"/>
          </p:cNvSpPr>
          <p:nvPr userDrawn="1"/>
        </p:nvSpPr>
        <p:spPr>
          <a:xfrm rot="19800000">
            <a:off x="3312313" y="2138156"/>
            <a:ext cx="52254" cy="124351"/>
          </a:xfrm>
          <a:custGeom>
            <a:avLst/>
            <a:gdLst>
              <a:gd name="connsiteX0" fmla="*/ 381342 w 762684"/>
              <a:gd name="connsiteY0" fmla="*/ 0 h 1361254"/>
              <a:gd name="connsiteX1" fmla="*/ 762684 w 762684"/>
              <a:gd name="connsiteY1" fmla="*/ 823784 h 1361254"/>
              <a:gd name="connsiteX2" fmla="*/ 459602 w 762684"/>
              <a:gd name="connsiteY2" fmla="*/ 823784 h 1361254"/>
              <a:gd name="connsiteX3" fmla="*/ 459601 w 762684"/>
              <a:gd name="connsiteY3" fmla="*/ 1282994 h 1361254"/>
              <a:gd name="connsiteX4" fmla="*/ 381341 w 762684"/>
              <a:gd name="connsiteY4" fmla="*/ 1361254 h 1361254"/>
              <a:gd name="connsiteX5" fmla="*/ 381342 w 762684"/>
              <a:gd name="connsiteY5" fmla="*/ 1361253 h 1361254"/>
              <a:gd name="connsiteX6" fmla="*/ 303082 w 762684"/>
              <a:gd name="connsiteY6" fmla="*/ 1282993 h 1361254"/>
              <a:gd name="connsiteX7" fmla="*/ 303082 w 762684"/>
              <a:gd name="connsiteY7" fmla="*/ 823784 h 1361254"/>
              <a:gd name="connsiteX8" fmla="*/ 0 w 762684"/>
              <a:gd name="connsiteY8" fmla="*/ 823784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81342 w 762684"/>
              <a:gd name="connsiteY10"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16886 w 762684"/>
              <a:gd name="connsiteY10" fmla="*/ 123104 h 1361254"/>
              <a:gd name="connsiteX11" fmla="*/ 381342 w 762684"/>
              <a:gd name="connsiteY11" fmla="*/ 0 h 1361254"/>
              <a:gd name="connsiteX0" fmla="*/ 381342 w 762684"/>
              <a:gd name="connsiteY0" fmla="*/ 0 h 1361254"/>
              <a:gd name="connsiteX1" fmla="*/ 425041 w 762684"/>
              <a:gd name="connsiteY1" fmla="*/ 100982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6550 w 762684"/>
              <a:gd name="connsiteY10" fmla="*/ 91149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19866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48840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34 h 1361288"/>
              <a:gd name="connsiteX1" fmla="*/ 425041 w 762684"/>
              <a:gd name="connsiteY1" fmla="*/ 27274 h 1361288"/>
              <a:gd name="connsiteX2" fmla="*/ 762684 w 762684"/>
              <a:gd name="connsiteY2" fmla="*/ 823818 h 1361288"/>
              <a:gd name="connsiteX3" fmla="*/ 459602 w 762684"/>
              <a:gd name="connsiteY3" fmla="*/ 823818 h 1361288"/>
              <a:gd name="connsiteX4" fmla="*/ 459601 w 762684"/>
              <a:gd name="connsiteY4" fmla="*/ 1283028 h 1361288"/>
              <a:gd name="connsiteX5" fmla="*/ 381341 w 762684"/>
              <a:gd name="connsiteY5" fmla="*/ 1361288 h 1361288"/>
              <a:gd name="connsiteX6" fmla="*/ 381342 w 762684"/>
              <a:gd name="connsiteY6" fmla="*/ 1361287 h 1361288"/>
              <a:gd name="connsiteX7" fmla="*/ 303082 w 762684"/>
              <a:gd name="connsiteY7" fmla="*/ 1283027 h 1361288"/>
              <a:gd name="connsiteX8" fmla="*/ 303082 w 762684"/>
              <a:gd name="connsiteY8" fmla="*/ 823818 h 1361288"/>
              <a:gd name="connsiteX9" fmla="*/ 0 w 762684"/>
              <a:gd name="connsiteY9" fmla="*/ 823818 h 1361288"/>
              <a:gd name="connsiteX10" fmla="*/ 334092 w 762684"/>
              <a:gd name="connsiteY10" fmla="*/ 27275 h 1361288"/>
              <a:gd name="connsiteX11" fmla="*/ 381342 w 762684"/>
              <a:gd name="connsiteY11" fmla="*/ 34 h 1361288"/>
              <a:gd name="connsiteX0" fmla="*/ 381342 w 762684"/>
              <a:gd name="connsiteY0" fmla="*/ 269 h 1361523"/>
              <a:gd name="connsiteX1" fmla="*/ 425041 w 762684"/>
              <a:gd name="connsiteY1" fmla="*/ 27509 h 1361523"/>
              <a:gd name="connsiteX2" fmla="*/ 762684 w 762684"/>
              <a:gd name="connsiteY2" fmla="*/ 824053 h 1361523"/>
              <a:gd name="connsiteX3" fmla="*/ 459602 w 762684"/>
              <a:gd name="connsiteY3" fmla="*/ 824053 h 1361523"/>
              <a:gd name="connsiteX4" fmla="*/ 459601 w 762684"/>
              <a:gd name="connsiteY4" fmla="*/ 1283263 h 1361523"/>
              <a:gd name="connsiteX5" fmla="*/ 381341 w 762684"/>
              <a:gd name="connsiteY5" fmla="*/ 1361523 h 1361523"/>
              <a:gd name="connsiteX6" fmla="*/ 381342 w 762684"/>
              <a:gd name="connsiteY6" fmla="*/ 1361522 h 1361523"/>
              <a:gd name="connsiteX7" fmla="*/ 303082 w 762684"/>
              <a:gd name="connsiteY7" fmla="*/ 1283262 h 1361523"/>
              <a:gd name="connsiteX8" fmla="*/ 303082 w 762684"/>
              <a:gd name="connsiteY8" fmla="*/ 824053 h 1361523"/>
              <a:gd name="connsiteX9" fmla="*/ 0 w 762684"/>
              <a:gd name="connsiteY9" fmla="*/ 824053 h 1361523"/>
              <a:gd name="connsiteX10" fmla="*/ 334092 w 762684"/>
              <a:gd name="connsiteY10" fmla="*/ 27510 h 1361523"/>
              <a:gd name="connsiteX11" fmla="*/ 381342 w 762684"/>
              <a:gd name="connsiteY11" fmla="*/ 269 h 1361523"/>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414 h 1361668"/>
              <a:gd name="connsiteX1" fmla="*/ 425041 w 762684"/>
              <a:gd name="connsiteY1" fmla="*/ 27654 h 1361668"/>
              <a:gd name="connsiteX2" fmla="*/ 762684 w 762684"/>
              <a:gd name="connsiteY2" fmla="*/ 824198 h 1361668"/>
              <a:gd name="connsiteX3" fmla="*/ 459602 w 762684"/>
              <a:gd name="connsiteY3" fmla="*/ 824198 h 1361668"/>
              <a:gd name="connsiteX4" fmla="*/ 459601 w 762684"/>
              <a:gd name="connsiteY4" fmla="*/ 1283408 h 1361668"/>
              <a:gd name="connsiteX5" fmla="*/ 381341 w 762684"/>
              <a:gd name="connsiteY5" fmla="*/ 1361668 h 1361668"/>
              <a:gd name="connsiteX6" fmla="*/ 381342 w 762684"/>
              <a:gd name="connsiteY6" fmla="*/ 1361667 h 1361668"/>
              <a:gd name="connsiteX7" fmla="*/ 303082 w 762684"/>
              <a:gd name="connsiteY7" fmla="*/ 1283407 h 1361668"/>
              <a:gd name="connsiteX8" fmla="*/ 303082 w 762684"/>
              <a:gd name="connsiteY8" fmla="*/ 824198 h 1361668"/>
              <a:gd name="connsiteX9" fmla="*/ 0 w 762684"/>
              <a:gd name="connsiteY9" fmla="*/ 824198 h 1361668"/>
              <a:gd name="connsiteX10" fmla="*/ 334092 w 762684"/>
              <a:gd name="connsiteY10" fmla="*/ 27655 h 1361668"/>
              <a:gd name="connsiteX11" fmla="*/ 381342 w 762684"/>
              <a:gd name="connsiteY11" fmla="*/ 414 h 1361668"/>
              <a:gd name="connsiteX0" fmla="*/ 381342 w 762684"/>
              <a:gd name="connsiteY0" fmla="*/ 18 h 1361272"/>
              <a:gd name="connsiteX1" fmla="*/ 425041 w 762684"/>
              <a:gd name="connsiteY1" fmla="*/ 27258 h 1361272"/>
              <a:gd name="connsiteX2" fmla="*/ 762684 w 762684"/>
              <a:gd name="connsiteY2" fmla="*/ 823802 h 1361272"/>
              <a:gd name="connsiteX3" fmla="*/ 459602 w 762684"/>
              <a:gd name="connsiteY3" fmla="*/ 823802 h 1361272"/>
              <a:gd name="connsiteX4" fmla="*/ 459601 w 762684"/>
              <a:gd name="connsiteY4" fmla="*/ 1283012 h 1361272"/>
              <a:gd name="connsiteX5" fmla="*/ 381341 w 762684"/>
              <a:gd name="connsiteY5" fmla="*/ 1361272 h 1361272"/>
              <a:gd name="connsiteX6" fmla="*/ 381342 w 762684"/>
              <a:gd name="connsiteY6" fmla="*/ 1361271 h 1361272"/>
              <a:gd name="connsiteX7" fmla="*/ 303082 w 762684"/>
              <a:gd name="connsiteY7" fmla="*/ 1283011 h 1361272"/>
              <a:gd name="connsiteX8" fmla="*/ 303082 w 762684"/>
              <a:gd name="connsiteY8" fmla="*/ 823802 h 1361272"/>
              <a:gd name="connsiteX9" fmla="*/ 0 w 762684"/>
              <a:gd name="connsiteY9" fmla="*/ 823802 h 1361272"/>
              <a:gd name="connsiteX10" fmla="*/ 334092 w 762684"/>
              <a:gd name="connsiteY10" fmla="*/ 27259 h 1361272"/>
              <a:gd name="connsiteX11" fmla="*/ 381342 w 762684"/>
              <a:gd name="connsiteY11" fmla="*/ 18 h 1361272"/>
              <a:gd name="connsiteX0" fmla="*/ 381342 w 762684"/>
              <a:gd name="connsiteY0" fmla="*/ 0 h 1361254"/>
              <a:gd name="connsiteX1" fmla="*/ 425041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 name="connsiteX0" fmla="*/ 381342 w 762684"/>
              <a:gd name="connsiteY0" fmla="*/ 0 h 1361254"/>
              <a:gd name="connsiteX1" fmla="*/ 426750 w 762684"/>
              <a:gd name="connsiteY1" fmla="*/ 27240 h 1361254"/>
              <a:gd name="connsiteX2" fmla="*/ 762684 w 762684"/>
              <a:gd name="connsiteY2" fmla="*/ 823784 h 1361254"/>
              <a:gd name="connsiteX3" fmla="*/ 459602 w 762684"/>
              <a:gd name="connsiteY3" fmla="*/ 823784 h 1361254"/>
              <a:gd name="connsiteX4" fmla="*/ 459601 w 762684"/>
              <a:gd name="connsiteY4" fmla="*/ 1282994 h 1361254"/>
              <a:gd name="connsiteX5" fmla="*/ 381341 w 762684"/>
              <a:gd name="connsiteY5" fmla="*/ 1361254 h 1361254"/>
              <a:gd name="connsiteX6" fmla="*/ 381342 w 762684"/>
              <a:gd name="connsiteY6" fmla="*/ 1361253 h 1361254"/>
              <a:gd name="connsiteX7" fmla="*/ 303082 w 762684"/>
              <a:gd name="connsiteY7" fmla="*/ 1282993 h 1361254"/>
              <a:gd name="connsiteX8" fmla="*/ 303082 w 762684"/>
              <a:gd name="connsiteY8" fmla="*/ 823784 h 1361254"/>
              <a:gd name="connsiteX9" fmla="*/ 0 w 762684"/>
              <a:gd name="connsiteY9" fmla="*/ 823784 h 1361254"/>
              <a:gd name="connsiteX10" fmla="*/ 334092 w 762684"/>
              <a:gd name="connsiteY10" fmla="*/ 27241 h 1361254"/>
              <a:gd name="connsiteX11" fmla="*/ 381342 w 762684"/>
              <a:gd name="connsiteY11" fmla="*/ 0 h 1361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2684" h="1361254">
                <a:moveTo>
                  <a:pt x="381342" y="0"/>
                </a:moveTo>
                <a:cubicBezTo>
                  <a:pt x="395908" y="1387"/>
                  <a:pt x="412184" y="3630"/>
                  <a:pt x="426750" y="27240"/>
                </a:cubicBezTo>
                <a:lnTo>
                  <a:pt x="762684" y="823784"/>
                </a:lnTo>
                <a:lnTo>
                  <a:pt x="459602" y="823784"/>
                </a:lnTo>
                <a:cubicBezTo>
                  <a:pt x="459602" y="976854"/>
                  <a:pt x="459601" y="1129924"/>
                  <a:pt x="459601" y="1282994"/>
                </a:cubicBezTo>
                <a:cubicBezTo>
                  <a:pt x="459601" y="1326216"/>
                  <a:pt x="424563" y="1361254"/>
                  <a:pt x="381341" y="1361254"/>
                </a:cubicBezTo>
                <a:lnTo>
                  <a:pt x="381342" y="1361253"/>
                </a:lnTo>
                <a:cubicBezTo>
                  <a:pt x="338120" y="1361253"/>
                  <a:pt x="303082" y="1326215"/>
                  <a:pt x="303082" y="1282993"/>
                </a:cubicBezTo>
                <a:lnTo>
                  <a:pt x="303082" y="823784"/>
                </a:lnTo>
                <a:lnTo>
                  <a:pt x="0" y="823784"/>
                </a:lnTo>
                <a:lnTo>
                  <a:pt x="334092" y="27241"/>
                </a:lnTo>
                <a:cubicBezTo>
                  <a:pt x="343005" y="9615"/>
                  <a:pt x="366447" y="533"/>
                  <a:pt x="381342" y="0"/>
                </a:cubicBezTo>
                <a:close/>
              </a:path>
            </a:pathLst>
          </a:custGeom>
          <a:solidFill>
            <a:schemeClr val="bg1"/>
          </a:solidFill>
          <a:ln w="9525">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defTabSz="914296" fontAlgn="auto">
              <a:spcBef>
                <a:spcPts val="0"/>
              </a:spcBef>
              <a:spcAft>
                <a:spcPts val="0"/>
              </a:spcAft>
            </a:pPr>
            <a:endParaRPr lang="en-GB" dirty="0">
              <a:solidFill>
                <a:prstClr val="black"/>
              </a:solidFill>
            </a:endParaRPr>
          </a:p>
        </p:txBody>
      </p:sp>
    </p:spTree>
    <p:extLst>
      <p:ext uri="{BB962C8B-B14F-4D97-AF65-F5344CB8AC3E}">
        <p14:creationId xmlns:p14="http://schemas.microsoft.com/office/powerpoint/2010/main" val="40148461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1_Title and Content_Headlines_1">
    <p:spTree>
      <p:nvGrpSpPr>
        <p:cNvPr id="1" name=""/>
        <p:cNvGrpSpPr/>
        <p:nvPr/>
      </p:nvGrpSpPr>
      <p:grpSpPr>
        <a:xfrm>
          <a:off x="0" y="0"/>
          <a:ext cx="0" cy="0"/>
          <a:chOff x="0" y="0"/>
          <a:chExt cx="0" cy="0"/>
        </a:xfrm>
      </p:grpSpPr>
      <p:grpSp>
        <p:nvGrpSpPr>
          <p:cNvPr id="3" name="Group 21"/>
          <p:cNvGrpSpPr>
            <a:grpSpLocks noChangeAspect="1"/>
          </p:cNvGrpSpPr>
          <p:nvPr/>
        </p:nvGrpSpPr>
        <p:grpSpPr bwMode="auto">
          <a:xfrm>
            <a:off x="286944" y="287340"/>
            <a:ext cx="590550" cy="295275"/>
            <a:chOff x="454" y="227"/>
            <a:chExt cx="384" cy="192"/>
          </a:xfrm>
        </p:grpSpPr>
        <p:sp>
          <p:nvSpPr>
            <p:cNvPr id="4" name="Freeform 22"/>
            <p:cNvSpPr>
              <a:spLocks noChangeAspect="1"/>
            </p:cNvSpPr>
            <p:nvPr/>
          </p:nvSpPr>
          <p:spPr bwMode="auto">
            <a:xfrm>
              <a:off x="646" y="323"/>
              <a:ext cx="192" cy="96"/>
            </a:xfrm>
            <a:custGeom>
              <a:avLst/>
              <a:gdLst>
                <a:gd name="T0" fmla="*/ 0 w 8160"/>
                <a:gd name="T1" fmla="*/ 0 h 4080"/>
                <a:gd name="T2" fmla="*/ 0 w 8160"/>
                <a:gd name="T3" fmla="*/ 0 h 4080"/>
                <a:gd name="T4" fmla="*/ 0 w 8160"/>
                <a:gd name="T5" fmla="*/ 0 h 4080"/>
                <a:gd name="T6" fmla="*/ 0 w 8160"/>
                <a:gd name="T7" fmla="*/ 0 h 4080"/>
                <a:gd name="T8" fmla="*/ 0 w 8160"/>
                <a:gd name="T9" fmla="*/ 0 h 4080"/>
                <a:gd name="T10" fmla="*/ 0 w 8160"/>
                <a:gd name="T11" fmla="*/ 0 h 4080"/>
                <a:gd name="T12" fmla="*/ 0 w 8160"/>
                <a:gd name="T13" fmla="*/ 0 h 4080"/>
                <a:gd name="T14" fmla="*/ 0 w 8160"/>
                <a:gd name="T15" fmla="*/ 0 h 4080"/>
                <a:gd name="T16" fmla="*/ 0 w 8160"/>
                <a:gd name="T17" fmla="*/ 0 h 4080"/>
                <a:gd name="T18" fmla="*/ 0 w 8160"/>
                <a:gd name="T19" fmla="*/ 0 h 4080"/>
                <a:gd name="T20" fmla="*/ 0 w 8160"/>
                <a:gd name="T21" fmla="*/ 0 h 4080"/>
                <a:gd name="T22" fmla="*/ 0 w 8160"/>
                <a:gd name="T23" fmla="*/ 0 h 4080"/>
                <a:gd name="T24" fmla="*/ 0 w 8160"/>
                <a:gd name="T25" fmla="*/ 0 h 4080"/>
                <a:gd name="T26" fmla="*/ 0 w 8160"/>
                <a:gd name="T27" fmla="*/ 0 h 4080"/>
                <a:gd name="T28" fmla="*/ 0 w 8160"/>
                <a:gd name="T29" fmla="*/ 0 h 4080"/>
                <a:gd name="T30" fmla="*/ 0 w 8160"/>
                <a:gd name="T31" fmla="*/ 0 h 4080"/>
                <a:gd name="T32" fmla="*/ 0 w 8160"/>
                <a:gd name="T33" fmla="*/ 0 h 4080"/>
                <a:gd name="T34" fmla="*/ 0 w 8160"/>
                <a:gd name="T35" fmla="*/ 0 h 4080"/>
                <a:gd name="T36" fmla="*/ 0 w 8160"/>
                <a:gd name="T37" fmla="*/ 0 h 4080"/>
                <a:gd name="T38" fmla="*/ 0 w 8160"/>
                <a:gd name="T39" fmla="*/ 0 h 4080"/>
                <a:gd name="T40" fmla="*/ 0 w 8160"/>
                <a:gd name="T41" fmla="*/ 0 h 4080"/>
                <a:gd name="T42" fmla="*/ 0 w 8160"/>
                <a:gd name="T43" fmla="*/ 0 h 4080"/>
                <a:gd name="T44" fmla="*/ 0 w 8160"/>
                <a:gd name="T45" fmla="*/ 0 h 4080"/>
                <a:gd name="T46" fmla="*/ 0 w 8160"/>
                <a:gd name="T47" fmla="*/ 0 h 4080"/>
                <a:gd name="T48" fmla="*/ 0 w 8160"/>
                <a:gd name="T49" fmla="*/ 0 h 4080"/>
                <a:gd name="T50" fmla="*/ 0 w 8160"/>
                <a:gd name="T51" fmla="*/ 0 h 4080"/>
                <a:gd name="T52" fmla="*/ 0 w 8160"/>
                <a:gd name="T53" fmla="*/ 0 h 4080"/>
                <a:gd name="T54" fmla="*/ 0 w 8160"/>
                <a:gd name="T55" fmla="*/ 0 h 4080"/>
                <a:gd name="T56" fmla="*/ 0 w 8160"/>
                <a:gd name="T57" fmla="*/ 0 h 4080"/>
                <a:gd name="T58" fmla="*/ 0 w 8160"/>
                <a:gd name="T59" fmla="*/ 0 h 4080"/>
                <a:gd name="T60" fmla="*/ 0 w 8160"/>
                <a:gd name="T61" fmla="*/ 0 h 4080"/>
                <a:gd name="T62" fmla="*/ 0 w 8160"/>
                <a:gd name="T63" fmla="*/ 0 h 4080"/>
                <a:gd name="T64" fmla="*/ 0 w 8160"/>
                <a:gd name="T65" fmla="*/ 0 h 4080"/>
                <a:gd name="T66" fmla="*/ 0 w 8160"/>
                <a:gd name="T67" fmla="*/ 0 h 4080"/>
                <a:gd name="T68" fmla="*/ 0 w 8160"/>
                <a:gd name="T69" fmla="*/ 0 h 4080"/>
                <a:gd name="T70" fmla="*/ 0 w 8160"/>
                <a:gd name="T71" fmla="*/ 0 h 4080"/>
                <a:gd name="T72" fmla="*/ 0 w 8160"/>
                <a:gd name="T73" fmla="*/ 0 h 4080"/>
                <a:gd name="T74" fmla="*/ 0 w 8160"/>
                <a:gd name="T75" fmla="*/ 0 h 4080"/>
                <a:gd name="T76" fmla="*/ 0 w 8160"/>
                <a:gd name="T77" fmla="*/ 0 h 4080"/>
                <a:gd name="T78" fmla="*/ 0 w 8160"/>
                <a:gd name="T79" fmla="*/ 0 h 4080"/>
                <a:gd name="T80" fmla="*/ 0 w 8160"/>
                <a:gd name="T81" fmla="*/ 0 h 4080"/>
                <a:gd name="T82" fmla="*/ 0 w 8160"/>
                <a:gd name="T83" fmla="*/ 0 h 4080"/>
                <a:gd name="T84" fmla="*/ 0 w 8160"/>
                <a:gd name="T85" fmla="*/ 0 h 40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160"/>
                <a:gd name="T130" fmla="*/ 0 h 4080"/>
                <a:gd name="T131" fmla="*/ 8160 w 8160"/>
                <a:gd name="T132" fmla="*/ 4080 h 40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160" h="4080">
                  <a:moveTo>
                    <a:pt x="8160" y="0"/>
                  </a:moveTo>
                  <a:lnTo>
                    <a:pt x="8155" y="209"/>
                  </a:lnTo>
                  <a:lnTo>
                    <a:pt x="8139" y="416"/>
                  </a:lnTo>
                  <a:lnTo>
                    <a:pt x="8113" y="620"/>
                  </a:lnTo>
                  <a:lnTo>
                    <a:pt x="8077" y="821"/>
                  </a:lnTo>
                  <a:lnTo>
                    <a:pt x="8033" y="1019"/>
                  </a:lnTo>
                  <a:lnTo>
                    <a:pt x="7977" y="1212"/>
                  </a:lnTo>
                  <a:lnTo>
                    <a:pt x="7913" y="1401"/>
                  </a:lnTo>
                  <a:lnTo>
                    <a:pt x="7841" y="1587"/>
                  </a:lnTo>
                  <a:lnTo>
                    <a:pt x="7759" y="1768"/>
                  </a:lnTo>
                  <a:lnTo>
                    <a:pt x="7669" y="1943"/>
                  </a:lnTo>
                  <a:lnTo>
                    <a:pt x="7571" y="2114"/>
                  </a:lnTo>
                  <a:lnTo>
                    <a:pt x="7465" y="2280"/>
                  </a:lnTo>
                  <a:lnTo>
                    <a:pt x="7352" y="2440"/>
                  </a:lnTo>
                  <a:lnTo>
                    <a:pt x="7231" y="2594"/>
                  </a:lnTo>
                  <a:lnTo>
                    <a:pt x="7103" y="2742"/>
                  </a:lnTo>
                  <a:lnTo>
                    <a:pt x="6968" y="2884"/>
                  </a:lnTo>
                  <a:lnTo>
                    <a:pt x="6827" y="3019"/>
                  </a:lnTo>
                  <a:lnTo>
                    <a:pt x="6679" y="3148"/>
                  </a:lnTo>
                  <a:lnTo>
                    <a:pt x="6525" y="3268"/>
                  </a:lnTo>
                  <a:lnTo>
                    <a:pt x="6365" y="3382"/>
                  </a:lnTo>
                  <a:lnTo>
                    <a:pt x="6200" y="3488"/>
                  </a:lnTo>
                  <a:lnTo>
                    <a:pt x="6028" y="3586"/>
                  </a:lnTo>
                  <a:lnTo>
                    <a:pt x="5853" y="3677"/>
                  </a:lnTo>
                  <a:lnTo>
                    <a:pt x="5671" y="3759"/>
                  </a:lnTo>
                  <a:lnTo>
                    <a:pt x="5487" y="3832"/>
                  </a:lnTo>
                  <a:lnTo>
                    <a:pt x="5297" y="3896"/>
                  </a:lnTo>
                  <a:lnTo>
                    <a:pt x="5103" y="3951"/>
                  </a:lnTo>
                  <a:lnTo>
                    <a:pt x="4905" y="3997"/>
                  </a:lnTo>
                  <a:lnTo>
                    <a:pt x="4703" y="4033"/>
                  </a:lnTo>
                  <a:lnTo>
                    <a:pt x="4499" y="4059"/>
                  </a:lnTo>
                  <a:lnTo>
                    <a:pt x="4291" y="4075"/>
                  </a:lnTo>
                  <a:lnTo>
                    <a:pt x="4080" y="4080"/>
                  </a:lnTo>
                  <a:lnTo>
                    <a:pt x="3871" y="4075"/>
                  </a:lnTo>
                  <a:lnTo>
                    <a:pt x="3664" y="4059"/>
                  </a:lnTo>
                  <a:lnTo>
                    <a:pt x="3460" y="4033"/>
                  </a:lnTo>
                  <a:lnTo>
                    <a:pt x="3259" y="3997"/>
                  </a:lnTo>
                  <a:lnTo>
                    <a:pt x="3062" y="3951"/>
                  </a:lnTo>
                  <a:lnTo>
                    <a:pt x="2868" y="3896"/>
                  </a:lnTo>
                  <a:lnTo>
                    <a:pt x="2679" y="3832"/>
                  </a:lnTo>
                  <a:lnTo>
                    <a:pt x="2494" y="3759"/>
                  </a:lnTo>
                  <a:lnTo>
                    <a:pt x="2313" y="3677"/>
                  </a:lnTo>
                  <a:lnTo>
                    <a:pt x="2137" y="3586"/>
                  </a:lnTo>
                  <a:lnTo>
                    <a:pt x="1967" y="3488"/>
                  </a:lnTo>
                  <a:lnTo>
                    <a:pt x="1800" y="3382"/>
                  </a:lnTo>
                  <a:lnTo>
                    <a:pt x="1640" y="3268"/>
                  </a:lnTo>
                  <a:lnTo>
                    <a:pt x="1486" y="3148"/>
                  </a:lnTo>
                  <a:lnTo>
                    <a:pt x="1338" y="3019"/>
                  </a:lnTo>
                  <a:lnTo>
                    <a:pt x="1196" y="2884"/>
                  </a:lnTo>
                  <a:lnTo>
                    <a:pt x="1061" y="2742"/>
                  </a:lnTo>
                  <a:lnTo>
                    <a:pt x="933" y="2594"/>
                  </a:lnTo>
                  <a:lnTo>
                    <a:pt x="812" y="2440"/>
                  </a:lnTo>
                  <a:lnTo>
                    <a:pt x="698" y="2280"/>
                  </a:lnTo>
                  <a:lnTo>
                    <a:pt x="592" y="2114"/>
                  </a:lnTo>
                  <a:lnTo>
                    <a:pt x="493" y="1943"/>
                  </a:lnTo>
                  <a:lnTo>
                    <a:pt x="403" y="1768"/>
                  </a:lnTo>
                  <a:lnTo>
                    <a:pt x="321" y="1587"/>
                  </a:lnTo>
                  <a:lnTo>
                    <a:pt x="248" y="1401"/>
                  </a:lnTo>
                  <a:lnTo>
                    <a:pt x="184" y="1212"/>
                  </a:lnTo>
                  <a:lnTo>
                    <a:pt x="129" y="1019"/>
                  </a:lnTo>
                  <a:lnTo>
                    <a:pt x="83" y="821"/>
                  </a:lnTo>
                  <a:lnTo>
                    <a:pt x="47" y="620"/>
                  </a:lnTo>
                  <a:lnTo>
                    <a:pt x="21" y="416"/>
                  </a:lnTo>
                  <a:lnTo>
                    <a:pt x="5" y="209"/>
                  </a:lnTo>
                  <a:lnTo>
                    <a:pt x="0" y="0"/>
                  </a:lnTo>
                  <a:lnTo>
                    <a:pt x="2040" y="0"/>
                  </a:lnTo>
                  <a:lnTo>
                    <a:pt x="2043" y="104"/>
                  </a:lnTo>
                  <a:lnTo>
                    <a:pt x="2051" y="207"/>
                  </a:lnTo>
                  <a:lnTo>
                    <a:pt x="2064" y="309"/>
                  </a:lnTo>
                  <a:lnTo>
                    <a:pt x="2082" y="409"/>
                  </a:lnTo>
                  <a:lnTo>
                    <a:pt x="2105" y="507"/>
                  </a:lnTo>
                  <a:lnTo>
                    <a:pt x="2133" y="604"/>
                  </a:lnTo>
                  <a:lnTo>
                    <a:pt x="2164" y="699"/>
                  </a:lnTo>
                  <a:lnTo>
                    <a:pt x="2201" y="791"/>
                  </a:lnTo>
                  <a:lnTo>
                    <a:pt x="2243" y="881"/>
                  </a:lnTo>
                  <a:lnTo>
                    <a:pt x="2288" y="969"/>
                  </a:lnTo>
                  <a:lnTo>
                    <a:pt x="2337" y="1055"/>
                  </a:lnTo>
                  <a:lnTo>
                    <a:pt x="2391" y="1137"/>
                  </a:lnTo>
                  <a:lnTo>
                    <a:pt x="2448" y="1217"/>
                  </a:lnTo>
                  <a:lnTo>
                    <a:pt x="2508" y="1294"/>
                  </a:lnTo>
                  <a:lnTo>
                    <a:pt x="2572" y="1369"/>
                  </a:lnTo>
                  <a:lnTo>
                    <a:pt x="2641" y="1439"/>
                  </a:lnTo>
                  <a:lnTo>
                    <a:pt x="2711" y="1508"/>
                  </a:lnTo>
                  <a:lnTo>
                    <a:pt x="2786" y="1572"/>
                  </a:lnTo>
                  <a:lnTo>
                    <a:pt x="2863" y="1632"/>
                  </a:lnTo>
                  <a:lnTo>
                    <a:pt x="2943" y="1689"/>
                  </a:lnTo>
                  <a:lnTo>
                    <a:pt x="3025" y="1743"/>
                  </a:lnTo>
                  <a:lnTo>
                    <a:pt x="3111" y="1792"/>
                  </a:lnTo>
                  <a:lnTo>
                    <a:pt x="3199" y="1838"/>
                  </a:lnTo>
                  <a:lnTo>
                    <a:pt x="3290" y="1879"/>
                  </a:lnTo>
                  <a:lnTo>
                    <a:pt x="3381" y="1916"/>
                  </a:lnTo>
                  <a:lnTo>
                    <a:pt x="3476" y="1948"/>
                  </a:lnTo>
                  <a:lnTo>
                    <a:pt x="3573" y="1976"/>
                  </a:lnTo>
                  <a:lnTo>
                    <a:pt x="3671" y="1998"/>
                  </a:lnTo>
                  <a:lnTo>
                    <a:pt x="3771" y="2017"/>
                  </a:lnTo>
                  <a:lnTo>
                    <a:pt x="3873" y="2030"/>
                  </a:lnTo>
                  <a:lnTo>
                    <a:pt x="3976" y="2037"/>
                  </a:lnTo>
                  <a:lnTo>
                    <a:pt x="4080" y="2040"/>
                  </a:lnTo>
                  <a:lnTo>
                    <a:pt x="4186" y="2037"/>
                  </a:lnTo>
                  <a:lnTo>
                    <a:pt x="4289" y="2030"/>
                  </a:lnTo>
                  <a:lnTo>
                    <a:pt x="4392" y="2017"/>
                  </a:lnTo>
                  <a:lnTo>
                    <a:pt x="4492" y="1998"/>
                  </a:lnTo>
                  <a:lnTo>
                    <a:pt x="4591" y="1976"/>
                  </a:lnTo>
                  <a:lnTo>
                    <a:pt x="4688" y="1948"/>
                  </a:lnTo>
                  <a:lnTo>
                    <a:pt x="4784" y="1916"/>
                  </a:lnTo>
                  <a:lnTo>
                    <a:pt x="4876" y="1879"/>
                  </a:lnTo>
                  <a:lnTo>
                    <a:pt x="4966" y="1838"/>
                  </a:lnTo>
                  <a:lnTo>
                    <a:pt x="5054" y="1792"/>
                  </a:lnTo>
                  <a:lnTo>
                    <a:pt x="5140" y="1743"/>
                  </a:lnTo>
                  <a:lnTo>
                    <a:pt x="5222" y="1689"/>
                  </a:lnTo>
                  <a:lnTo>
                    <a:pt x="5303" y="1632"/>
                  </a:lnTo>
                  <a:lnTo>
                    <a:pt x="5379" y="1572"/>
                  </a:lnTo>
                  <a:lnTo>
                    <a:pt x="5454" y="1508"/>
                  </a:lnTo>
                  <a:lnTo>
                    <a:pt x="5524" y="1439"/>
                  </a:lnTo>
                  <a:lnTo>
                    <a:pt x="5592" y="1369"/>
                  </a:lnTo>
                  <a:lnTo>
                    <a:pt x="5656" y="1294"/>
                  </a:lnTo>
                  <a:lnTo>
                    <a:pt x="5716" y="1217"/>
                  </a:lnTo>
                  <a:lnTo>
                    <a:pt x="5773" y="1137"/>
                  </a:lnTo>
                  <a:lnTo>
                    <a:pt x="5826" y="1055"/>
                  </a:lnTo>
                  <a:lnTo>
                    <a:pt x="5875" y="969"/>
                  </a:lnTo>
                  <a:lnTo>
                    <a:pt x="5920" y="881"/>
                  </a:lnTo>
                  <a:lnTo>
                    <a:pt x="5961" y="791"/>
                  </a:lnTo>
                  <a:lnTo>
                    <a:pt x="5997" y="699"/>
                  </a:lnTo>
                  <a:lnTo>
                    <a:pt x="6029" y="604"/>
                  </a:lnTo>
                  <a:lnTo>
                    <a:pt x="6057" y="507"/>
                  </a:lnTo>
                  <a:lnTo>
                    <a:pt x="6079" y="409"/>
                  </a:lnTo>
                  <a:lnTo>
                    <a:pt x="6097" y="309"/>
                  </a:lnTo>
                  <a:lnTo>
                    <a:pt x="6110" y="207"/>
                  </a:lnTo>
                  <a:lnTo>
                    <a:pt x="6118" y="104"/>
                  </a:lnTo>
                  <a:lnTo>
                    <a:pt x="6120" y="0"/>
                  </a:lnTo>
                  <a:lnTo>
                    <a:pt x="8160" y="0"/>
                  </a:lnTo>
                  <a:close/>
                </a:path>
              </a:pathLst>
            </a:custGeom>
            <a:solidFill>
              <a:srgbClr val="2A4A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96" fontAlgn="auto">
                <a:spcBef>
                  <a:spcPts val="0"/>
                </a:spcBef>
                <a:spcAft>
                  <a:spcPts val="0"/>
                </a:spcAft>
              </a:pPr>
              <a:endParaRPr lang="da-DK">
                <a:solidFill>
                  <a:prstClr val="black"/>
                </a:solidFill>
                <a:latin typeface="Microsoft New Tai Lue"/>
              </a:endParaRPr>
            </a:p>
          </p:txBody>
        </p:sp>
        <p:sp>
          <p:nvSpPr>
            <p:cNvPr id="5" name="Freeform 23"/>
            <p:cNvSpPr>
              <a:spLocks noChangeAspect="1"/>
            </p:cNvSpPr>
            <p:nvPr/>
          </p:nvSpPr>
          <p:spPr bwMode="auto">
            <a:xfrm>
              <a:off x="454" y="227"/>
              <a:ext cx="192" cy="192"/>
            </a:xfrm>
            <a:custGeom>
              <a:avLst/>
              <a:gdLst>
                <a:gd name="T0" fmla="*/ 0 w 8160"/>
                <a:gd name="T1" fmla="*/ 0 h 8160"/>
                <a:gd name="T2" fmla="*/ 0 w 8160"/>
                <a:gd name="T3" fmla="*/ 0 h 8160"/>
                <a:gd name="T4" fmla="*/ 0 w 8160"/>
                <a:gd name="T5" fmla="*/ 0 h 8160"/>
                <a:gd name="T6" fmla="*/ 0 w 8160"/>
                <a:gd name="T7" fmla="*/ 0 h 8160"/>
                <a:gd name="T8" fmla="*/ 0 w 8160"/>
                <a:gd name="T9" fmla="*/ 0 h 8160"/>
                <a:gd name="T10" fmla="*/ 0 60000 65536"/>
                <a:gd name="T11" fmla="*/ 0 60000 65536"/>
                <a:gd name="T12" fmla="*/ 0 60000 65536"/>
                <a:gd name="T13" fmla="*/ 0 60000 65536"/>
                <a:gd name="T14" fmla="*/ 0 60000 65536"/>
                <a:gd name="T15" fmla="*/ 0 w 8160"/>
                <a:gd name="T16" fmla="*/ 0 h 8160"/>
                <a:gd name="T17" fmla="*/ 8160 w 8160"/>
                <a:gd name="T18" fmla="*/ 8160 h 8160"/>
              </a:gdLst>
              <a:ahLst/>
              <a:cxnLst>
                <a:cxn ang="T10">
                  <a:pos x="T0" y="T1"/>
                </a:cxn>
                <a:cxn ang="T11">
                  <a:pos x="T2" y="T3"/>
                </a:cxn>
                <a:cxn ang="T12">
                  <a:pos x="T4" y="T5"/>
                </a:cxn>
                <a:cxn ang="T13">
                  <a:pos x="T6" y="T7"/>
                </a:cxn>
                <a:cxn ang="T14">
                  <a:pos x="T8" y="T9"/>
                </a:cxn>
              </a:cxnLst>
              <a:rect l="T15" t="T16" r="T17" b="T18"/>
              <a:pathLst>
                <a:path w="8160" h="8160">
                  <a:moveTo>
                    <a:pt x="2878" y="8160"/>
                  </a:moveTo>
                  <a:lnTo>
                    <a:pt x="0" y="8160"/>
                  </a:lnTo>
                  <a:lnTo>
                    <a:pt x="8160" y="0"/>
                  </a:lnTo>
                  <a:lnTo>
                    <a:pt x="8160" y="2892"/>
                  </a:lnTo>
                  <a:lnTo>
                    <a:pt x="2878" y="8160"/>
                  </a:lnTo>
                  <a:close/>
                </a:path>
              </a:pathLst>
            </a:custGeom>
            <a:solidFill>
              <a:srgbClr val="2A4A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96" fontAlgn="auto">
                <a:spcBef>
                  <a:spcPts val="0"/>
                </a:spcBef>
                <a:spcAft>
                  <a:spcPts val="0"/>
                </a:spcAft>
              </a:pPr>
              <a:endParaRPr lang="da-DK">
                <a:solidFill>
                  <a:prstClr val="black"/>
                </a:solidFill>
                <a:latin typeface="Microsoft New Tai Lue"/>
              </a:endParaRPr>
            </a:p>
          </p:txBody>
        </p:sp>
      </p:grpSp>
      <p:sp>
        <p:nvSpPr>
          <p:cNvPr id="6" name="bmkOffParent02"/>
          <p:cNvSpPr txBox="1">
            <a:spLocks noChangeArrowheads="1"/>
          </p:cNvSpPr>
          <p:nvPr/>
        </p:nvSpPr>
        <p:spPr bwMode="auto">
          <a:xfrm>
            <a:off x="1046562" y="284165"/>
            <a:ext cx="4098131" cy="301625"/>
          </a:xfrm>
          <a:prstGeom prst="rect">
            <a:avLst/>
          </a:prstGeom>
          <a:noFill/>
          <a:ln w="1778" algn="ctr">
            <a:noFill/>
            <a:miter lim="800000"/>
            <a:headEnd/>
            <a:tailEnd/>
          </a:ln>
          <a:effectLst/>
        </p:spPr>
        <p:txBody>
          <a:bodyPr lIns="0" tIns="0" rIns="0" bIns="0"/>
          <a:lstStyle>
            <a:lvl1pPr eaLnBrk="0" hangingPunct="0">
              <a:lnSpc>
                <a:spcPts val="3600"/>
              </a:lnSpc>
              <a:buFont typeface="AU Passata" pitchFamily="34" charset="0"/>
              <a:defRPr sz="3600">
                <a:solidFill>
                  <a:schemeClr val="tx1"/>
                </a:solidFill>
                <a:latin typeface="AU Passata" pitchFamily="34" charset="0"/>
              </a:defRPr>
            </a:lvl1pPr>
            <a:lvl2pPr marL="742950" indent="-285750" eaLnBrk="0" hangingPunct="0">
              <a:lnSpc>
                <a:spcPts val="3600"/>
              </a:lnSpc>
              <a:buFont typeface="AU Passata" pitchFamily="34" charset="0"/>
              <a:defRPr sz="3600">
                <a:solidFill>
                  <a:schemeClr val="tx1"/>
                </a:solidFill>
                <a:latin typeface="AU Passata" pitchFamily="34" charset="0"/>
              </a:defRPr>
            </a:lvl2pPr>
            <a:lvl3pPr marL="1143000" indent="-228600" eaLnBrk="0" hangingPunct="0">
              <a:lnSpc>
                <a:spcPts val="3600"/>
              </a:lnSpc>
              <a:buFont typeface="AU Passata" pitchFamily="34" charset="0"/>
              <a:defRPr sz="3600">
                <a:solidFill>
                  <a:schemeClr val="tx1"/>
                </a:solidFill>
                <a:latin typeface="AU Passata" pitchFamily="34" charset="0"/>
              </a:defRPr>
            </a:lvl3pPr>
            <a:lvl4pPr marL="1600200" indent="-228600" eaLnBrk="0" hangingPunct="0">
              <a:lnSpc>
                <a:spcPts val="3600"/>
              </a:lnSpc>
              <a:buFont typeface="AU Passata" pitchFamily="34" charset="0"/>
              <a:defRPr sz="3600">
                <a:solidFill>
                  <a:schemeClr val="tx1"/>
                </a:solidFill>
                <a:latin typeface="AU Passata" pitchFamily="34" charset="0"/>
              </a:defRPr>
            </a:lvl4pPr>
            <a:lvl5pPr marL="2057400" indent="-228600" eaLnBrk="0" hangingPunct="0">
              <a:lnSpc>
                <a:spcPts val="3600"/>
              </a:lnSpc>
              <a:buFont typeface="AU Passata" pitchFamily="34" charset="0"/>
              <a:defRPr sz="3600">
                <a:solidFill>
                  <a:schemeClr val="tx1"/>
                </a:solidFill>
                <a:latin typeface="AU Passata" pitchFamily="34" charset="0"/>
              </a:defRPr>
            </a:lvl5pPr>
            <a:lvl6pPr marL="25146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6pPr>
            <a:lvl7pPr marL="29718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7pPr>
            <a:lvl8pPr marL="34290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8pPr>
            <a:lvl9pPr marL="38862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9pPr>
          </a:lstStyle>
          <a:p>
            <a:pPr defTabSz="914296" eaLnBrk="1" fontAlgn="auto" hangingPunct="1">
              <a:lnSpc>
                <a:spcPts val="1300"/>
              </a:lnSpc>
              <a:spcBef>
                <a:spcPts val="0"/>
              </a:spcBef>
              <a:spcAft>
                <a:spcPts val="0"/>
              </a:spcAft>
              <a:defRPr/>
            </a:pPr>
            <a:r>
              <a:rPr lang="en-US" sz="1100">
                <a:solidFill>
                  <a:srgbClr val="2A4A0F"/>
                </a:solidFill>
              </a:rPr>
              <a:t>AARHUS</a:t>
            </a:r>
          </a:p>
          <a:p>
            <a:pPr defTabSz="914296" eaLnBrk="1" fontAlgn="auto" hangingPunct="1">
              <a:lnSpc>
                <a:spcPts val="1300"/>
              </a:lnSpc>
              <a:spcBef>
                <a:spcPts val="0"/>
              </a:spcBef>
              <a:spcAft>
                <a:spcPts val="0"/>
              </a:spcAft>
              <a:defRPr/>
            </a:pPr>
            <a:r>
              <a:rPr lang="en-US" sz="1100">
                <a:solidFill>
                  <a:srgbClr val="2A4A0F"/>
                </a:solidFill>
              </a:rPr>
              <a:t>UNIVERSITET</a:t>
            </a:r>
          </a:p>
        </p:txBody>
      </p:sp>
      <p:sp>
        <p:nvSpPr>
          <p:cNvPr id="7" name="bmkOffUnitName02"/>
          <p:cNvSpPr txBox="1">
            <a:spLocks noChangeArrowheads="1"/>
          </p:cNvSpPr>
          <p:nvPr/>
        </p:nvSpPr>
        <p:spPr bwMode="auto">
          <a:xfrm>
            <a:off x="1047749" y="633416"/>
            <a:ext cx="4100513" cy="360363"/>
          </a:xfrm>
          <a:prstGeom prst="rect">
            <a:avLst/>
          </a:prstGeom>
          <a:noFill/>
          <a:ln w="1778" algn="ctr">
            <a:noFill/>
            <a:miter lim="800000"/>
            <a:headEnd/>
            <a:tailEnd/>
          </a:ln>
          <a:effectLst/>
        </p:spPr>
        <p:txBody>
          <a:bodyPr lIns="0" tIns="0" rIns="0" bIns="0"/>
          <a:lstStyle/>
          <a:p>
            <a:pPr defTabSz="914296" fontAlgn="auto">
              <a:lnSpc>
                <a:spcPts val="1079"/>
              </a:lnSpc>
              <a:spcBef>
                <a:spcPts val="0"/>
              </a:spcBef>
              <a:spcAft>
                <a:spcPts val="0"/>
              </a:spcAft>
              <a:buFont typeface="AU Passata" pitchFamily="34" charset="0"/>
              <a:buNone/>
              <a:defRPr/>
            </a:pPr>
            <a:endParaRPr lang="en-US" sz="900" cap="all">
              <a:solidFill>
                <a:srgbClr val="E7E6E6"/>
              </a:solidFill>
              <a:latin typeface="Microsoft New Tai Lue"/>
            </a:endParaRPr>
          </a:p>
        </p:txBody>
      </p:sp>
      <p:sp>
        <p:nvSpPr>
          <p:cNvPr id="8" name="bmkFldPresentationTitle03"/>
          <p:cNvSpPr txBox="1">
            <a:spLocks noChangeArrowheads="1"/>
          </p:cNvSpPr>
          <p:nvPr/>
        </p:nvSpPr>
        <p:spPr bwMode="auto">
          <a:xfrm>
            <a:off x="4533903" y="6323017"/>
            <a:ext cx="2699147" cy="144463"/>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pitchFamily="34" charset="0"/>
              <a:defRPr sz="3600">
                <a:solidFill>
                  <a:schemeClr val="tx1"/>
                </a:solidFill>
                <a:latin typeface="AU Passata" pitchFamily="34" charset="0"/>
              </a:defRPr>
            </a:lvl1pPr>
            <a:lvl2pPr marL="742950" indent="-285750" eaLnBrk="0" hangingPunct="0">
              <a:lnSpc>
                <a:spcPts val="3600"/>
              </a:lnSpc>
              <a:buFont typeface="AU Passata" pitchFamily="34" charset="0"/>
              <a:defRPr sz="3600">
                <a:solidFill>
                  <a:schemeClr val="tx1"/>
                </a:solidFill>
                <a:latin typeface="AU Passata" pitchFamily="34" charset="0"/>
              </a:defRPr>
            </a:lvl2pPr>
            <a:lvl3pPr marL="1143000" indent="-228600" eaLnBrk="0" hangingPunct="0">
              <a:lnSpc>
                <a:spcPts val="3600"/>
              </a:lnSpc>
              <a:buFont typeface="AU Passata" pitchFamily="34" charset="0"/>
              <a:defRPr sz="3600">
                <a:solidFill>
                  <a:schemeClr val="tx1"/>
                </a:solidFill>
                <a:latin typeface="AU Passata" pitchFamily="34" charset="0"/>
              </a:defRPr>
            </a:lvl3pPr>
            <a:lvl4pPr marL="1600200" indent="-228600" eaLnBrk="0" hangingPunct="0">
              <a:lnSpc>
                <a:spcPts val="3600"/>
              </a:lnSpc>
              <a:buFont typeface="AU Passata" pitchFamily="34" charset="0"/>
              <a:defRPr sz="3600">
                <a:solidFill>
                  <a:schemeClr val="tx1"/>
                </a:solidFill>
                <a:latin typeface="AU Passata" pitchFamily="34" charset="0"/>
              </a:defRPr>
            </a:lvl4pPr>
            <a:lvl5pPr marL="2057400" indent="-228600" eaLnBrk="0" hangingPunct="0">
              <a:lnSpc>
                <a:spcPts val="3600"/>
              </a:lnSpc>
              <a:buFont typeface="AU Passata" pitchFamily="34" charset="0"/>
              <a:defRPr sz="3600">
                <a:solidFill>
                  <a:schemeClr val="tx1"/>
                </a:solidFill>
                <a:latin typeface="AU Passata" pitchFamily="34" charset="0"/>
              </a:defRPr>
            </a:lvl5pPr>
            <a:lvl6pPr marL="25146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6pPr>
            <a:lvl7pPr marL="29718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7pPr>
            <a:lvl8pPr marL="34290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8pPr>
            <a:lvl9pPr marL="38862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9pPr>
          </a:lstStyle>
          <a:p>
            <a:pPr algn="r" defTabSz="914296" eaLnBrk="1" fontAlgn="auto" hangingPunct="1">
              <a:lnSpc>
                <a:spcPts val="1200"/>
              </a:lnSpc>
              <a:spcBef>
                <a:spcPts val="0"/>
              </a:spcBef>
              <a:spcAft>
                <a:spcPts val="0"/>
              </a:spcAft>
              <a:defRPr/>
            </a:pPr>
            <a:endParaRPr lang="en-US" sz="1100" dirty="0">
              <a:solidFill>
                <a:srgbClr val="2A4A0F"/>
              </a:solidFill>
            </a:endParaRPr>
          </a:p>
        </p:txBody>
      </p:sp>
      <p:sp>
        <p:nvSpPr>
          <p:cNvPr id="11" name="Line 49"/>
          <p:cNvSpPr>
            <a:spLocks noChangeShapeType="1"/>
          </p:cNvSpPr>
          <p:nvPr/>
        </p:nvSpPr>
        <p:spPr bwMode="auto">
          <a:xfrm>
            <a:off x="4533903" y="6156325"/>
            <a:ext cx="2699147" cy="0"/>
          </a:xfrm>
          <a:prstGeom prst="line">
            <a:avLst/>
          </a:prstGeom>
          <a:noFill/>
          <a:ln w="3175">
            <a:solidFill>
              <a:srgbClr val="2A4A0F"/>
            </a:solidFill>
            <a:round/>
            <a:headEnd/>
            <a:tailEnd/>
          </a:ln>
          <a:extLst>
            <a:ext uri="{909E8E84-426E-40DD-AFC4-6F175D3DCCD1}">
              <a14:hiddenFill xmlns:a14="http://schemas.microsoft.com/office/drawing/2010/main">
                <a:noFill/>
              </a14:hiddenFill>
            </a:ext>
          </a:extLst>
        </p:spPr>
        <p:txBody>
          <a:bodyPr lIns="91429" tIns="45715" rIns="91429" bIns="45715"/>
          <a:lstStyle/>
          <a:p>
            <a:pPr defTabSz="914296" fontAlgn="auto">
              <a:spcBef>
                <a:spcPts val="0"/>
              </a:spcBef>
              <a:spcAft>
                <a:spcPts val="0"/>
              </a:spcAft>
            </a:pPr>
            <a:endParaRPr lang="da-DK">
              <a:solidFill>
                <a:prstClr val="black"/>
              </a:solidFill>
              <a:latin typeface="Microsoft New Tai Lue"/>
            </a:endParaRPr>
          </a:p>
        </p:txBody>
      </p:sp>
      <p:sp>
        <p:nvSpPr>
          <p:cNvPr id="12" name="Line 50"/>
          <p:cNvSpPr>
            <a:spLocks noChangeShapeType="1"/>
          </p:cNvSpPr>
          <p:nvPr/>
        </p:nvSpPr>
        <p:spPr bwMode="auto">
          <a:xfrm>
            <a:off x="7414023" y="6156325"/>
            <a:ext cx="1439466" cy="0"/>
          </a:xfrm>
          <a:prstGeom prst="line">
            <a:avLst/>
          </a:prstGeom>
          <a:noFill/>
          <a:ln w="3175">
            <a:solidFill>
              <a:srgbClr val="2A4A0F"/>
            </a:solidFill>
            <a:round/>
            <a:headEnd/>
            <a:tailEnd/>
          </a:ln>
          <a:extLst>
            <a:ext uri="{909E8E84-426E-40DD-AFC4-6F175D3DCCD1}">
              <a14:hiddenFill xmlns:a14="http://schemas.microsoft.com/office/drawing/2010/main">
                <a:noFill/>
              </a14:hiddenFill>
            </a:ext>
          </a:extLst>
        </p:spPr>
        <p:txBody>
          <a:bodyPr lIns="91429" tIns="45715" rIns="91429" bIns="45715"/>
          <a:lstStyle/>
          <a:p>
            <a:pPr defTabSz="914296" fontAlgn="auto">
              <a:spcBef>
                <a:spcPts val="0"/>
              </a:spcBef>
              <a:spcAft>
                <a:spcPts val="0"/>
              </a:spcAft>
            </a:pPr>
            <a:endParaRPr lang="da-DK">
              <a:solidFill>
                <a:prstClr val="black"/>
              </a:solidFill>
              <a:latin typeface="Microsoft New Tai Lue"/>
            </a:endParaRPr>
          </a:p>
        </p:txBody>
      </p:sp>
      <p:sp>
        <p:nvSpPr>
          <p:cNvPr id="13" name="bmkSekundærtLogo02"/>
          <p:cNvSpPr>
            <a:spLocks noChangeArrowheads="1"/>
          </p:cNvSpPr>
          <p:nvPr/>
        </p:nvSpPr>
        <p:spPr bwMode="auto">
          <a:xfrm>
            <a:off x="294085" y="6176194"/>
            <a:ext cx="583406" cy="553988"/>
          </a:xfrm>
          <a:prstGeom prst="rect">
            <a:avLst/>
          </a:prstGeom>
          <a:solidFill>
            <a:schemeClr val="bg1">
              <a:alpha val="0"/>
            </a:schemeClr>
          </a:solidFill>
          <a:ln w="1778" algn="ctr">
            <a:solidFill>
              <a:schemeClr val="bg1"/>
            </a:solidFill>
            <a:miter lim="800000"/>
            <a:headEnd/>
            <a:tailEnd/>
          </a:ln>
        </p:spPr>
        <p:txBody>
          <a:bodyPr lIns="91429" tIns="45715" rIns="91429" bIns="45715" anchor="ctr">
            <a:spAutoFit/>
          </a:bodyPr>
          <a:lstStyle>
            <a:lvl1pPr eaLnBrk="0" hangingPunct="0">
              <a:defRPr sz="3600">
                <a:solidFill>
                  <a:schemeClr val="tx1"/>
                </a:solidFill>
                <a:latin typeface="AU Passata" pitchFamily="34" charset="0"/>
              </a:defRPr>
            </a:lvl1pPr>
            <a:lvl2pPr marL="742950" indent="-285750" eaLnBrk="0" hangingPunct="0">
              <a:defRPr sz="3600">
                <a:solidFill>
                  <a:schemeClr val="tx1"/>
                </a:solidFill>
                <a:latin typeface="AU Passata" pitchFamily="34" charset="0"/>
              </a:defRPr>
            </a:lvl2pPr>
            <a:lvl3pPr marL="1143000" indent="-228600" eaLnBrk="0" hangingPunct="0">
              <a:defRPr sz="3600">
                <a:solidFill>
                  <a:schemeClr val="tx1"/>
                </a:solidFill>
                <a:latin typeface="AU Passata" pitchFamily="34" charset="0"/>
              </a:defRPr>
            </a:lvl3pPr>
            <a:lvl4pPr marL="1600200" indent="-228600" eaLnBrk="0" hangingPunct="0">
              <a:defRPr sz="3600">
                <a:solidFill>
                  <a:schemeClr val="tx1"/>
                </a:solidFill>
                <a:latin typeface="AU Passata" pitchFamily="34" charset="0"/>
              </a:defRPr>
            </a:lvl4pPr>
            <a:lvl5pPr marL="2057400" indent="-228600" eaLnBrk="0" hangingPunct="0">
              <a:defRPr sz="3600">
                <a:solidFill>
                  <a:schemeClr val="tx1"/>
                </a:solidFill>
                <a:latin typeface="AU Passata" pitchFamily="34" charset="0"/>
              </a:defRPr>
            </a:lvl5pPr>
            <a:lvl6pPr marL="2514600" indent="-228600" eaLnBrk="0" fontAlgn="base" hangingPunct="0">
              <a:spcBef>
                <a:spcPct val="0"/>
              </a:spcBef>
              <a:spcAft>
                <a:spcPct val="0"/>
              </a:spcAft>
              <a:defRPr sz="3600">
                <a:solidFill>
                  <a:schemeClr val="tx1"/>
                </a:solidFill>
                <a:latin typeface="AU Passata" pitchFamily="34" charset="0"/>
              </a:defRPr>
            </a:lvl6pPr>
            <a:lvl7pPr marL="2971800" indent="-228600" eaLnBrk="0" fontAlgn="base" hangingPunct="0">
              <a:spcBef>
                <a:spcPct val="0"/>
              </a:spcBef>
              <a:spcAft>
                <a:spcPct val="0"/>
              </a:spcAft>
              <a:defRPr sz="3600">
                <a:solidFill>
                  <a:schemeClr val="tx1"/>
                </a:solidFill>
                <a:latin typeface="AU Passata" pitchFamily="34" charset="0"/>
              </a:defRPr>
            </a:lvl7pPr>
            <a:lvl8pPr marL="3429000" indent="-228600" eaLnBrk="0" fontAlgn="base" hangingPunct="0">
              <a:spcBef>
                <a:spcPct val="0"/>
              </a:spcBef>
              <a:spcAft>
                <a:spcPct val="0"/>
              </a:spcAft>
              <a:defRPr sz="3600">
                <a:solidFill>
                  <a:schemeClr val="tx1"/>
                </a:solidFill>
                <a:latin typeface="AU Passata" pitchFamily="34" charset="0"/>
              </a:defRPr>
            </a:lvl8pPr>
            <a:lvl9pPr marL="3886200" indent="-228600" eaLnBrk="0" fontAlgn="base" hangingPunct="0">
              <a:spcBef>
                <a:spcPct val="0"/>
              </a:spcBef>
              <a:spcAft>
                <a:spcPct val="0"/>
              </a:spcAft>
              <a:defRPr sz="3600">
                <a:solidFill>
                  <a:schemeClr val="tx1"/>
                </a:solidFill>
                <a:latin typeface="AU Passata" pitchFamily="34" charset="0"/>
              </a:defRPr>
            </a:lvl9pPr>
          </a:lstStyle>
          <a:p>
            <a:pPr defTabSz="914296" eaLnBrk="1" fontAlgn="auto" hangingPunct="1">
              <a:lnSpc>
                <a:spcPts val="3600"/>
              </a:lnSpc>
              <a:spcBef>
                <a:spcPts val="0"/>
              </a:spcBef>
              <a:spcAft>
                <a:spcPts val="0"/>
              </a:spcAft>
              <a:buFont typeface="AU Passata" pitchFamily="34" charset="0"/>
              <a:buNone/>
              <a:defRPr/>
            </a:pPr>
            <a:endParaRPr lang="da-DK" altLang="da-DK">
              <a:solidFill>
                <a:prstClr val="black"/>
              </a:solidFill>
            </a:endParaRPr>
          </a:p>
        </p:txBody>
      </p:sp>
      <p:sp>
        <p:nvSpPr>
          <p:cNvPr id="14" name="Line 13"/>
          <p:cNvSpPr>
            <a:spLocks noChangeShapeType="1"/>
          </p:cNvSpPr>
          <p:nvPr userDrawn="1"/>
        </p:nvSpPr>
        <p:spPr bwMode="auto">
          <a:xfrm>
            <a:off x="251223" y="1700213"/>
            <a:ext cx="1402556" cy="0"/>
          </a:xfrm>
          <a:prstGeom prst="line">
            <a:avLst/>
          </a:prstGeom>
          <a:noFill/>
          <a:ln w="3175">
            <a:solidFill>
              <a:srgbClr val="2A4A0F"/>
            </a:solidFill>
            <a:round/>
            <a:headEnd/>
            <a:tailEnd/>
          </a:ln>
          <a:extLst>
            <a:ext uri="{909E8E84-426E-40DD-AFC4-6F175D3DCCD1}">
              <a14:hiddenFill xmlns:a14="http://schemas.microsoft.com/office/drawing/2010/main">
                <a:noFill/>
              </a14:hiddenFill>
            </a:ext>
          </a:extLst>
        </p:spPr>
        <p:txBody>
          <a:bodyPr lIns="91429" tIns="45715" rIns="91429" bIns="45715"/>
          <a:lstStyle/>
          <a:p>
            <a:pPr defTabSz="914296" fontAlgn="auto">
              <a:spcBef>
                <a:spcPts val="0"/>
              </a:spcBef>
              <a:spcAft>
                <a:spcPts val="0"/>
              </a:spcAft>
            </a:pPr>
            <a:endParaRPr lang="da-DK">
              <a:solidFill>
                <a:prstClr val="black"/>
              </a:solidFill>
              <a:latin typeface="Microsoft New Tai Lue"/>
            </a:endParaRPr>
          </a:p>
        </p:txBody>
      </p:sp>
      <p:sp>
        <p:nvSpPr>
          <p:cNvPr id="15" name="bmkFldPresentationTitle03"/>
          <p:cNvSpPr txBox="1">
            <a:spLocks noChangeArrowheads="1"/>
          </p:cNvSpPr>
          <p:nvPr userDrawn="1"/>
        </p:nvSpPr>
        <p:spPr bwMode="auto">
          <a:xfrm>
            <a:off x="4572000" y="188916"/>
            <a:ext cx="4210050" cy="360363"/>
          </a:xfrm>
          <a:prstGeom prst="rect">
            <a:avLst/>
          </a:prstGeom>
          <a:noFill/>
          <a:ln w="1778" algn="ctr">
            <a:noFill/>
            <a:miter lim="800000"/>
            <a:headEnd/>
            <a:tailEnd/>
          </a:ln>
          <a:effectLst/>
        </p:spPr>
        <p:txBody>
          <a:bodyPr lIns="0" tIns="0" rIns="0" bIns="0" anchor="b"/>
          <a:lstStyle>
            <a:lvl1pPr eaLnBrk="0" hangingPunct="0">
              <a:lnSpc>
                <a:spcPts val="3600"/>
              </a:lnSpc>
              <a:buFont typeface="AU Passata" pitchFamily="34" charset="0"/>
              <a:defRPr sz="3600">
                <a:solidFill>
                  <a:schemeClr val="tx1"/>
                </a:solidFill>
                <a:latin typeface="AU Passata" pitchFamily="34" charset="0"/>
              </a:defRPr>
            </a:lvl1pPr>
            <a:lvl2pPr marL="742950" indent="-285750" eaLnBrk="0" hangingPunct="0">
              <a:lnSpc>
                <a:spcPts val="3600"/>
              </a:lnSpc>
              <a:buFont typeface="AU Passata" pitchFamily="34" charset="0"/>
              <a:defRPr sz="3600">
                <a:solidFill>
                  <a:schemeClr val="tx1"/>
                </a:solidFill>
                <a:latin typeface="AU Passata" pitchFamily="34" charset="0"/>
              </a:defRPr>
            </a:lvl2pPr>
            <a:lvl3pPr marL="1143000" indent="-228600" eaLnBrk="0" hangingPunct="0">
              <a:lnSpc>
                <a:spcPts val="3600"/>
              </a:lnSpc>
              <a:buFont typeface="AU Passata" pitchFamily="34" charset="0"/>
              <a:defRPr sz="3600">
                <a:solidFill>
                  <a:schemeClr val="tx1"/>
                </a:solidFill>
                <a:latin typeface="AU Passata" pitchFamily="34" charset="0"/>
              </a:defRPr>
            </a:lvl3pPr>
            <a:lvl4pPr marL="1600200" indent="-228600" eaLnBrk="0" hangingPunct="0">
              <a:lnSpc>
                <a:spcPts val="3600"/>
              </a:lnSpc>
              <a:buFont typeface="AU Passata" pitchFamily="34" charset="0"/>
              <a:defRPr sz="3600">
                <a:solidFill>
                  <a:schemeClr val="tx1"/>
                </a:solidFill>
                <a:latin typeface="AU Passata" pitchFamily="34" charset="0"/>
              </a:defRPr>
            </a:lvl4pPr>
            <a:lvl5pPr marL="2057400" indent="-228600" eaLnBrk="0" hangingPunct="0">
              <a:lnSpc>
                <a:spcPts val="3600"/>
              </a:lnSpc>
              <a:buFont typeface="AU Passata" pitchFamily="34" charset="0"/>
              <a:defRPr sz="3600">
                <a:solidFill>
                  <a:schemeClr val="tx1"/>
                </a:solidFill>
                <a:latin typeface="AU Passata" pitchFamily="34" charset="0"/>
              </a:defRPr>
            </a:lvl5pPr>
            <a:lvl6pPr marL="25146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6pPr>
            <a:lvl7pPr marL="29718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7pPr>
            <a:lvl8pPr marL="34290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8pPr>
            <a:lvl9pPr marL="3886200" indent="-228600" eaLnBrk="0" fontAlgn="base" hangingPunct="0">
              <a:lnSpc>
                <a:spcPts val="3600"/>
              </a:lnSpc>
              <a:spcBef>
                <a:spcPct val="0"/>
              </a:spcBef>
              <a:spcAft>
                <a:spcPct val="0"/>
              </a:spcAft>
              <a:buFont typeface="AU Passata" pitchFamily="34" charset="0"/>
              <a:defRPr sz="3600">
                <a:solidFill>
                  <a:schemeClr val="tx1"/>
                </a:solidFill>
                <a:latin typeface="AU Passata" pitchFamily="34" charset="0"/>
              </a:defRPr>
            </a:lvl9pPr>
          </a:lstStyle>
          <a:p>
            <a:pPr algn="r" defTabSz="914296" eaLnBrk="1" fontAlgn="auto" hangingPunct="1">
              <a:lnSpc>
                <a:spcPts val="1200"/>
              </a:lnSpc>
              <a:spcBef>
                <a:spcPts val="0"/>
              </a:spcBef>
              <a:spcAft>
                <a:spcPts val="0"/>
              </a:spcAft>
              <a:defRPr/>
            </a:pPr>
            <a:r>
              <a:rPr lang="da-DK" sz="1100" b="1">
                <a:solidFill>
                  <a:srgbClr val="E7E6E6"/>
                </a:solidFill>
              </a:rPr>
              <a:t>DCE</a:t>
            </a:r>
            <a:r>
              <a:rPr lang="da-DK" sz="1100">
                <a:solidFill>
                  <a:srgbClr val="E7E6E6"/>
                </a:solidFill>
              </a:rPr>
              <a:t> – </a:t>
            </a:r>
            <a:r>
              <a:rPr lang="da-DK" sz="1100">
                <a:solidFill>
                  <a:srgbClr val="2A4A0F"/>
                </a:solidFill>
              </a:rPr>
              <a:t>NATIONALT CENTER FOR MILJØ OG ENERGI</a:t>
            </a:r>
            <a:endParaRPr lang="en-US" sz="1100">
              <a:solidFill>
                <a:srgbClr val="2A4A0F"/>
              </a:solidFill>
            </a:endParaRPr>
          </a:p>
        </p:txBody>
      </p:sp>
      <p:sp>
        <p:nvSpPr>
          <p:cNvPr id="2" name="Title 1"/>
          <p:cNvSpPr>
            <a:spLocks noGrp="1"/>
          </p:cNvSpPr>
          <p:nvPr>
            <p:ph type="title"/>
          </p:nvPr>
        </p:nvSpPr>
        <p:spPr>
          <a:xfrm>
            <a:off x="287337" y="1187449"/>
            <a:ext cx="8564562" cy="553998"/>
          </a:xfrm>
        </p:spPr>
        <p:txBody>
          <a:bodyPr>
            <a:spAutoFit/>
          </a:bodyPr>
          <a:lstStyle>
            <a:lvl1pPr algn="ctr">
              <a:defRPr sz="3600">
                <a:solidFill>
                  <a:schemeClr val="bg2">
                    <a:lumMod val="75000"/>
                  </a:schemeClr>
                </a:solidFill>
              </a:defRPr>
            </a:lvl1pPr>
          </a:lstStyle>
          <a:p>
            <a:r>
              <a:rPr lang="en-US" dirty="0"/>
              <a:t>Click to edit Master title style</a:t>
            </a:r>
            <a:endParaRPr lang="da-DK" dirty="0"/>
          </a:p>
        </p:txBody>
      </p:sp>
    </p:spTree>
    <p:extLst>
      <p:ext uri="{BB962C8B-B14F-4D97-AF65-F5344CB8AC3E}">
        <p14:creationId xmlns:p14="http://schemas.microsoft.com/office/powerpoint/2010/main" val="31662179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4" indent="0" algn="ctr">
              <a:buNone/>
              <a:defRPr>
                <a:solidFill>
                  <a:schemeClr val="tx1">
                    <a:tint val="75000"/>
                  </a:schemeClr>
                </a:solidFill>
              </a:defRPr>
            </a:lvl2pPr>
            <a:lvl3pPr marL="914328" indent="0" algn="ctr">
              <a:buNone/>
              <a:defRPr>
                <a:solidFill>
                  <a:schemeClr val="tx1">
                    <a:tint val="75000"/>
                  </a:schemeClr>
                </a:solidFill>
              </a:defRPr>
            </a:lvl3pPr>
            <a:lvl4pPr marL="1371490" indent="0" algn="ctr">
              <a:buNone/>
              <a:defRPr>
                <a:solidFill>
                  <a:schemeClr val="tx1">
                    <a:tint val="75000"/>
                  </a:schemeClr>
                </a:solidFill>
              </a:defRPr>
            </a:lvl4pPr>
            <a:lvl5pPr marL="1828654" indent="0" algn="ctr">
              <a:buNone/>
              <a:defRPr>
                <a:solidFill>
                  <a:schemeClr val="tx1">
                    <a:tint val="75000"/>
                  </a:schemeClr>
                </a:solidFill>
              </a:defRPr>
            </a:lvl5pPr>
            <a:lvl6pPr marL="2285818" indent="0" algn="ctr">
              <a:buNone/>
              <a:defRPr>
                <a:solidFill>
                  <a:schemeClr val="tx1">
                    <a:tint val="75000"/>
                  </a:schemeClr>
                </a:solidFill>
              </a:defRPr>
            </a:lvl6pPr>
            <a:lvl7pPr marL="2742982" indent="0" algn="ctr">
              <a:buNone/>
              <a:defRPr>
                <a:solidFill>
                  <a:schemeClr val="tx1">
                    <a:tint val="75000"/>
                  </a:schemeClr>
                </a:solidFill>
              </a:defRPr>
            </a:lvl7pPr>
            <a:lvl8pPr marL="3200144" indent="0" algn="ctr">
              <a:buNone/>
              <a:defRPr>
                <a:solidFill>
                  <a:schemeClr val="tx1">
                    <a:tint val="75000"/>
                  </a:schemeClr>
                </a:solidFill>
              </a:defRPr>
            </a:lvl8pPr>
            <a:lvl9pPr marL="3657307" indent="0" algn="ctr">
              <a:buNone/>
              <a:defRPr>
                <a:solidFill>
                  <a:schemeClr val="tx1">
                    <a:tint val="75000"/>
                  </a:schemeClr>
                </a:solidFill>
              </a:defRPr>
            </a:lvl9pPr>
          </a:lstStyle>
          <a:p>
            <a:r>
              <a:rPr lang="en-US"/>
              <a:t>Click to edit Master subtitle style</a:t>
            </a:r>
            <a:endParaRPr lang="da-DK"/>
          </a:p>
        </p:txBody>
      </p:sp>
      <p:sp>
        <p:nvSpPr>
          <p:cNvPr id="4" name="Date Placeholder 3"/>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335817629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1715713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620688"/>
            <a:ext cx="8229600" cy="796950"/>
          </a:xfrm>
          <a:prstGeom prst="rect">
            <a:avLst/>
          </a:prstGeom>
        </p:spPr>
        <p:txBody>
          <a:bodyPr/>
          <a:lstStyle>
            <a:lvl1pPr algn="l">
              <a:defRPr sz="4000"/>
            </a:lvl1pPr>
          </a:lstStyle>
          <a:p>
            <a:r>
              <a:rPr lang="en-US" dirty="0"/>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D94B40CF-ED5E-4359-B700-EE0B8F2ADF76}" type="datetimeFigureOut">
              <a:rPr lang="en-US"/>
              <a:pPr>
                <a:defRPr/>
              </a:pPr>
              <a:t>6/15/2021</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C5116775-9B1A-454A-86DB-29B2DFAFC3FA}" type="slidenum">
              <a:rPr lang="en-US"/>
              <a:pPr>
                <a:defRPr/>
              </a:pPr>
              <a:t>‹#›</a:t>
            </a:fld>
            <a:endParaRPr lang="en-US"/>
          </a:p>
        </p:txBody>
      </p:sp>
    </p:spTree>
    <p:extLst>
      <p:ext uri="{BB962C8B-B14F-4D97-AF65-F5344CB8AC3E}">
        <p14:creationId xmlns:p14="http://schemas.microsoft.com/office/powerpoint/2010/main" val="368879929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7772400" cy="1362076"/>
          </a:xfrm>
        </p:spPr>
        <p:txBody>
          <a:bodyPr anchor="t"/>
          <a:lstStyle>
            <a:lvl1pPr algn="l">
              <a:defRPr sz="4000" b="1" cap="all"/>
            </a:lvl1pPr>
          </a:lstStyle>
          <a:p>
            <a:r>
              <a:rPr lang="en-US"/>
              <a:t>Click to edit Master title style</a:t>
            </a:r>
            <a:endParaRPr lang="da-DK"/>
          </a:p>
        </p:txBody>
      </p:sp>
      <p:sp>
        <p:nvSpPr>
          <p:cNvPr id="3" name="Text Placeholder 2"/>
          <p:cNvSpPr>
            <a:spLocks noGrp="1"/>
          </p:cNvSpPr>
          <p:nvPr>
            <p:ph type="body" idx="1"/>
          </p:nvPr>
        </p:nvSpPr>
        <p:spPr>
          <a:xfrm>
            <a:off x="722314" y="2906713"/>
            <a:ext cx="7772400" cy="1500187"/>
          </a:xfrm>
        </p:spPr>
        <p:txBody>
          <a:bodyPr anchor="b"/>
          <a:lstStyle>
            <a:lvl1pPr marL="0" indent="0">
              <a:buNone/>
              <a:defRPr sz="2000">
                <a:solidFill>
                  <a:schemeClr val="tx1">
                    <a:tint val="75000"/>
                  </a:schemeClr>
                </a:solidFill>
              </a:defRPr>
            </a:lvl1pPr>
            <a:lvl2pPr marL="457164" indent="0">
              <a:buNone/>
              <a:defRPr sz="1800">
                <a:solidFill>
                  <a:schemeClr val="tx1">
                    <a:tint val="75000"/>
                  </a:schemeClr>
                </a:solidFill>
              </a:defRPr>
            </a:lvl2pPr>
            <a:lvl3pPr marL="914328" indent="0">
              <a:buNone/>
              <a:defRPr sz="1600">
                <a:solidFill>
                  <a:schemeClr val="tx1">
                    <a:tint val="75000"/>
                  </a:schemeClr>
                </a:solidFill>
              </a:defRPr>
            </a:lvl3pPr>
            <a:lvl4pPr marL="1371490" indent="0">
              <a:buNone/>
              <a:defRPr sz="1400">
                <a:solidFill>
                  <a:schemeClr val="tx1">
                    <a:tint val="75000"/>
                  </a:schemeClr>
                </a:solidFill>
              </a:defRPr>
            </a:lvl4pPr>
            <a:lvl5pPr marL="1828654" indent="0">
              <a:buNone/>
              <a:defRPr sz="1400">
                <a:solidFill>
                  <a:schemeClr val="tx1">
                    <a:tint val="75000"/>
                  </a:schemeClr>
                </a:solidFill>
              </a:defRPr>
            </a:lvl5pPr>
            <a:lvl6pPr marL="2285818" indent="0">
              <a:buNone/>
              <a:defRPr sz="1400">
                <a:solidFill>
                  <a:schemeClr val="tx1">
                    <a:tint val="75000"/>
                  </a:schemeClr>
                </a:solidFill>
              </a:defRPr>
            </a:lvl6pPr>
            <a:lvl7pPr marL="2742982" indent="0">
              <a:buNone/>
              <a:defRPr sz="1400">
                <a:solidFill>
                  <a:schemeClr val="tx1">
                    <a:tint val="75000"/>
                  </a:schemeClr>
                </a:solidFill>
              </a:defRPr>
            </a:lvl7pPr>
            <a:lvl8pPr marL="3200144" indent="0">
              <a:buNone/>
              <a:defRPr sz="1400">
                <a:solidFill>
                  <a:schemeClr val="tx1">
                    <a:tint val="75000"/>
                  </a:schemeClr>
                </a:solidFill>
              </a:defRPr>
            </a:lvl8pPr>
            <a:lvl9pPr marL="365730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29013877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29712330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a-DK"/>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164" indent="0">
              <a:buNone/>
              <a:defRPr sz="2000" b="1"/>
            </a:lvl2pPr>
            <a:lvl3pPr marL="914328" indent="0">
              <a:buNone/>
              <a:defRPr sz="1800" b="1"/>
            </a:lvl3pPr>
            <a:lvl4pPr marL="1371490" indent="0">
              <a:buNone/>
              <a:defRPr sz="1600" b="1"/>
            </a:lvl4pPr>
            <a:lvl5pPr marL="1828654" indent="0">
              <a:buNone/>
              <a:defRPr sz="1600" b="1"/>
            </a:lvl5pPr>
            <a:lvl6pPr marL="2285818" indent="0">
              <a:buNone/>
              <a:defRPr sz="1600" b="1"/>
            </a:lvl6pPr>
            <a:lvl7pPr marL="2742982" indent="0">
              <a:buNone/>
              <a:defRPr sz="1600" b="1"/>
            </a:lvl7pPr>
            <a:lvl8pPr marL="3200144" indent="0">
              <a:buNone/>
              <a:defRPr sz="1600" b="1"/>
            </a:lvl8pPr>
            <a:lvl9pPr marL="365730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p:cNvSpPr>
            <a:spLocks noGrp="1"/>
          </p:cNvSpPr>
          <p:nvPr>
            <p:ph type="body" sz="quarter" idx="3"/>
          </p:nvPr>
        </p:nvSpPr>
        <p:spPr>
          <a:xfrm>
            <a:off x="4645026" y="1535115"/>
            <a:ext cx="4041775" cy="639762"/>
          </a:xfrm>
        </p:spPr>
        <p:txBody>
          <a:bodyPr anchor="b"/>
          <a:lstStyle>
            <a:lvl1pPr marL="0" indent="0">
              <a:buNone/>
              <a:defRPr sz="2400" b="1"/>
            </a:lvl1pPr>
            <a:lvl2pPr marL="457164" indent="0">
              <a:buNone/>
              <a:defRPr sz="2000" b="1"/>
            </a:lvl2pPr>
            <a:lvl3pPr marL="914328" indent="0">
              <a:buNone/>
              <a:defRPr sz="1800" b="1"/>
            </a:lvl3pPr>
            <a:lvl4pPr marL="1371490" indent="0">
              <a:buNone/>
              <a:defRPr sz="1600" b="1"/>
            </a:lvl4pPr>
            <a:lvl5pPr marL="1828654" indent="0">
              <a:buNone/>
              <a:defRPr sz="1600" b="1"/>
            </a:lvl5pPr>
            <a:lvl6pPr marL="2285818" indent="0">
              <a:buNone/>
              <a:defRPr sz="1600" b="1"/>
            </a:lvl6pPr>
            <a:lvl7pPr marL="2742982" indent="0">
              <a:buNone/>
              <a:defRPr sz="1600" b="1"/>
            </a:lvl7pPr>
            <a:lvl8pPr marL="3200144" indent="0">
              <a:buNone/>
              <a:defRPr sz="1600" b="1"/>
            </a:lvl8pPr>
            <a:lvl9pPr marL="36573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Date Placeholder 6"/>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8" name="Footer Placeholder 7"/>
          <p:cNvSpPr>
            <a:spLocks noGrp="1"/>
          </p:cNvSpPr>
          <p:nvPr>
            <p:ph type="ftr" sz="quarter" idx="11"/>
          </p:nvPr>
        </p:nvSpPr>
        <p:spPr/>
        <p:txBody>
          <a:bodyPr/>
          <a:lstStyle/>
          <a:p>
            <a:endParaRPr lang="da-DK">
              <a:solidFill>
                <a:prstClr val="black">
                  <a:tint val="75000"/>
                </a:prstClr>
              </a:solidFill>
            </a:endParaRPr>
          </a:p>
        </p:txBody>
      </p:sp>
      <p:sp>
        <p:nvSpPr>
          <p:cNvPr id="9" name="Slide Number Placeholder 8"/>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24015071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Date Placeholder 2"/>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4" name="Footer Placeholder 3"/>
          <p:cNvSpPr>
            <a:spLocks noGrp="1"/>
          </p:cNvSpPr>
          <p:nvPr>
            <p:ph type="ftr" sz="quarter" idx="11"/>
          </p:nvPr>
        </p:nvSpPr>
        <p:spPr/>
        <p:txBody>
          <a:bodyPr/>
          <a:lstStyle/>
          <a:p>
            <a:endParaRPr lang="da-DK">
              <a:solidFill>
                <a:prstClr val="black">
                  <a:tint val="75000"/>
                </a:prstClr>
              </a:solidFill>
            </a:endParaRPr>
          </a:p>
        </p:txBody>
      </p:sp>
      <p:sp>
        <p:nvSpPr>
          <p:cNvPr id="5" name="Slide Number Placeholder 4"/>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342189719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3" name="Footer Placeholder 2"/>
          <p:cNvSpPr>
            <a:spLocks noGrp="1"/>
          </p:cNvSpPr>
          <p:nvPr>
            <p:ph type="ftr" sz="quarter" idx="11"/>
          </p:nvPr>
        </p:nvSpPr>
        <p:spPr/>
        <p:txBody>
          <a:bodyPr/>
          <a:lstStyle/>
          <a:p>
            <a:endParaRPr lang="da-DK">
              <a:solidFill>
                <a:prstClr val="black">
                  <a:tint val="75000"/>
                </a:prstClr>
              </a:solidFill>
            </a:endParaRPr>
          </a:p>
        </p:txBody>
      </p:sp>
      <p:sp>
        <p:nvSpPr>
          <p:cNvPr id="4" name="Slide Number Placeholder 3"/>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292339046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1"/>
            <a:ext cx="3008314" cy="1162050"/>
          </a:xfrm>
        </p:spPr>
        <p:txBody>
          <a:bodyPr anchor="b"/>
          <a:lstStyle>
            <a:lvl1pPr algn="l">
              <a:defRPr sz="2000" b="1"/>
            </a:lvl1pPr>
          </a:lstStyle>
          <a:p>
            <a:r>
              <a:rPr lang="en-US"/>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p:cNvSpPr>
            <a:spLocks noGrp="1"/>
          </p:cNvSpPr>
          <p:nvPr>
            <p:ph type="body" sz="half" idx="2"/>
          </p:nvPr>
        </p:nvSpPr>
        <p:spPr>
          <a:xfrm>
            <a:off x="457200" y="1435102"/>
            <a:ext cx="3008314" cy="4691063"/>
          </a:xfrm>
        </p:spPr>
        <p:txBody>
          <a:bodyPr/>
          <a:lstStyle>
            <a:lvl1pPr marL="0" indent="0">
              <a:buNone/>
              <a:defRPr sz="1400"/>
            </a:lvl1pPr>
            <a:lvl2pPr marL="457164" indent="0">
              <a:buNone/>
              <a:defRPr sz="1200"/>
            </a:lvl2pPr>
            <a:lvl3pPr marL="914328" indent="0">
              <a:buNone/>
              <a:defRPr sz="1000"/>
            </a:lvl3pPr>
            <a:lvl4pPr marL="1371490" indent="0">
              <a:buNone/>
              <a:defRPr sz="800"/>
            </a:lvl4pPr>
            <a:lvl5pPr marL="1828654" indent="0">
              <a:buNone/>
              <a:defRPr sz="800"/>
            </a:lvl5pPr>
            <a:lvl6pPr marL="2285818" indent="0">
              <a:buNone/>
              <a:defRPr sz="800"/>
            </a:lvl6pPr>
            <a:lvl7pPr marL="2742982" indent="0">
              <a:buNone/>
              <a:defRPr sz="800"/>
            </a:lvl7pPr>
            <a:lvl8pPr marL="3200144" indent="0">
              <a:buNone/>
              <a:defRPr sz="800"/>
            </a:lvl8pPr>
            <a:lvl9pPr marL="365730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18423928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64" indent="0">
              <a:buNone/>
              <a:defRPr sz="2800"/>
            </a:lvl2pPr>
            <a:lvl3pPr marL="914328" indent="0">
              <a:buNone/>
              <a:defRPr sz="2400"/>
            </a:lvl3pPr>
            <a:lvl4pPr marL="1371490" indent="0">
              <a:buNone/>
              <a:defRPr sz="2000"/>
            </a:lvl4pPr>
            <a:lvl5pPr marL="1828654" indent="0">
              <a:buNone/>
              <a:defRPr sz="2000"/>
            </a:lvl5pPr>
            <a:lvl6pPr marL="2285818" indent="0">
              <a:buNone/>
              <a:defRPr sz="2000"/>
            </a:lvl6pPr>
            <a:lvl7pPr marL="2742982" indent="0">
              <a:buNone/>
              <a:defRPr sz="2000"/>
            </a:lvl7pPr>
            <a:lvl8pPr marL="3200144" indent="0">
              <a:buNone/>
              <a:defRPr sz="2000"/>
            </a:lvl8pPr>
            <a:lvl9pPr marL="3657307" indent="0">
              <a:buNone/>
              <a:defRPr sz="2000"/>
            </a:lvl9pPr>
          </a:lstStyle>
          <a:p>
            <a:endParaRPr lang="da-D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64" indent="0">
              <a:buNone/>
              <a:defRPr sz="1200"/>
            </a:lvl2pPr>
            <a:lvl3pPr marL="914328" indent="0">
              <a:buNone/>
              <a:defRPr sz="1000"/>
            </a:lvl3pPr>
            <a:lvl4pPr marL="1371490" indent="0">
              <a:buNone/>
              <a:defRPr sz="800"/>
            </a:lvl4pPr>
            <a:lvl5pPr marL="1828654" indent="0">
              <a:buNone/>
              <a:defRPr sz="800"/>
            </a:lvl5pPr>
            <a:lvl6pPr marL="2285818" indent="0">
              <a:buNone/>
              <a:defRPr sz="800"/>
            </a:lvl6pPr>
            <a:lvl7pPr marL="2742982" indent="0">
              <a:buNone/>
              <a:defRPr sz="800"/>
            </a:lvl7pPr>
            <a:lvl8pPr marL="3200144" indent="0">
              <a:buNone/>
              <a:defRPr sz="800"/>
            </a:lvl8pPr>
            <a:lvl9pPr marL="365730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8944502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143182590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da-DK"/>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8575508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8104ABD2-3FE6-4F7F-9975-2C6D86698284}" type="datetimeFigureOut">
              <a:rPr lang="en-US"/>
              <a:pPr>
                <a:defRPr/>
              </a:pPr>
              <a:t>6/15/2021</a:t>
            </a:fld>
            <a:endParaRPr lang="en-US"/>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FB462704-F2F7-409D-8E80-D5F709AE62C0}" type="slidenum">
              <a:rPr lang="en-US"/>
              <a:pPr>
                <a:defRPr/>
              </a:pPr>
              <a:t>‹#›</a:t>
            </a:fld>
            <a:endParaRPr lang="en-US"/>
          </a:p>
        </p:txBody>
      </p:sp>
    </p:spTree>
    <p:extLst>
      <p:ext uri="{BB962C8B-B14F-4D97-AF65-F5344CB8AC3E}">
        <p14:creationId xmlns:p14="http://schemas.microsoft.com/office/powerpoint/2010/main" val="1655294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872341"/>
            <a:ext cx="3008313" cy="795600"/>
          </a:xfrm>
          <a:prstGeom prst="rect">
            <a:avLst/>
          </a:prstGeo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1" y="875855"/>
            <a:ext cx="5111750" cy="55054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90267"/>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BFC209E3-244E-4730-8956-462681254A72}" type="datetimeFigureOut">
              <a:rPr lang="en-US"/>
              <a:pPr>
                <a:defRPr/>
              </a:pPr>
              <a:t>6/15/2021</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992F8AFF-C84E-4478-B719-D536BE298330}" type="slidenum">
              <a:rPr lang="en-US"/>
              <a:pPr>
                <a:defRPr/>
              </a:pPr>
              <a:t>‹#›</a:t>
            </a:fld>
            <a:endParaRPr lang="en-US"/>
          </a:p>
        </p:txBody>
      </p:sp>
    </p:spTree>
    <p:extLst>
      <p:ext uri="{BB962C8B-B14F-4D97-AF65-F5344CB8AC3E}">
        <p14:creationId xmlns:p14="http://schemas.microsoft.com/office/powerpoint/2010/main" val="1743750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0CC6C8-A3B4-4DA2-8047-B39DA24BA5D1}" type="slidenum">
              <a:rPr lang="en-US"/>
              <a:pPr>
                <a:defRPr/>
              </a:pPr>
              <a:t>‹#›</a:t>
            </a:fld>
            <a:endParaRPr lang="en-US"/>
          </a:p>
        </p:txBody>
      </p:sp>
    </p:spTree>
    <p:extLst>
      <p:ext uri="{BB962C8B-B14F-4D97-AF65-F5344CB8AC3E}">
        <p14:creationId xmlns:p14="http://schemas.microsoft.com/office/powerpoint/2010/main" val="32097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CD6AE370-4026-46AC-98B0-6911E194A771}" type="datetimeFigureOut">
              <a:rPr lang="en-US"/>
              <a:pPr>
                <a:defRPr/>
              </a:pPr>
              <a:t>6/15/2021</a:t>
            </a:fld>
            <a:endParaRPr lang="en-US"/>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8248A728-9478-44C8-B93B-9C4677920D0F}" type="slidenum">
              <a:rPr lang="en-US"/>
              <a:pPr>
                <a:defRPr/>
              </a:pPr>
              <a:t>‹#›</a:t>
            </a:fld>
            <a:endParaRPr lang="en-US"/>
          </a:p>
        </p:txBody>
      </p:sp>
    </p:spTree>
    <p:extLst>
      <p:ext uri="{BB962C8B-B14F-4D97-AF65-F5344CB8AC3E}">
        <p14:creationId xmlns:p14="http://schemas.microsoft.com/office/powerpoint/2010/main" val="860858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855367"/>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dirty="0"/>
              <a:t>Click to edit Master 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58035BE3-CBC1-4281-998C-BAC1575972F7}" type="datetimeFigureOut">
              <a:rPr lang="en-US"/>
              <a:pPr>
                <a:defRPr/>
              </a:pPr>
              <a:t>6/15/2021</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9EFC1D46-9DA9-43B1-94E2-6A1EF97A7B81}" type="slidenum">
              <a:rPr lang="en-US"/>
              <a:pPr>
                <a:defRPr/>
              </a:pPr>
              <a:t>‹#›</a:t>
            </a:fld>
            <a:endParaRPr lang="en-US"/>
          </a:p>
        </p:txBody>
      </p:sp>
    </p:spTree>
    <p:extLst>
      <p:ext uri="{BB962C8B-B14F-4D97-AF65-F5344CB8AC3E}">
        <p14:creationId xmlns:p14="http://schemas.microsoft.com/office/powerpoint/2010/main" val="3636280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92697"/>
            <a:ext cx="2057400" cy="543346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92697"/>
            <a:ext cx="6019800" cy="5433467"/>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E8907C23-0359-4292-88B9-F1AD0EFCF07D}" type="datetimeFigureOut">
              <a:rPr lang="en-US"/>
              <a:pPr>
                <a:defRPr/>
              </a:pPr>
              <a:t>6/15/2021</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A866E4EF-F620-42EF-BE42-9F7E7D45E3E3}" type="slidenum">
              <a:rPr lang="en-US"/>
              <a:pPr>
                <a:defRPr/>
              </a:pPr>
              <a:t>‹#›</a:t>
            </a:fld>
            <a:endParaRPr lang="en-US"/>
          </a:p>
        </p:txBody>
      </p:sp>
    </p:spTree>
    <p:extLst>
      <p:ext uri="{BB962C8B-B14F-4D97-AF65-F5344CB8AC3E}">
        <p14:creationId xmlns:p14="http://schemas.microsoft.com/office/powerpoint/2010/main" val="3880992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7200" y="903858"/>
            <a:ext cx="8229600" cy="796950"/>
          </a:xfrm>
          <a:prstGeom prst="rect">
            <a:avLst/>
          </a:prstGeom>
        </p:spPr>
        <p:txBody>
          <a:bodyPr/>
          <a:lstStyle>
            <a:lvl1pPr algn="l">
              <a:defRPr sz="4000"/>
            </a:lvl1pPr>
          </a:lstStyle>
          <a:p>
            <a:r>
              <a:rPr lang="en-US" dirty="0"/>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F69B72EB-02ED-4F3B-ABBF-5917C46F6DD4}" type="datetimeFigureOut">
              <a:rPr lang="en-US"/>
              <a:pPr>
                <a:defRPr/>
              </a:pPr>
              <a:t>6/15/2021</a:t>
            </a:fld>
            <a:endParaRPr lang="en-US"/>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lvl1pPr fontAlgn="auto">
              <a:spcBef>
                <a:spcPts val="0"/>
              </a:spcBef>
              <a:spcAft>
                <a:spcPts val="0"/>
              </a:spcAft>
              <a:defRPr>
                <a:solidFill>
                  <a:srgbClr val="000000"/>
                </a:solidFill>
                <a:latin typeface="+mn-lt"/>
                <a:cs typeface="+mn-cs"/>
              </a:defRPr>
            </a:lvl1pPr>
          </a:lstStyle>
          <a:p>
            <a:pPr>
              <a:defRPr/>
            </a:pPr>
            <a:fld id="{51671863-05DA-47BB-9B8A-DEA85DEF1DEC}" type="slidenum">
              <a:rPr lang="en-US"/>
              <a:pPr>
                <a:defRPr/>
              </a:pPr>
              <a:t>‹#›</a:t>
            </a:fld>
            <a:endParaRPr lang="en-US"/>
          </a:p>
        </p:txBody>
      </p:sp>
    </p:spTree>
    <p:extLst>
      <p:ext uri="{BB962C8B-B14F-4D97-AF65-F5344CB8AC3E}">
        <p14:creationId xmlns:p14="http://schemas.microsoft.com/office/powerpoint/2010/main" val="3880937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a-DK"/>
              <a:t>Klik for at redigere i master</a:t>
            </a:r>
            <a:endParaRPr lang="en-US"/>
          </a:p>
        </p:txBody>
      </p:sp>
      <p:sp>
        <p:nvSpPr>
          <p:cNvPr id="3" name="Pladsholder til dato 2"/>
          <p:cNvSpPr>
            <a:spLocks noGrp="1"/>
          </p:cNvSpPr>
          <p:nvPr>
            <p:ph type="dt" sz="half" idx="10"/>
          </p:nvPr>
        </p:nvSpPr>
        <p:spPr>
          <a:xfrm>
            <a:off x="457200" y="6245225"/>
            <a:ext cx="2133600" cy="476250"/>
          </a:xfrm>
          <a:prstGeom prst="rect">
            <a:avLst/>
          </a:prstGeom>
        </p:spPr>
        <p:txBody>
          <a:bodyPr/>
          <a:lstStyle>
            <a:lvl1pPr>
              <a:defRPr>
                <a:solidFill>
                  <a:srgbClr val="000000"/>
                </a:solidFill>
                <a:latin typeface="Arial" pitchFamily="34" charset="0"/>
                <a:cs typeface="Arial" pitchFamily="34" charset="0"/>
              </a:defRPr>
            </a:lvl1pPr>
          </a:lstStyle>
          <a:p>
            <a:pPr>
              <a:defRPr/>
            </a:pPr>
            <a:endParaRPr lang="da-DK"/>
          </a:p>
        </p:txBody>
      </p:sp>
      <p:sp>
        <p:nvSpPr>
          <p:cNvPr id="4" name="Pladsholder til sidefod 3"/>
          <p:cNvSpPr>
            <a:spLocks noGrp="1"/>
          </p:cNvSpPr>
          <p:nvPr>
            <p:ph type="ftr" sz="quarter" idx="11"/>
          </p:nvPr>
        </p:nvSpPr>
        <p:spPr>
          <a:xfrm>
            <a:off x="3124200" y="6245225"/>
            <a:ext cx="2895600" cy="476250"/>
          </a:xfrm>
          <a:prstGeom prst="rect">
            <a:avLst/>
          </a:prstGeom>
        </p:spPr>
        <p:txBody>
          <a:bodyPr/>
          <a:lstStyle>
            <a:lvl1pPr>
              <a:defRPr>
                <a:solidFill>
                  <a:srgbClr val="000000"/>
                </a:solidFill>
                <a:latin typeface="Arial" pitchFamily="34" charset="0"/>
                <a:cs typeface="Arial" pitchFamily="34" charset="0"/>
              </a:defRPr>
            </a:lvl1pPr>
          </a:lstStyle>
          <a:p>
            <a:pPr>
              <a:defRPr/>
            </a:pPr>
            <a:endParaRPr lang="da-DK"/>
          </a:p>
        </p:txBody>
      </p:sp>
      <p:sp>
        <p:nvSpPr>
          <p:cNvPr id="5" name="Pladsholder til diasnummer 4"/>
          <p:cNvSpPr>
            <a:spLocks noGrp="1"/>
          </p:cNvSpPr>
          <p:nvPr>
            <p:ph type="sldNum" sz="quarter" idx="12"/>
          </p:nvPr>
        </p:nvSpPr>
        <p:spPr>
          <a:xfrm>
            <a:off x="6553200" y="6245225"/>
            <a:ext cx="2133600" cy="476250"/>
          </a:xfrm>
          <a:prstGeom prst="rect">
            <a:avLst/>
          </a:prstGeom>
        </p:spPr>
        <p:txBody>
          <a:bodyPr/>
          <a:lstStyle>
            <a:lvl1pPr>
              <a:defRPr>
                <a:solidFill>
                  <a:srgbClr val="000000"/>
                </a:solidFill>
                <a:latin typeface="Arial" pitchFamily="34" charset="0"/>
                <a:cs typeface="Arial" pitchFamily="34" charset="0"/>
              </a:defRPr>
            </a:lvl1pPr>
          </a:lstStyle>
          <a:p>
            <a:pPr>
              <a:defRPr/>
            </a:pPr>
            <a:fld id="{DFD5B75D-9992-4D3E-A929-F9500750A3DB}" type="slidenum">
              <a:rPr lang="da-DK"/>
              <a:pPr>
                <a:defRPr/>
              </a:pPr>
              <a:t>‹#›</a:t>
            </a:fld>
            <a:endParaRPr lang="da-DK"/>
          </a:p>
        </p:txBody>
      </p:sp>
    </p:spTree>
    <p:extLst>
      <p:ext uri="{BB962C8B-B14F-4D97-AF65-F5344CB8AC3E}">
        <p14:creationId xmlns:p14="http://schemas.microsoft.com/office/powerpoint/2010/main" val="3793043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64" indent="0" algn="ctr">
              <a:buNone/>
              <a:defRPr>
                <a:solidFill>
                  <a:schemeClr val="tx1">
                    <a:tint val="75000"/>
                  </a:schemeClr>
                </a:solidFill>
              </a:defRPr>
            </a:lvl2pPr>
            <a:lvl3pPr marL="914328" indent="0" algn="ctr">
              <a:buNone/>
              <a:defRPr>
                <a:solidFill>
                  <a:schemeClr val="tx1">
                    <a:tint val="75000"/>
                  </a:schemeClr>
                </a:solidFill>
              </a:defRPr>
            </a:lvl3pPr>
            <a:lvl4pPr marL="1371490" indent="0" algn="ctr">
              <a:buNone/>
              <a:defRPr>
                <a:solidFill>
                  <a:schemeClr val="tx1">
                    <a:tint val="75000"/>
                  </a:schemeClr>
                </a:solidFill>
              </a:defRPr>
            </a:lvl4pPr>
            <a:lvl5pPr marL="1828654" indent="0" algn="ctr">
              <a:buNone/>
              <a:defRPr>
                <a:solidFill>
                  <a:schemeClr val="tx1">
                    <a:tint val="75000"/>
                  </a:schemeClr>
                </a:solidFill>
              </a:defRPr>
            </a:lvl5pPr>
            <a:lvl6pPr marL="2285818" indent="0" algn="ctr">
              <a:buNone/>
              <a:defRPr>
                <a:solidFill>
                  <a:schemeClr val="tx1">
                    <a:tint val="75000"/>
                  </a:schemeClr>
                </a:solidFill>
              </a:defRPr>
            </a:lvl6pPr>
            <a:lvl7pPr marL="2742982" indent="0" algn="ctr">
              <a:buNone/>
              <a:defRPr>
                <a:solidFill>
                  <a:schemeClr val="tx1">
                    <a:tint val="75000"/>
                  </a:schemeClr>
                </a:solidFill>
              </a:defRPr>
            </a:lvl7pPr>
            <a:lvl8pPr marL="3200144" indent="0" algn="ctr">
              <a:buNone/>
              <a:defRPr>
                <a:solidFill>
                  <a:schemeClr val="tx1">
                    <a:tint val="75000"/>
                  </a:schemeClr>
                </a:solidFill>
              </a:defRPr>
            </a:lvl8pPr>
            <a:lvl9pPr marL="3657307" indent="0" algn="ctr">
              <a:buNone/>
              <a:defRPr>
                <a:solidFill>
                  <a:schemeClr val="tx1">
                    <a:tint val="75000"/>
                  </a:schemeClr>
                </a:solidFill>
              </a:defRPr>
            </a:lvl9pPr>
          </a:lstStyle>
          <a:p>
            <a:r>
              <a:rPr lang="en-US"/>
              <a:t>Click to edit Master subtitle style</a:t>
            </a:r>
            <a:endParaRPr lang="da-DK"/>
          </a:p>
        </p:txBody>
      </p:sp>
      <p:sp>
        <p:nvSpPr>
          <p:cNvPr id="4" name="Date Placeholder 3"/>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1141786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471949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7772400" cy="1362076"/>
          </a:xfrm>
        </p:spPr>
        <p:txBody>
          <a:bodyPr anchor="t"/>
          <a:lstStyle>
            <a:lvl1pPr algn="l">
              <a:defRPr sz="4000" b="1" cap="all"/>
            </a:lvl1pPr>
          </a:lstStyle>
          <a:p>
            <a:r>
              <a:rPr lang="en-US"/>
              <a:t>Click to edit Master title style</a:t>
            </a:r>
            <a:endParaRPr lang="da-DK"/>
          </a:p>
        </p:txBody>
      </p:sp>
      <p:sp>
        <p:nvSpPr>
          <p:cNvPr id="3" name="Text Placeholder 2"/>
          <p:cNvSpPr>
            <a:spLocks noGrp="1"/>
          </p:cNvSpPr>
          <p:nvPr>
            <p:ph type="body" idx="1"/>
          </p:nvPr>
        </p:nvSpPr>
        <p:spPr>
          <a:xfrm>
            <a:off x="722314" y="2906713"/>
            <a:ext cx="7772400" cy="1500187"/>
          </a:xfrm>
        </p:spPr>
        <p:txBody>
          <a:bodyPr anchor="b"/>
          <a:lstStyle>
            <a:lvl1pPr marL="0" indent="0">
              <a:buNone/>
              <a:defRPr sz="2000">
                <a:solidFill>
                  <a:schemeClr val="tx1">
                    <a:tint val="75000"/>
                  </a:schemeClr>
                </a:solidFill>
              </a:defRPr>
            </a:lvl1pPr>
            <a:lvl2pPr marL="457164" indent="0">
              <a:buNone/>
              <a:defRPr sz="1800">
                <a:solidFill>
                  <a:schemeClr val="tx1">
                    <a:tint val="75000"/>
                  </a:schemeClr>
                </a:solidFill>
              </a:defRPr>
            </a:lvl2pPr>
            <a:lvl3pPr marL="914328" indent="0">
              <a:buNone/>
              <a:defRPr sz="1600">
                <a:solidFill>
                  <a:schemeClr val="tx1">
                    <a:tint val="75000"/>
                  </a:schemeClr>
                </a:solidFill>
              </a:defRPr>
            </a:lvl3pPr>
            <a:lvl4pPr marL="1371490" indent="0">
              <a:buNone/>
              <a:defRPr sz="1400">
                <a:solidFill>
                  <a:schemeClr val="tx1">
                    <a:tint val="75000"/>
                  </a:schemeClr>
                </a:solidFill>
              </a:defRPr>
            </a:lvl4pPr>
            <a:lvl5pPr marL="1828654" indent="0">
              <a:buNone/>
              <a:defRPr sz="1400">
                <a:solidFill>
                  <a:schemeClr val="tx1">
                    <a:tint val="75000"/>
                  </a:schemeClr>
                </a:solidFill>
              </a:defRPr>
            </a:lvl5pPr>
            <a:lvl6pPr marL="2285818" indent="0">
              <a:buNone/>
              <a:defRPr sz="1400">
                <a:solidFill>
                  <a:schemeClr val="tx1">
                    <a:tint val="75000"/>
                  </a:schemeClr>
                </a:solidFill>
              </a:defRPr>
            </a:lvl6pPr>
            <a:lvl7pPr marL="2742982" indent="0">
              <a:buNone/>
              <a:defRPr sz="1400">
                <a:solidFill>
                  <a:schemeClr val="tx1">
                    <a:tint val="75000"/>
                  </a:schemeClr>
                </a:solidFill>
              </a:defRPr>
            </a:lvl7pPr>
            <a:lvl8pPr marL="3200144" indent="0">
              <a:buNone/>
              <a:defRPr sz="1400">
                <a:solidFill>
                  <a:schemeClr val="tx1">
                    <a:tint val="75000"/>
                  </a:schemeClr>
                </a:solidFill>
              </a:defRPr>
            </a:lvl8pPr>
            <a:lvl9pPr marL="365730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2560560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1472484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a-DK"/>
          </a:p>
        </p:txBody>
      </p:sp>
      <p:sp>
        <p:nvSpPr>
          <p:cNvPr id="3" name="Text Placeholder 2"/>
          <p:cNvSpPr>
            <a:spLocks noGrp="1"/>
          </p:cNvSpPr>
          <p:nvPr>
            <p:ph type="body" idx="1"/>
          </p:nvPr>
        </p:nvSpPr>
        <p:spPr>
          <a:xfrm>
            <a:off x="457200" y="1535115"/>
            <a:ext cx="4040188" cy="639762"/>
          </a:xfrm>
        </p:spPr>
        <p:txBody>
          <a:bodyPr anchor="b"/>
          <a:lstStyle>
            <a:lvl1pPr marL="0" indent="0">
              <a:buNone/>
              <a:defRPr sz="2400" b="1"/>
            </a:lvl1pPr>
            <a:lvl2pPr marL="457164" indent="0">
              <a:buNone/>
              <a:defRPr sz="2000" b="1"/>
            </a:lvl2pPr>
            <a:lvl3pPr marL="914328" indent="0">
              <a:buNone/>
              <a:defRPr sz="1800" b="1"/>
            </a:lvl3pPr>
            <a:lvl4pPr marL="1371490" indent="0">
              <a:buNone/>
              <a:defRPr sz="1600" b="1"/>
            </a:lvl4pPr>
            <a:lvl5pPr marL="1828654" indent="0">
              <a:buNone/>
              <a:defRPr sz="1600" b="1"/>
            </a:lvl5pPr>
            <a:lvl6pPr marL="2285818" indent="0">
              <a:buNone/>
              <a:defRPr sz="1600" b="1"/>
            </a:lvl6pPr>
            <a:lvl7pPr marL="2742982" indent="0">
              <a:buNone/>
              <a:defRPr sz="1600" b="1"/>
            </a:lvl7pPr>
            <a:lvl8pPr marL="3200144" indent="0">
              <a:buNone/>
              <a:defRPr sz="1600" b="1"/>
            </a:lvl8pPr>
            <a:lvl9pPr marL="365730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p:cNvSpPr>
            <a:spLocks noGrp="1"/>
          </p:cNvSpPr>
          <p:nvPr>
            <p:ph type="body" sz="quarter" idx="3"/>
          </p:nvPr>
        </p:nvSpPr>
        <p:spPr>
          <a:xfrm>
            <a:off x="4645027" y="1535115"/>
            <a:ext cx="4041775" cy="639762"/>
          </a:xfrm>
        </p:spPr>
        <p:txBody>
          <a:bodyPr anchor="b"/>
          <a:lstStyle>
            <a:lvl1pPr marL="0" indent="0">
              <a:buNone/>
              <a:defRPr sz="2400" b="1"/>
            </a:lvl1pPr>
            <a:lvl2pPr marL="457164" indent="0">
              <a:buNone/>
              <a:defRPr sz="2000" b="1"/>
            </a:lvl2pPr>
            <a:lvl3pPr marL="914328" indent="0">
              <a:buNone/>
              <a:defRPr sz="1800" b="1"/>
            </a:lvl3pPr>
            <a:lvl4pPr marL="1371490" indent="0">
              <a:buNone/>
              <a:defRPr sz="1600" b="1"/>
            </a:lvl4pPr>
            <a:lvl5pPr marL="1828654" indent="0">
              <a:buNone/>
              <a:defRPr sz="1600" b="1"/>
            </a:lvl5pPr>
            <a:lvl6pPr marL="2285818" indent="0">
              <a:buNone/>
              <a:defRPr sz="1600" b="1"/>
            </a:lvl6pPr>
            <a:lvl7pPr marL="2742982" indent="0">
              <a:buNone/>
              <a:defRPr sz="1600" b="1"/>
            </a:lvl7pPr>
            <a:lvl8pPr marL="3200144" indent="0">
              <a:buNone/>
              <a:defRPr sz="1600" b="1"/>
            </a:lvl8pPr>
            <a:lvl9pPr marL="36573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Date Placeholder 6"/>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8" name="Footer Placeholder 7"/>
          <p:cNvSpPr>
            <a:spLocks noGrp="1"/>
          </p:cNvSpPr>
          <p:nvPr>
            <p:ph type="ftr" sz="quarter" idx="11"/>
          </p:nvPr>
        </p:nvSpPr>
        <p:spPr/>
        <p:txBody>
          <a:bodyPr/>
          <a:lstStyle/>
          <a:p>
            <a:endParaRPr lang="da-DK">
              <a:solidFill>
                <a:prstClr val="black">
                  <a:tint val="75000"/>
                </a:prstClr>
              </a:solidFill>
            </a:endParaRPr>
          </a:p>
        </p:txBody>
      </p:sp>
      <p:sp>
        <p:nvSpPr>
          <p:cNvPr id="9" name="Slide Number Placeholder 8"/>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2282298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9F61F52-FC34-480B-BCD0-9C48BFACB631}" type="slidenum">
              <a:rPr lang="en-US"/>
              <a:pPr>
                <a:defRPr/>
              </a:pPr>
              <a:t>‹#›</a:t>
            </a:fld>
            <a:endParaRPr lang="en-US"/>
          </a:p>
        </p:txBody>
      </p:sp>
    </p:spTree>
    <p:extLst>
      <p:ext uri="{BB962C8B-B14F-4D97-AF65-F5344CB8AC3E}">
        <p14:creationId xmlns:p14="http://schemas.microsoft.com/office/powerpoint/2010/main" val="895707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Date Placeholder 2"/>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4" name="Footer Placeholder 3"/>
          <p:cNvSpPr>
            <a:spLocks noGrp="1"/>
          </p:cNvSpPr>
          <p:nvPr>
            <p:ph type="ftr" sz="quarter" idx="11"/>
          </p:nvPr>
        </p:nvSpPr>
        <p:spPr/>
        <p:txBody>
          <a:bodyPr/>
          <a:lstStyle/>
          <a:p>
            <a:endParaRPr lang="da-DK">
              <a:solidFill>
                <a:prstClr val="black">
                  <a:tint val="75000"/>
                </a:prstClr>
              </a:solidFill>
            </a:endParaRPr>
          </a:p>
        </p:txBody>
      </p:sp>
      <p:sp>
        <p:nvSpPr>
          <p:cNvPr id="5" name="Slide Number Placeholder 4"/>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274853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3" name="Footer Placeholder 2"/>
          <p:cNvSpPr>
            <a:spLocks noGrp="1"/>
          </p:cNvSpPr>
          <p:nvPr>
            <p:ph type="ftr" sz="quarter" idx="11"/>
          </p:nvPr>
        </p:nvSpPr>
        <p:spPr/>
        <p:txBody>
          <a:bodyPr/>
          <a:lstStyle/>
          <a:p>
            <a:endParaRPr lang="da-DK">
              <a:solidFill>
                <a:prstClr val="black">
                  <a:tint val="75000"/>
                </a:prstClr>
              </a:solidFill>
            </a:endParaRPr>
          </a:p>
        </p:txBody>
      </p:sp>
      <p:sp>
        <p:nvSpPr>
          <p:cNvPr id="4" name="Slide Number Placeholder 3"/>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41907234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4" cy="1162050"/>
          </a:xfrm>
        </p:spPr>
        <p:txBody>
          <a:bodyPr anchor="b"/>
          <a:lstStyle>
            <a:lvl1pPr algn="l">
              <a:defRPr sz="2000" b="1"/>
            </a:lvl1pPr>
          </a:lstStyle>
          <a:p>
            <a:r>
              <a:rPr lang="en-US"/>
              <a:t>Click to edit Master title style</a:t>
            </a:r>
            <a:endParaRPr lang="da-DK"/>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p:cNvSpPr>
            <a:spLocks noGrp="1"/>
          </p:cNvSpPr>
          <p:nvPr>
            <p:ph type="body" sz="half" idx="2"/>
          </p:nvPr>
        </p:nvSpPr>
        <p:spPr>
          <a:xfrm>
            <a:off x="457201" y="1435102"/>
            <a:ext cx="3008314" cy="4691063"/>
          </a:xfrm>
        </p:spPr>
        <p:txBody>
          <a:bodyPr/>
          <a:lstStyle>
            <a:lvl1pPr marL="0" indent="0">
              <a:buNone/>
              <a:defRPr sz="1400"/>
            </a:lvl1pPr>
            <a:lvl2pPr marL="457164" indent="0">
              <a:buNone/>
              <a:defRPr sz="1200"/>
            </a:lvl2pPr>
            <a:lvl3pPr marL="914328" indent="0">
              <a:buNone/>
              <a:defRPr sz="1000"/>
            </a:lvl3pPr>
            <a:lvl4pPr marL="1371490" indent="0">
              <a:buNone/>
              <a:defRPr sz="800"/>
            </a:lvl4pPr>
            <a:lvl5pPr marL="1828654" indent="0">
              <a:buNone/>
              <a:defRPr sz="800"/>
            </a:lvl5pPr>
            <a:lvl6pPr marL="2285818" indent="0">
              <a:buNone/>
              <a:defRPr sz="800"/>
            </a:lvl6pPr>
            <a:lvl7pPr marL="2742982" indent="0">
              <a:buNone/>
              <a:defRPr sz="800"/>
            </a:lvl7pPr>
            <a:lvl8pPr marL="3200144" indent="0">
              <a:buNone/>
              <a:defRPr sz="800"/>
            </a:lvl8pPr>
            <a:lvl9pPr marL="365730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4795404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64" indent="0">
              <a:buNone/>
              <a:defRPr sz="2800"/>
            </a:lvl2pPr>
            <a:lvl3pPr marL="914328" indent="0">
              <a:buNone/>
              <a:defRPr sz="2400"/>
            </a:lvl3pPr>
            <a:lvl4pPr marL="1371490" indent="0">
              <a:buNone/>
              <a:defRPr sz="2000"/>
            </a:lvl4pPr>
            <a:lvl5pPr marL="1828654" indent="0">
              <a:buNone/>
              <a:defRPr sz="2000"/>
            </a:lvl5pPr>
            <a:lvl6pPr marL="2285818" indent="0">
              <a:buNone/>
              <a:defRPr sz="2000"/>
            </a:lvl6pPr>
            <a:lvl7pPr marL="2742982" indent="0">
              <a:buNone/>
              <a:defRPr sz="2000"/>
            </a:lvl7pPr>
            <a:lvl8pPr marL="3200144" indent="0">
              <a:buNone/>
              <a:defRPr sz="2000"/>
            </a:lvl8pPr>
            <a:lvl9pPr marL="3657307" indent="0">
              <a:buNone/>
              <a:defRPr sz="2000"/>
            </a:lvl9pPr>
          </a:lstStyle>
          <a:p>
            <a:endParaRPr lang="da-D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64" indent="0">
              <a:buNone/>
              <a:defRPr sz="1200"/>
            </a:lvl2pPr>
            <a:lvl3pPr marL="914328" indent="0">
              <a:buNone/>
              <a:defRPr sz="1000"/>
            </a:lvl3pPr>
            <a:lvl4pPr marL="1371490" indent="0">
              <a:buNone/>
              <a:defRPr sz="800"/>
            </a:lvl4pPr>
            <a:lvl5pPr marL="1828654" indent="0">
              <a:buNone/>
              <a:defRPr sz="800"/>
            </a:lvl5pPr>
            <a:lvl6pPr marL="2285818" indent="0">
              <a:buNone/>
              <a:defRPr sz="800"/>
            </a:lvl6pPr>
            <a:lvl7pPr marL="2742982" indent="0">
              <a:buNone/>
              <a:defRPr sz="800"/>
            </a:lvl7pPr>
            <a:lvl8pPr marL="3200144" indent="0">
              <a:buNone/>
              <a:defRPr sz="800"/>
            </a:lvl8pPr>
            <a:lvl9pPr marL="3657307"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6" name="Footer Placeholder 5"/>
          <p:cNvSpPr>
            <a:spLocks noGrp="1"/>
          </p:cNvSpPr>
          <p:nvPr>
            <p:ph type="ftr" sz="quarter" idx="11"/>
          </p:nvPr>
        </p:nvSpPr>
        <p:spPr/>
        <p:txBody>
          <a:bodyPr/>
          <a:lstStyle/>
          <a:p>
            <a:endParaRPr lang="da-DK">
              <a:solidFill>
                <a:prstClr val="black">
                  <a:tint val="75000"/>
                </a:prstClr>
              </a:solidFill>
            </a:endParaRPr>
          </a:p>
        </p:txBody>
      </p:sp>
      <p:sp>
        <p:nvSpPr>
          <p:cNvPr id="7" name="Slide Number Placeholder 6"/>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14146974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1992650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da-DK"/>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10"/>
          </p:nvPr>
        </p:nvSpPr>
        <p:spPr/>
        <p:txBody>
          <a:body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5" name="Footer Placeholder 4"/>
          <p:cNvSpPr>
            <a:spLocks noGrp="1"/>
          </p:cNvSpPr>
          <p:nvPr>
            <p:ph type="ftr" sz="quarter" idx="11"/>
          </p:nvPr>
        </p:nvSpPr>
        <p:spPr/>
        <p:txBody>
          <a:bodyPr/>
          <a:lstStyle/>
          <a:p>
            <a:endParaRPr lang="da-DK">
              <a:solidFill>
                <a:prstClr val="black">
                  <a:tint val="75000"/>
                </a:prstClr>
              </a:solidFill>
            </a:endParaRPr>
          </a:p>
        </p:txBody>
      </p:sp>
      <p:sp>
        <p:nvSpPr>
          <p:cNvPr id="6" name="Slide Number Placeholder 5"/>
          <p:cNvSpPr>
            <a:spLocks noGrp="1"/>
          </p:cNvSpPr>
          <p:nvPr>
            <p:ph type="sldNum" sz="quarter" idx="12"/>
          </p:nvPr>
        </p:nvSpPr>
        <p:spPr/>
        <p:txBody>
          <a:body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3719344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776" y="1268760"/>
            <a:ext cx="7990656" cy="2088232"/>
          </a:xfrm>
          <a:prstGeom prst="rect">
            <a:avLst/>
          </a:prstGeom>
        </p:spPr>
        <p:txBody>
          <a:bodyPr anchor="ctr" anchorCtr="0"/>
          <a:lstStyle>
            <a:lvl1pPr algn="l">
              <a:defRPr sz="4000" baseline="0">
                <a:latin typeface="Verdana" pitchFamily="34" charset="0"/>
              </a:defRPr>
            </a:lvl1pPr>
          </a:lstStyle>
          <a:p>
            <a:r>
              <a:rPr lang="en-US" dirty="0"/>
              <a:t>Presentation title</a:t>
            </a:r>
          </a:p>
        </p:txBody>
      </p:sp>
      <p:sp>
        <p:nvSpPr>
          <p:cNvPr id="20" name="Content Placeholder 33"/>
          <p:cNvSpPr>
            <a:spLocks noGrp="1"/>
          </p:cNvSpPr>
          <p:nvPr userDrawn="1">
            <p:ph sz="quarter" idx="14" hasCustomPrompt="1"/>
          </p:nvPr>
        </p:nvSpPr>
        <p:spPr>
          <a:xfrm>
            <a:off x="467544" y="3645029"/>
            <a:ext cx="6696076" cy="431627"/>
          </a:xfrm>
          <a:prstGeom prst="rect">
            <a:avLst/>
          </a:prstGeom>
        </p:spPr>
        <p:txBody>
          <a:bodyPr/>
          <a:lstStyle>
            <a:lvl1pPr algn="l">
              <a:buNone/>
              <a:defRPr sz="1800" baseline="0">
                <a:latin typeface="Verdana" pitchFamily="34" charset="0"/>
              </a:defRPr>
            </a:lvl1pPr>
          </a:lstStyle>
          <a:p>
            <a:pPr lvl="0"/>
            <a:r>
              <a:rPr lang="da-DK" dirty="0"/>
              <a:t>By: </a:t>
            </a:r>
            <a:r>
              <a:rPr lang="da-DK" dirty="0" err="1"/>
              <a:t>name</a:t>
            </a:r>
            <a:r>
              <a:rPr lang="da-DK" dirty="0"/>
              <a:t>(s)</a:t>
            </a:r>
            <a:endParaRPr lang="en-US" dirty="0"/>
          </a:p>
        </p:txBody>
      </p:sp>
      <p:sp>
        <p:nvSpPr>
          <p:cNvPr id="15" name="Subtitle 2"/>
          <p:cNvSpPr txBox="1">
            <a:spLocks/>
          </p:cNvSpPr>
          <p:nvPr userDrawn="1"/>
        </p:nvSpPr>
        <p:spPr>
          <a:xfrm>
            <a:off x="1835696" y="5661248"/>
            <a:ext cx="6336704" cy="1080120"/>
          </a:xfrm>
          <a:prstGeom prst="rect">
            <a:avLst/>
          </a:prstGeom>
        </p:spPr>
        <p:txBody>
          <a:bodyPr vert="horz" lIns="91433" tIns="45716" rIns="91433" bIns="45716" rtlCol="0">
            <a:normAutofit/>
          </a:bodyPr>
          <a:lstStyle/>
          <a:p>
            <a:pPr marL="457164" lvl="1" algn="r" defTabSz="914328" fontAlgn="auto">
              <a:spcBef>
                <a:spcPct val="20000"/>
              </a:spcBef>
              <a:spcAft>
                <a:spcPts val="0"/>
              </a:spcAft>
              <a:buFont typeface="Arial" pitchFamily="34" charset="0"/>
              <a:buNone/>
              <a:defRPr/>
            </a:pPr>
            <a:endParaRPr lang="en-US" sz="1600" dirty="0">
              <a:solidFill>
                <a:srgbClr val="2C5937"/>
              </a:solidFill>
              <a:latin typeface="Frutiger LT Std 55 Roman" pitchFamily="34" charset="0"/>
            </a:endParaRPr>
          </a:p>
        </p:txBody>
      </p:sp>
      <p:sp>
        <p:nvSpPr>
          <p:cNvPr id="32" name="Rectangle 31"/>
          <p:cNvSpPr/>
          <p:nvPr userDrawn="1"/>
        </p:nvSpPr>
        <p:spPr>
          <a:xfrm>
            <a:off x="3510136" y="5704224"/>
            <a:ext cx="5310336" cy="313927"/>
          </a:xfrm>
          <a:prstGeom prst="rect">
            <a:avLst/>
          </a:prstGeom>
        </p:spPr>
        <p:txBody>
          <a:bodyPr wrap="square" lIns="91433" tIns="45716" rIns="91433" bIns="45716">
            <a:spAutoFit/>
          </a:bodyPr>
          <a:lstStyle/>
          <a:p>
            <a:pPr marL="457164" lvl="1" algn="r" defTabSz="914328" fontAlgn="auto">
              <a:spcBef>
                <a:spcPct val="20000"/>
              </a:spcBef>
              <a:spcAft>
                <a:spcPts val="0"/>
              </a:spcAft>
              <a:buFont typeface="Arial" pitchFamily="34" charset="0"/>
              <a:buNone/>
              <a:defRPr/>
            </a:pPr>
            <a:r>
              <a:rPr lang="da-DK" sz="1400" dirty="0">
                <a:solidFill>
                  <a:prstClr val="black"/>
                </a:solidFill>
                <a:latin typeface="Verdana" pitchFamily="34" charset="0"/>
              </a:rPr>
              <a:t>Center for </a:t>
            </a:r>
            <a:r>
              <a:rPr lang="da-DK" sz="1400" dirty="0" err="1">
                <a:solidFill>
                  <a:prstClr val="black"/>
                </a:solidFill>
                <a:latin typeface="Verdana" pitchFamily="34" charset="0"/>
              </a:rPr>
              <a:t>Macroecology</a:t>
            </a:r>
            <a:r>
              <a:rPr lang="da-DK" sz="1400" dirty="0">
                <a:solidFill>
                  <a:prstClr val="black"/>
                </a:solidFill>
                <a:latin typeface="Verdana" pitchFamily="34" charset="0"/>
              </a:rPr>
              <a:t>, Evolution and </a:t>
            </a:r>
            <a:r>
              <a:rPr lang="da-DK" sz="1400" dirty="0" err="1">
                <a:solidFill>
                  <a:prstClr val="black"/>
                </a:solidFill>
                <a:latin typeface="Verdana" pitchFamily="34" charset="0"/>
              </a:rPr>
              <a:t>Climate</a:t>
            </a:r>
            <a:endParaRPr lang="da-DK" sz="1400" dirty="0">
              <a:solidFill>
                <a:prstClr val="black"/>
              </a:solidFill>
              <a:latin typeface="Verdana" pitchFamily="34" charset="0"/>
            </a:endParaRPr>
          </a:p>
        </p:txBody>
      </p:sp>
      <p:pic>
        <p:nvPicPr>
          <p:cNvPr id="18" name="Picture 17" descr="CMEC_header copy.png"/>
          <p:cNvPicPr>
            <a:picLocks noChangeAspect="1"/>
          </p:cNvPicPr>
          <p:nvPr userDrawn="1"/>
        </p:nvPicPr>
        <p:blipFill>
          <a:blip r:embed="rId2" cstate="print"/>
          <a:stretch>
            <a:fillRect/>
          </a:stretch>
        </p:blipFill>
        <p:spPr>
          <a:xfrm>
            <a:off x="971600" y="0"/>
            <a:ext cx="9144000" cy="1232578"/>
          </a:xfrm>
          <a:prstGeom prst="rect">
            <a:avLst/>
          </a:prstGeom>
        </p:spPr>
      </p:pic>
      <p:pic>
        <p:nvPicPr>
          <p:cNvPr id="22" name="Picture 21" descr="DG_logo.PNG"/>
          <p:cNvPicPr>
            <a:picLocks noChangeAspect="1"/>
          </p:cNvPicPr>
          <p:nvPr userDrawn="1"/>
        </p:nvPicPr>
        <p:blipFill>
          <a:blip r:embed="rId3" cstate="print"/>
          <a:stretch>
            <a:fillRect/>
          </a:stretch>
        </p:blipFill>
        <p:spPr>
          <a:xfrm>
            <a:off x="467546" y="5777628"/>
            <a:ext cx="1964168" cy="891732"/>
          </a:xfrm>
          <a:prstGeom prst="rect">
            <a:avLst/>
          </a:prstGeom>
        </p:spPr>
      </p:pic>
      <p:sp>
        <p:nvSpPr>
          <p:cNvPr id="23" name="Rectangle 22"/>
          <p:cNvSpPr/>
          <p:nvPr userDrawn="1"/>
        </p:nvSpPr>
        <p:spPr>
          <a:xfrm>
            <a:off x="3510136" y="6381332"/>
            <a:ext cx="5310336" cy="313927"/>
          </a:xfrm>
          <a:prstGeom prst="rect">
            <a:avLst/>
          </a:prstGeom>
        </p:spPr>
        <p:txBody>
          <a:bodyPr wrap="square" lIns="91433" tIns="45716" rIns="91433" bIns="45716">
            <a:spAutoFit/>
          </a:bodyPr>
          <a:lstStyle/>
          <a:p>
            <a:pPr marL="457164" lvl="1" algn="r" defTabSz="914328" fontAlgn="auto">
              <a:spcBef>
                <a:spcPct val="20000"/>
              </a:spcBef>
              <a:spcAft>
                <a:spcPts val="0"/>
              </a:spcAft>
              <a:buFont typeface="Arial" pitchFamily="34" charset="0"/>
              <a:buNone/>
              <a:defRPr/>
            </a:pPr>
            <a:r>
              <a:rPr lang="en-US" sz="1400" dirty="0">
                <a:solidFill>
                  <a:prstClr val="black"/>
                </a:solidFill>
                <a:latin typeface="Verdana" pitchFamily="34" charset="0"/>
              </a:rPr>
              <a:t>University of Copenhagen</a:t>
            </a:r>
          </a:p>
        </p:txBody>
      </p:sp>
      <p:sp>
        <p:nvSpPr>
          <p:cNvPr id="27" name="Text Placeholder 26"/>
          <p:cNvSpPr>
            <a:spLocks noGrp="1"/>
          </p:cNvSpPr>
          <p:nvPr>
            <p:ph type="body" sz="quarter" idx="15" hasCustomPrompt="1"/>
          </p:nvPr>
        </p:nvSpPr>
        <p:spPr>
          <a:xfrm>
            <a:off x="5004123" y="6016481"/>
            <a:ext cx="3816350" cy="360364"/>
          </a:xfrm>
          <a:prstGeom prst="rect">
            <a:avLst/>
          </a:prstGeom>
        </p:spPr>
        <p:txBody>
          <a:bodyPr/>
          <a:lstStyle>
            <a:lvl1pPr algn="r">
              <a:buNone/>
              <a:defRPr sz="1400">
                <a:latin typeface="Verdana" pitchFamily="34" charset="0"/>
                <a:ea typeface="Verdana" pitchFamily="34" charset="0"/>
                <a:cs typeface="Verdana" pitchFamily="34" charset="0"/>
              </a:defRPr>
            </a:lvl1pPr>
          </a:lstStyle>
          <a:p>
            <a:pPr lvl="0"/>
            <a:r>
              <a:rPr lang="da-DK" sz="1400" dirty="0">
                <a:latin typeface="Verdana" pitchFamily="34" charset="0"/>
                <a:ea typeface="Verdana" pitchFamily="34" charset="0"/>
                <a:cs typeface="Verdana" pitchFamily="34" charset="0"/>
              </a:rPr>
              <a:t>Department</a:t>
            </a:r>
            <a:endParaRPr lang="da-DK" dirty="0"/>
          </a:p>
        </p:txBody>
      </p:sp>
      <p:sp>
        <p:nvSpPr>
          <p:cNvPr id="14" name="Line 25"/>
          <p:cNvSpPr>
            <a:spLocks noChangeShapeType="1"/>
          </p:cNvSpPr>
          <p:nvPr userDrawn="1"/>
        </p:nvSpPr>
        <p:spPr bwMode="auto">
          <a:xfrm flipH="1">
            <a:off x="4" y="5589240"/>
            <a:ext cx="9148763" cy="0"/>
          </a:xfrm>
          <a:prstGeom prst="line">
            <a:avLst/>
          </a:prstGeom>
          <a:noFill/>
          <a:ln w="9525">
            <a:solidFill>
              <a:srgbClr val="901A1E"/>
            </a:solidFill>
            <a:round/>
            <a:headEnd/>
            <a:tailEnd/>
          </a:ln>
        </p:spPr>
        <p:txBody>
          <a:bodyPr lIns="91433" tIns="45716" rIns="91433" bIns="45716"/>
          <a:lstStyle/>
          <a:p>
            <a:pPr defTabSz="914328" fontAlgn="auto">
              <a:spcBef>
                <a:spcPts val="0"/>
              </a:spcBef>
              <a:spcAft>
                <a:spcPts val="0"/>
              </a:spcAft>
              <a:defRPr/>
            </a:pPr>
            <a:endParaRPr lang="da-DK">
              <a:solidFill>
                <a:prstClr val="black"/>
              </a:solidFill>
              <a:latin typeface="Verdana" pitchFamily="34" charset="0"/>
            </a:endParaRPr>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8163" y="4488560"/>
            <a:ext cx="1186132" cy="1296144"/>
          </a:xfrm>
          <a:prstGeom prst="rect">
            <a:avLst/>
          </a:prstGeom>
        </p:spPr>
      </p:pic>
    </p:spTree>
    <p:extLst>
      <p:ext uri="{BB962C8B-B14F-4D97-AF65-F5344CB8AC3E}">
        <p14:creationId xmlns:p14="http://schemas.microsoft.com/office/powerpoint/2010/main" val="42938025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Subtitle 2"/>
          <p:cNvSpPr txBox="1">
            <a:spLocks/>
          </p:cNvSpPr>
          <p:nvPr userDrawn="1"/>
        </p:nvSpPr>
        <p:spPr>
          <a:xfrm>
            <a:off x="1835152" y="5661027"/>
            <a:ext cx="6337300" cy="1081088"/>
          </a:xfrm>
          <a:prstGeom prst="rect">
            <a:avLst/>
          </a:prstGeom>
        </p:spPr>
        <p:txBody>
          <a:bodyPr lIns="91433" tIns="45716" rIns="91433" bIns="45716">
            <a:normAutofit/>
          </a:bodyPr>
          <a:lstStyle/>
          <a:p>
            <a:pPr marL="457164" lvl="1" algn="r" defTabSz="914328" fontAlgn="auto">
              <a:spcBef>
                <a:spcPct val="20000"/>
              </a:spcBef>
              <a:spcAft>
                <a:spcPts val="0"/>
              </a:spcAft>
              <a:buFont typeface="Arial" pitchFamily="34" charset="0"/>
              <a:buNone/>
              <a:defRPr/>
            </a:pPr>
            <a:endParaRPr lang="en-US" sz="1600" dirty="0">
              <a:solidFill>
                <a:srgbClr val="2C5937"/>
              </a:solidFill>
              <a:latin typeface="Frutiger LT Std 55 Roman" pitchFamily="34" charset="0"/>
            </a:endParaRPr>
          </a:p>
        </p:txBody>
      </p:sp>
      <p:cxnSp>
        <p:nvCxnSpPr>
          <p:cNvPr id="6" name="Straight Connector 12"/>
          <p:cNvCxnSpPr/>
          <p:nvPr userDrawn="1"/>
        </p:nvCxnSpPr>
        <p:spPr>
          <a:xfrm>
            <a:off x="250825" y="5589588"/>
            <a:ext cx="8642350" cy="0"/>
          </a:xfrm>
          <a:prstGeom prst="line">
            <a:avLst/>
          </a:prstGeom>
          <a:ln w="22225">
            <a:solidFill>
              <a:srgbClr val="367345"/>
            </a:solidFill>
          </a:ln>
        </p:spPr>
        <p:style>
          <a:lnRef idx="1">
            <a:schemeClr val="accent1"/>
          </a:lnRef>
          <a:fillRef idx="0">
            <a:schemeClr val="accent1"/>
          </a:fillRef>
          <a:effectRef idx="0">
            <a:schemeClr val="accent1"/>
          </a:effectRef>
          <a:fontRef idx="minor">
            <a:schemeClr val="tx1"/>
          </a:fontRef>
        </p:style>
      </p:cxnSp>
      <p:sp>
        <p:nvSpPr>
          <p:cNvPr id="7" name="Rectangle 31"/>
          <p:cNvSpPr/>
          <p:nvPr userDrawn="1"/>
        </p:nvSpPr>
        <p:spPr>
          <a:xfrm>
            <a:off x="3509965" y="5703892"/>
            <a:ext cx="5310187" cy="338137"/>
          </a:xfrm>
          <a:prstGeom prst="rect">
            <a:avLst/>
          </a:prstGeom>
        </p:spPr>
        <p:txBody>
          <a:bodyPr lIns="91433" tIns="45716" rIns="91433" bIns="45716">
            <a:spAutoFit/>
          </a:bodyPr>
          <a:lstStyle/>
          <a:p>
            <a:pPr marL="457164" lvl="1" algn="r" defTabSz="914328" fontAlgn="auto">
              <a:spcBef>
                <a:spcPct val="20000"/>
              </a:spcBef>
              <a:spcAft>
                <a:spcPts val="0"/>
              </a:spcAft>
              <a:buFont typeface="Arial" pitchFamily="34" charset="0"/>
              <a:buNone/>
              <a:defRPr/>
            </a:pPr>
            <a:r>
              <a:rPr lang="da-DK" sz="1600" dirty="0">
                <a:solidFill>
                  <a:srgbClr val="000000"/>
                </a:solidFill>
                <a:latin typeface="Times New Roman"/>
                <a:cs typeface="Times New Roman" pitchFamily="18" charset="0"/>
              </a:rPr>
              <a:t>Center for </a:t>
            </a:r>
            <a:r>
              <a:rPr lang="da-DK" sz="1600" dirty="0" err="1">
                <a:solidFill>
                  <a:srgbClr val="000000"/>
                </a:solidFill>
                <a:latin typeface="Times New Roman"/>
                <a:cs typeface="Times New Roman" pitchFamily="18" charset="0"/>
              </a:rPr>
              <a:t>Macroecology</a:t>
            </a:r>
            <a:r>
              <a:rPr lang="da-DK" sz="1600" dirty="0">
                <a:solidFill>
                  <a:srgbClr val="000000"/>
                </a:solidFill>
                <a:latin typeface="Times New Roman"/>
                <a:cs typeface="Times New Roman" pitchFamily="18" charset="0"/>
              </a:rPr>
              <a:t>, Evolution and </a:t>
            </a:r>
            <a:r>
              <a:rPr lang="da-DK" sz="1600" dirty="0" err="1">
                <a:solidFill>
                  <a:srgbClr val="000000"/>
                </a:solidFill>
                <a:latin typeface="Times New Roman"/>
                <a:cs typeface="Times New Roman" pitchFamily="18" charset="0"/>
              </a:rPr>
              <a:t>Climate</a:t>
            </a:r>
            <a:endParaRPr lang="da-DK" sz="1600" dirty="0">
              <a:solidFill>
                <a:srgbClr val="000000"/>
              </a:solidFill>
              <a:latin typeface="Times New Roman"/>
              <a:cs typeface="Times New Roman" pitchFamily="18" charset="0"/>
            </a:endParaRPr>
          </a:p>
        </p:txBody>
      </p:sp>
      <p:pic>
        <p:nvPicPr>
          <p:cNvPr id="8" name="Picture 17" descr="CMEC_header copy.png"/>
          <p:cNvPicPr>
            <a:picLocks noChangeAspect="1"/>
          </p:cNvPicPr>
          <p:nvPr userDrawn="1"/>
        </p:nvPicPr>
        <p:blipFill>
          <a:blip r:embed="rId2"/>
          <a:srcRect/>
          <a:stretch>
            <a:fillRect/>
          </a:stretch>
        </p:blipFill>
        <p:spPr bwMode="auto">
          <a:xfrm>
            <a:off x="971550" y="0"/>
            <a:ext cx="9144000" cy="1231900"/>
          </a:xfrm>
          <a:prstGeom prst="rect">
            <a:avLst/>
          </a:prstGeom>
          <a:noFill/>
          <a:ln w="9525">
            <a:noFill/>
            <a:miter lim="800000"/>
            <a:headEnd/>
            <a:tailEnd/>
          </a:ln>
        </p:spPr>
      </p:pic>
      <p:pic>
        <p:nvPicPr>
          <p:cNvPr id="9" name="Picture 21" descr="DG_logo.PNG"/>
          <p:cNvPicPr>
            <a:picLocks noChangeAspect="1"/>
          </p:cNvPicPr>
          <p:nvPr userDrawn="1"/>
        </p:nvPicPr>
        <p:blipFill>
          <a:blip r:embed="rId3"/>
          <a:srcRect/>
          <a:stretch>
            <a:fillRect/>
          </a:stretch>
        </p:blipFill>
        <p:spPr bwMode="auto">
          <a:xfrm>
            <a:off x="468313" y="5776918"/>
            <a:ext cx="1963738" cy="892175"/>
          </a:xfrm>
          <a:prstGeom prst="rect">
            <a:avLst/>
          </a:prstGeom>
          <a:noFill/>
          <a:ln w="9525">
            <a:noFill/>
            <a:miter lim="800000"/>
            <a:headEnd/>
            <a:tailEnd/>
          </a:ln>
        </p:spPr>
      </p:pic>
      <p:pic>
        <p:nvPicPr>
          <p:cNvPr id="10" name="Picture 11" descr="KU_Logo_groen_ren.tif"/>
          <p:cNvPicPr>
            <a:picLocks noChangeAspect="1"/>
          </p:cNvPicPr>
          <p:nvPr userDrawn="1"/>
        </p:nvPicPr>
        <p:blipFill>
          <a:blip r:embed="rId4"/>
          <a:srcRect/>
          <a:stretch>
            <a:fillRect/>
          </a:stretch>
        </p:blipFill>
        <p:spPr bwMode="auto">
          <a:xfrm>
            <a:off x="7885114" y="4508501"/>
            <a:ext cx="1147762" cy="1255714"/>
          </a:xfrm>
          <a:prstGeom prst="rect">
            <a:avLst/>
          </a:prstGeom>
          <a:noFill/>
          <a:ln w="9525">
            <a:noFill/>
            <a:miter lim="800000"/>
            <a:headEnd/>
            <a:tailEnd/>
          </a:ln>
        </p:spPr>
      </p:pic>
      <p:sp>
        <p:nvSpPr>
          <p:cNvPr id="11" name="Rectangle 22"/>
          <p:cNvSpPr/>
          <p:nvPr userDrawn="1"/>
        </p:nvSpPr>
        <p:spPr>
          <a:xfrm>
            <a:off x="3509965" y="6381750"/>
            <a:ext cx="5310187" cy="338138"/>
          </a:xfrm>
          <a:prstGeom prst="rect">
            <a:avLst/>
          </a:prstGeom>
        </p:spPr>
        <p:txBody>
          <a:bodyPr lIns="91433" tIns="45716" rIns="91433" bIns="45716">
            <a:spAutoFit/>
          </a:bodyPr>
          <a:lstStyle/>
          <a:p>
            <a:pPr marL="457164" lvl="1" algn="r" defTabSz="914328" fontAlgn="auto">
              <a:spcBef>
                <a:spcPct val="20000"/>
              </a:spcBef>
              <a:spcAft>
                <a:spcPts val="0"/>
              </a:spcAft>
              <a:buFont typeface="Arial" pitchFamily="34" charset="0"/>
              <a:buNone/>
              <a:defRPr/>
            </a:pPr>
            <a:r>
              <a:rPr lang="en-US" sz="1600" dirty="0">
                <a:solidFill>
                  <a:srgbClr val="000000"/>
                </a:solidFill>
                <a:latin typeface="Times New Roman"/>
                <a:cs typeface="Times New Roman" pitchFamily="18" charset="0"/>
              </a:rPr>
              <a:t>University of Copenhagen</a:t>
            </a:r>
          </a:p>
        </p:txBody>
      </p:sp>
      <p:sp>
        <p:nvSpPr>
          <p:cNvPr id="2" name="Title 1"/>
          <p:cNvSpPr>
            <a:spLocks noGrp="1"/>
          </p:cNvSpPr>
          <p:nvPr>
            <p:ph type="ctrTitle"/>
          </p:nvPr>
        </p:nvSpPr>
        <p:spPr>
          <a:xfrm>
            <a:off x="469776" y="1268760"/>
            <a:ext cx="7990656" cy="2088232"/>
          </a:xfrm>
          <a:prstGeom prst="rect">
            <a:avLst/>
          </a:prstGeom>
        </p:spPr>
        <p:txBody>
          <a:bodyPr lIns="91433" tIns="45716" rIns="91433" bIns="45716" anchor="ctr" anchorCtr="0"/>
          <a:lstStyle>
            <a:lvl1pPr algn="l">
              <a:defRPr sz="4000" baseline="0">
                <a:latin typeface="Times New Roman" pitchFamily="18" charset="0"/>
                <a:cs typeface="Times New Roman" pitchFamily="18" charset="0"/>
              </a:defRPr>
            </a:lvl1pPr>
          </a:lstStyle>
          <a:p>
            <a:r>
              <a:rPr lang="en-US" dirty="0"/>
              <a:t>Click to edit Master title style</a:t>
            </a:r>
          </a:p>
        </p:txBody>
      </p:sp>
      <p:sp>
        <p:nvSpPr>
          <p:cNvPr id="20" name="Content Placeholder 33"/>
          <p:cNvSpPr>
            <a:spLocks noGrp="1"/>
          </p:cNvSpPr>
          <p:nvPr>
            <p:ph sz="quarter" idx="14"/>
          </p:nvPr>
        </p:nvSpPr>
        <p:spPr>
          <a:xfrm>
            <a:off x="467544" y="3645029"/>
            <a:ext cx="6696076" cy="431627"/>
          </a:xfrm>
          <a:prstGeom prst="rect">
            <a:avLst/>
          </a:prstGeom>
        </p:spPr>
        <p:txBody>
          <a:bodyPr lIns="91433" tIns="45716" rIns="91433" bIns="45716"/>
          <a:lstStyle>
            <a:lvl1pPr algn="l">
              <a:buNone/>
              <a:defRPr sz="1800" baseline="0">
                <a:latin typeface="Times New Roman" pitchFamily="18" charset="0"/>
                <a:cs typeface="Times New Roman" pitchFamily="18" charset="0"/>
              </a:defRPr>
            </a:lvl1pPr>
          </a:lstStyle>
          <a:p>
            <a:pPr lvl="0"/>
            <a:r>
              <a:rPr lang="en-US" dirty="0"/>
              <a:t>Click to edit Master text styles</a:t>
            </a:r>
          </a:p>
        </p:txBody>
      </p:sp>
      <p:sp>
        <p:nvSpPr>
          <p:cNvPr id="16" name="Text Placeholder 15"/>
          <p:cNvSpPr>
            <a:spLocks noGrp="1"/>
          </p:cNvSpPr>
          <p:nvPr>
            <p:ph type="body" sz="quarter" idx="15"/>
          </p:nvPr>
        </p:nvSpPr>
        <p:spPr>
          <a:xfrm>
            <a:off x="4138939" y="6032033"/>
            <a:ext cx="4681537" cy="360040"/>
          </a:xfrm>
          <a:prstGeom prst="rect">
            <a:avLst/>
          </a:prstGeom>
        </p:spPr>
        <p:txBody>
          <a:bodyPr lIns="91433" tIns="45716" rIns="91433" bIns="45716"/>
          <a:lstStyle>
            <a:lvl1pPr algn="r">
              <a:buNone/>
              <a:defRPr sz="1600"/>
            </a:lvl1pPr>
          </a:lstStyle>
          <a:p>
            <a:pPr lvl="0"/>
            <a:r>
              <a:rPr lang="en-US" dirty="0"/>
              <a:t>Click to edit Master text styles</a:t>
            </a:r>
          </a:p>
        </p:txBody>
      </p:sp>
    </p:spTree>
    <p:extLst>
      <p:ext uri="{BB962C8B-B14F-4D97-AF65-F5344CB8AC3E}">
        <p14:creationId xmlns:p14="http://schemas.microsoft.com/office/powerpoint/2010/main" val="11106933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5854"/>
            <a:ext cx="8229600" cy="796950"/>
          </a:xfrm>
          <a:prstGeom prst="rect">
            <a:avLst/>
          </a:prstGeom>
        </p:spPr>
        <p:txBody>
          <a:bodyPr lIns="91433" tIns="45716" rIns="91433" bIns="45716"/>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1855369"/>
            <a:ext cx="8229600" cy="4525963"/>
          </a:xfrm>
          <a:prstGeom prst="rect">
            <a:avLst/>
          </a:prstGeom>
        </p:spPr>
        <p:txBody>
          <a:bodyPr lIns="91433" tIns="45716" rIns="91433" bIns="45716"/>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7FA4FF7E-AC71-4F58-BF09-279BAAAE92D6}" type="datetimeFigureOut">
              <a:rPr lang="en-US">
                <a:solidFill>
                  <a:srgbClr val="000000"/>
                </a:solidFill>
              </a:rPr>
              <a:pPr defTabSz="914328">
                <a:defRPr/>
              </a:pPr>
              <a:t>6/15/2021</a:t>
            </a:fld>
            <a:endParaRPr lang="en-US" dirty="0">
              <a:solidFill>
                <a:srgbClr val="000000"/>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9AC5B927-9FCF-49DD-9DA7-13E103A5D62A}"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6126175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7772400" cy="1362076"/>
          </a:xfrm>
          <a:prstGeom prst="rect">
            <a:avLst/>
          </a:prstGeom>
        </p:spPr>
        <p:txBody>
          <a:bodyPr lIns="91433" tIns="45716" rIns="91433" bIns="45716"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3"/>
            <a:ext cx="7772400" cy="1500187"/>
          </a:xfrm>
          <a:prstGeom prst="rect">
            <a:avLst/>
          </a:prstGeom>
        </p:spPr>
        <p:txBody>
          <a:bodyPr lIns="91433" tIns="45716" rIns="91433" bIns="45716" anchor="b"/>
          <a:lstStyle>
            <a:lvl1pPr marL="0" indent="0">
              <a:buNone/>
              <a:defRPr sz="2000">
                <a:solidFill>
                  <a:schemeClr val="tx1">
                    <a:tint val="75000"/>
                  </a:schemeClr>
                </a:solidFill>
              </a:defRPr>
            </a:lvl1pPr>
            <a:lvl2pPr marL="457164" indent="0">
              <a:buNone/>
              <a:defRPr sz="1800">
                <a:solidFill>
                  <a:schemeClr val="tx1">
                    <a:tint val="75000"/>
                  </a:schemeClr>
                </a:solidFill>
              </a:defRPr>
            </a:lvl2pPr>
            <a:lvl3pPr marL="914328" indent="0">
              <a:buNone/>
              <a:defRPr sz="1600">
                <a:solidFill>
                  <a:schemeClr val="tx1">
                    <a:tint val="75000"/>
                  </a:schemeClr>
                </a:solidFill>
              </a:defRPr>
            </a:lvl3pPr>
            <a:lvl4pPr marL="1371490" indent="0">
              <a:buNone/>
              <a:defRPr sz="1400">
                <a:solidFill>
                  <a:schemeClr val="tx1">
                    <a:tint val="75000"/>
                  </a:schemeClr>
                </a:solidFill>
              </a:defRPr>
            </a:lvl4pPr>
            <a:lvl5pPr marL="1828654" indent="0">
              <a:buNone/>
              <a:defRPr sz="1400">
                <a:solidFill>
                  <a:schemeClr val="tx1">
                    <a:tint val="75000"/>
                  </a:schemeClr>
                </a:solidFill>
              </a:defRPr>
            </a:lvl5pPr>
            <a:lvl6pPr marL="2285818" indent="0">
              <a:buNone/>
              <a:defRPr sz="1400">
                <a:solidFill>
                  <a:schemeClr val="tx1">
                    <a:tint val="75000"/>
                  </a:schemeClr>
                </a:solidFill>
              </a:defRPr>
            </a:lvl6pPr>
            <a:lvl7pPr marL="2742982" indent="0">
              <a:buNone/>
              <a:defRPr sz="1400">
                <a:solidFill>
                  <a:schemeClr val="tx1">
                    <a:tint val="75000"/>
                  </a:schemeClr>
                </a:solidFill>
              </a:defRPr>
            </a:lvl7pPr>
            <a:lvl8pPr marL="3200144" indent="0">
              <a:buNone/>
              <a:defRPr sz="1400">
                <a:solidFill>
                  <a:schemeClr val="tx1">
                    <a:tint val="75000"/>
                  </a:schemeClr>
                </a:solidFill>
              </a:defRPr>
            </a:lvl8pPr>
            <a:lvl9pPr marL="365730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9DF9E377-B78E-4788-B970-BE846F85B950}" type="datetimeFigureOut">
              <a:rPr lang="en-US">
                <a:solidFill>
                  <a:srgbClr val="000000"/>
                </a:solidFill>
              </a:rPr>
              <a:pPr defTabSz="914328">
                <a:defRPr/>
              </a:pPr>
              <a:t>6/15/2021</a:t>
            </a:fld>
            <a:endParaRPr lang="en-US">
              <a:solidFill>
                <a:srgbClr val="000000"/>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4B787901-5335-4DA6-9A8E-9C7BBED9E62A}"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503123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4F927D-8434-4439-BBE5-3ADE819802EF}" type="slidenum">
              <a:rPr lang="en-US"/>
              <a:pPr>
                <a:defRPr/>
              </a:pPr>
              <a:t>‹#›</a:t>
            </a:fld>
            <a:endParaRPr lang="en-US"/>
          </a:p>
        </p:txBody>
      </p:sp>
    </p:spTree>
    <p:extLst>
      <p:ext uri="{BB962C8B-B14F-4D97-AF65-F5344CB8AC3E}">
        <p14:creationId xmlns:p14="http://schemas.microsoft.com/office/powerpoint/2010/main" val="2969832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55369"/>
            <a:ext cx="4038600" cy="4525963"/>
          </a:xfrm>
          <a:prstGeom prst="rect">
            <a:avLst/>
          </a:prstGeom>
        </p:spPr>
        <p:txBody>
          <a:bodyPr lIns="91433" tIns="45716" rIns="91433"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55369"/>
            <a:ext cx="4038600" cy="4525963"/>
          </a:xfrm>
          <a:prstGeom prst="rect">
            <a:avLst/>
          </a:prstGeom>
        </p:spPr>
        <p:txBody>
          <a:bodyPr lIns="91433" tIns="45716" rIns="91433"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457200" y="875854"/>
            <a:ext cx="8229600" cy="796950"/>
          </a:xfrm>
          <a:prstGeom prst="rect">
            <a:avLst/>
          </a:prstGeom>
        </p:spPr>
        <p:txBody>
          <a:bodyPr lIns="91433" tIns="45716" rIns="91433" bIns="45716"/>
          <a:lstStyle>
            <a:lvl1pPr algn="l">
              <a:defRPr sz="4000"/>
            </a:lvl1pPr>
          </a:lstStyle>
          <a:p>
            <a:r>
              <a:rPr lang="en-US" dirty="0"/>
              <a:t>Click to edit Master title style</a:t>
            </a:r>
          </a:p>
        </p:txBody>
      </p:sp>
      <p:sp>
        <p:nvSpPr>
          <p:cNvPr id="5" name="Date Placeholder 3"/>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A48C8852-BE0F-4E8E-980C-DD9F65C15271}" type="datetimeFigureOut">
              <a:rPr lang="en-US">
                <a:solidFill>
                  <a:srgbClr val="000000"/>
                </a:solidFill>
              </a:rPr>
              <a:pPr defTabSz="914328">
                <a:defRPr/>
              </a:pPr>
              <a:t>6/15/2021</a:t>
            </a:fld>
            <a:endParaRPr lang="en-US">
              <a:solidFill>
                <a:srgbClr val="000000"/>
              </a:solidFill>
            </a:endParaRPr>
          </a:p>
        </p:txBody>
      </p:sp>
      <p:sp>
        <p:nvSpPr>
          <p:cNvPr id="6" name="Footer Placeholder 4"/>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7" name="Slide Number Placeholder 5"/>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7F3A91F1-C7A2-45F9-95AC-4F9174256381}"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2602811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90278"/>
            <a:ext cx="4040188" cy="639762"/>
          </a:xfrm>
          <a:prstGeom prst="rect">
            <a:avLst/>
          </a:prstGeom>
        </p:spPr>
        <p:txBody>
          <a:bodyPr lIns="91433" tIns="45716" rIns="91433" bIns="45716" anchor="b"/>
          <a:lstStyle>
            <a:lvl1pPr marL="0" indent="0">
              <a:buNone/>
              <a:defRPr sz="2400" b="1"/>
            </a:lvl1pPr>
            <a:lvl2pPr marL="457164" indent="0">
              <a:buNone/>
              <a:defRPr sz="2000" b="1"/>
            </a:lvl2pPr>
            <a:lvl3pPr marL="914328" indent="0">
              <a:buNone/>
              <a:defRPr sz="1800" b="1"/>
            </a:lvl3pPr>
            <a:lvl4pPr marL="1371490" indent="0">
              <a:buNone/>
              <a:defRPr sz="1600" b="1"/>
            </a:lvl4pPr>
            <a:lvl5pPr marL="1828654" indent="0">
              <a:buNone/>
              <a:defRPr sz="1600" b="1"/>
            </a:lvl5pPr>
            <a:lvl6pPr marL="2285818" indent="0">
              <a:buNone/>
              <a:defRPr sz="1600" b="1"/>
            </a:lvl6pPr>
            <a:lvl7pPr marL="2742982" indent="0">
              <a:buNone/>
              <a:defRPr sz="1600" b="1"/>
            </a:lvl7pPr>
            <a:lvl8pPr marL="3200144" indent="0">
              <a:buNone/>
              <a:defRPr sz="1600" b="1"/>
            </a:lvl8pPr>
            <a:lvl9pPr marL="365730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0040"/>
            <a:ext cx="4040188" cy="3951288"/>
          </a:xfrm>
          <a:prstGeom prst="rect">
            <a:avLst/>
          </a:prstGeom>
        </p:spPr>
        <p:txBody>
          <a:bodyPr lIns="91433" tIns="45716" rIns="91433"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790278"/>
            <a:ext cx="4041775" cy="639762"/>
          </a:xfrm>
          <a:prstGeom prst="rect">
            <a:avLst/>
          </a:prstGeom>
        </p:spPr>
        <p:txBody>
          <a:bodyPr lIns="91433" tIns="45716" rIns="91433" bIns="45716" anchor="b"/>
          <a:lstStyle>
            <a:lvl1pPr marL="0" indent="0">
              <a:buNone/>
              <a:defRPr sz="2400" b="1"/>
            </a:lvl1pPr>
            <a:lvl2pPr marL="457164" indent="0">
              <a:buNone/>
              <a:defRPr sz="2000" b="1"/>
            </a:lvl2pPr>
            <a:lvl3pPr marL="914328" indent="0">
              <a:buNone/>
              <a:defRPr sz="1800" b="1"/>
            </a:lvl3pPr>
            <a:lvl4pPr marL="1371490" indent="0">
              <a:buNone/>
              <a:defRPr sz="1600" b="1"/>
            </a:lvl4pPr>
            <a:lvl5pPr marL="1828654" indent="0">
              <a:buNone/>
              <a:defRPr sz="1600" b="1"/>
            </a:lvl5pPr>
            <a:lvl6pPr marL="2285818" indent="0">
              <a:buNone/>
              <a:defRPr sz="1600" b="1"/>
            </a:lvl6pPr>
            <a:lvl7pPr marL="2742982" indent="0">
              <a:buNone/>
              <a:defRPr sz="1600" b="1"/>
            </a:lvl7pPr>
            <a:lvl8pPr marL="3200144" indent="0">
              <a:buNone/>
              <a:defRPr sz="1600" b="1"/>
            </a:lvl8pPr>
            <a:lvl9pPr marL="36573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430040"/>
            <a:ext cx="4041775" cy="3951288"/>
          </a:xfrm>
          <a:prstGeom prst="rect">
            <a:avLst/>
          </a:prstGeom>
        </p:spPr>
        <p:txBody>
          <a:bodyPr lIns="91433" tIns="45716" rIns="91433"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875854"/>
            <a:ext cx="8229600" cy="796950"/>
          </a:xfrm>
          <a:prstGeom prst="rect">
            <a:avLst/>
          </a:prstGeom>
        </p:spPr>
        <p:txBody>
          <a:bodyPr lIns="91433" tIns="45716" rIns="91433" bIns="45716"/>
          <a:lstStyle>
            <a:lvl1pPr algn="l">
              <a:defRPr sz="4000"/>
            </a:lvl1pPr>
          </a:lstStyle>
          <a:p>
            <a:r>
              <a:rPr lang="en-US" dirty="0"/>
              <a:t>Click to edit Master title style</a:t>
            </a:r>
          </a:p>
        </p:txBody>
      </p:sp>
      <p:sp>
        <p:nvSpPr>
          <p:cNvPr id="7" name="Date Placeholder 3"/>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B8C870AD-C197-4A06-8718-F8D4D74E9FB1}" type="datetimeFigureOut">
              <a:rPr lang="en-US">
                <a:solidFill>
                  <a:srgbClr val="000000"/>
                </a:solidFill>
              </a:rPr>
              <a:pPr defTabSz="914328">
                <a:defRPr/>
              </a:pPr>
              <a:t>6/15/2021</a:t>
            </a:fld>
            <a:endParaRPr lang="en-US">
              <a:solidFill>
                <a:srgbClr val="000000"/>
              </a:solidFill>
            </a:endParaRPr>
          </a:p>
        </p:txBody>
      </p:sp>
      <p:sp>
        <p:nvSpPr>
          <p:cNvPr id="8" name="Footer Placeholder 4"/>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9" name="Slide Number Placeholder 5"/>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DD68F43F-0F9C-4989-9E6D-B2C1817FBBB1}"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4202174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620690"/>
            <a:ext cx="8229600" cy="796950"/>
          </a:xfrm>
          <a:prstGeom prst="rect">
            <a:avLst/>
          </a:prstGeom>
        </p:spPr>
        <p:txBody>
          <a:bodyPr lIns="91433" tIns="45716" rIns="91433" bIns="45716"/>
          <a:lstStyle>
            <a:lvl1pPr algn="l">
              <a:defRPr sz="4000"/>
            </a:lvl1pPr>
          </a:lstStyle>
          <a:p>
            <a:r>
              <a:rPr lang="en-US" dirty="0"/>
              <a:t>Click to edit Master title style</a:t>
            </a:r>
          </a:p>
        </p:txBody>
      </p:sp>
      <p:sp>
        <p:nvSpPr>
          <p:cNvPr id="3" name="Date Placeholder 2"/>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C11E8045-55AA-4BEE-BCC5-A544AFCF241F}" type="datetimeFigureOut">
              <a:rPr lang="en-US">
                <a:solidFill>
                  <a:srgbClr val="000000"/>
                </a:solidFill>
              </a:rPr>
              <a:pPr defTabSz="914328">
                <a:defRPr/>
              </a:pPr>
              <a:t>6/15/2021</a:t>
            </a:fld>
            <a:endParaRPr lang="en-US">
              <a:solidFill>
                <a:srgbClr val="000000"/>
              </a:solidFill>
            </a:endParaRPr>
          </a:p>
        </p:txBody>
      </p:sp>
      <p:sp>
        <p:nvSpPr>
          <p:cNvPr id="4" name="Footer Placeholder 3"/>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5" name="Slide Number Placeholder 4"/>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CE10519F-F767-4E60-A455-7A5E9EC308B2}"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21830801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3A148E88-0B7A-4600-B22D-44DCF5F329FA}" type="datetimeFigureOut">
              <a:rPr lang="en-US">
                <a:solidFill>
                  <a:srgbClr val="000000"/>
                </a:solidFill>
              </a:rPr>
              <a:pPr defTabSz="914328">
                <a:defRPr/>
              </a:pPr>
              <a:t>6/15/2021</a:t>
            </a:fld>
            <a:endParaRPr lang="en-US">
              <a:solidFill>
                <a:srgbClr val="000000"/>
              </a:solidFill>
            </a:endParaRPr>
          </a:p>
        </p:txBody>
      </p:sp>
      <p:sp>
        <p:nvSpPr>
          <p:cNvPr id="3" name="Footer Placeholder 2"/>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4" name="Slide Number Placeholder 3"/>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704834F9-192D-4FB5-B38A-E7E01997CA9A}"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2831237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5" y="872341"/>
            <a:ext cx="3008314" cy="795600"/>
          </a:xfrm>
          <a:prstGeom prst="rect">
            <a:avLst/>
          </a:prstGeom>
        </p:spPr>
        <p:txBody>
          <a:bodyPr lIns="91433" tIns="45716" rIns="91433" bIns="45716"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1" y="875856"/>
            <a:ext cx="5111750" cy="5505475"/>
          </a:xfrm>
          <a:prstGeom prst="rect">
            <a:avLst/>
          </a:prstGeom>
        </p:spPr>
        <p:txBody>
          <a:bodyPr lIns="91433" tIns="45716" rIns="91433" bIns="4571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690268"/>
            <a:ext cx="3008314" cy="4691063"/>
          </a:xfrm>
          <a:prstGeom prst="rect">
            <a:avLst/>
          </a:prstGeom>
        </p:spPr>
        <p:txBody>
          <a:bodyPr lIns="91433" tIns="45716" rIns="91433" bIns="45716"/>
          <a:lstStyle>
            <a:lvl1pPr marL="0" indent="0">
              <a:buNone/>
              <a:defRPr sz="1400"/>
            </a:lvl1pPr>
            <a:lvl2pPr marL="457164" indent="0">
              <a:buNone/>
              <a:defRPr sz="1200"/>
            </a:lvl2pPr>
            <a:lvl3pPr marL="914328" indent="0">
              <a:buNone/>
              <a:defRPr sz="1000"/>
            </a:lvl3pPr>
            <a:lvl4pPr marL="1371490" indent="0">
              <a:buNone/>
              <a:defRPr sz="800"/>
            </a:lvl4pPr>
            <a:lvl5pPr marL="1828654" indent="0">
              <a:buNone/>
              <a:defRPr sz="800"/>
            </a:lvl5pPr>
            <a:lvl6pPr marL="2285818" indent="0">
              <a:buNone/>
              <a:defRPr sz="800"/>
            </a:lvl6pPr>
            <a:lvl7pPr marL="2742982" indent="0">
              <a:buNone/>
              <a:defRPr sz="800"/>
            </a:lvl7pPr>
            <a:lvl8pPr marL="3200144" indent="0">
              <a:buNone/>
              <a:defRPr sz="800"/>
            </a:lvl8pPr>
            <a:lvl9pPr marL="3657307" indent="0">
              <a:buNone/>
              <a:defRPr sz="800"/>
            </a:lvl9pPr>
          </a:lstStyle>
          <a:p>
            <a:pPr lvl="0"/>
            <a:r>
              <a:rPr lang="en-US"/>
              <a:t>Click to edit Master text styles</a:t>
            </a:r>
          </a:p>
        </p:txBody>
      </p:sp>
      <p:sp>
        <p:nvSpPr>
          <p:cNvPr id="5" name="Date Placeholder 4"/>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19941DAF-219B-4713-864D-AC6CF7A9ED02}" type="datetimeFigureOut">
              <a:rPr lang="en-US">
                <a:solidFill>
                  <a:srgbClr val="000000"/>
                </a:solidFill>
              </a:rPr>
              <a:pPr defTabSz="914328">
                <a:defRPr/>
              </a:pPr>
              <a:t>6/15/2021</a:t>
            </a:fld>
            <a:endParaRPr lang="en-US">
              <a:solidFill>
                <a:srgbClr val="000000"/>
              </a:solidFill>
            </a:endParaRPr>
          </a:p>
        </p:txBody>
      </p:sp>
      <p:sp>
        <p:nvSpPr>
          <p:cNvPr id="6" name="Footer Placeholder 5"/>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7" name="Slide Number Placeholder 6"/>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7E003A77-4023-425F-8821-46AED50F6206}"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9789657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33" tIns="45716" rIns="91433" bIns="45716"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33" tIns="45716" rIns="91433" bIns="45716"/>
          <a:lstStyle>
            <a:lvl1pPr marL="0" indent="0">
              <a:buNone/>
              <a:defRPr sz="3200"/>
            </a:lvl1pPr>
            <a:lvl2pPr marL="457164" indent="0">
              <a:buNone/>
              <a:defRPr sz="2800"/>
            </a:lvl2pPr>
            <a:lvl3pPr marL="914328" indent="0">
              <a:buNone/>
              <a:defRPr sz="2400"/>
            </a:lvl3pPr>
            <a:lvl4pPr marL="1371490" indent="0">
              <a:buNone/>
              <a:defRPr sz="2000"/>
            </a:lvl4pPr>
            <a:lvl5pPr marL="1828654" indent="0">
              <a:buNone/>
              <a:defRPr sz="2000"/>
            </a:lvl5pPr>
            <a:lvl6pPr marL="2285818" indent="0">
              <a:buNone/>
              <a:defRPr sz="2000"/>
            </a:lvl6pPr>
            <a:lvl7pPr marL="2742982" indent="0">
              <a:buNone/>
              <a:defRPr sz="2000"/>
            </a:lvl7pPr>
            <a:lvl8pPr marL="3200144" indent="0">
              <a:buNone/>
              <a:defRPr sz="2000"/>
            </a:lvl8pPr>
            <a:lvl9pPr marL="365730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33" tIns="45716" rIns="91433" bIns="45716"/>
          <a:lstStyle>
            <a:lvl1pPr marL="0" indent="0">
              <a:buNone/>
              <a:defRPr sz="1400"/>
            </a:lvl1pPr>
            <a:lvl2pPr marL="457164" indent="0">
              <a:buNone/>
              <a:defRPr sz="1200"/>
            </a:lvl2pPr>
            <a:lvl3pPr marL="914328" indent="0">
              <a:buNone/>
              <a:defRPr sz="1000"/>
            </a:lvl3pPr>
            <a:lvl4pPr marL="1371490" indent="0">
              <a:buNone/>
              <a:defRPr sz="800"/>
            </a:lvl4pPr>
            <a:lvl5pPr marL="1828654" indent="0">
              <a:buNone/>
              <a:defRPr sz="800"/>
            </a:lvl5pPr>
            <a:lvl6pPr marL="2285818" indent="0">
              <a:buNone/>
              <a:defRPr sz="800"/>
            </a:lvl6pPr>
            <a:lvl7pPr marL="2742982" indent="0">
              <a:buNone/>
              <a:defRPr sz="800"/>
            </a:lvl7pPr>
            <a:lvl8pPr marL="3200144" indent="0">
              <a:buNone/>
              <a:defRPr sz="800"/>
            </a:lvl8pPr>
            <a:lvl9pPr marL="3657307" indent="0">
              <a:buNone/>
              <a:defRPr sz="800"/>
            </a:lvl9pPr>
          </a:lstStyle>
          <a:p>
            <a:pPr lvl="0"/>
            <a:r>
              <a:rPr lang="en-US"/>
              <a:t>Click to edit Master text styles</a:t>
            </a:r>
          </a:p>
        </p:txBody>
      </p:sp>
      <p:sp>
        <p:nvSpPr>
          <p:cNvPr id="5" name="Date Placeholder 4"/>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1DFADDAE-8FCA-463A-9D52-B1C8D165C3CF}" type="datetimeFigureOut">
              <a:rPr lang="en-US">
                <a:solidFill>
                  <a:srgbClr val="000000"/>
                </a:solidFill>
              </a:rPr>
              <a:pPr defTabSz="914328">
                <a:defRPr/>
              </a:pPr>
              <a:t>6/15/2021</a:t>
            </a:fld>
            <a:endParaRPr lang="en-US">
              <a:solidFill>
                <a:srgbClr val="000000"/>
              </a:solidFill>
            </a:endParaRPr>
          </a:p>
        </p:txBody>
      </p:sp>
      <p:sp>
        <p:nvSpPr>
          <p:cNvPr id="6" name="Footer Placeholder 5"/>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7" name="Slide Number Placeholder 6"/>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F3191332-D676-4E6F-8B83-915E86712A97}"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1413416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855369"/>
            <a:ext cx="8229600" cy="4525963"/>
          </a:xfrm>
          <a:prstGeom prst="rect">
            <a:avLst/>
          </a:prstGeom>
        </p:spPr>
        <p:txBody>
          <a:bodyPr vert="eaVert" lIns="91433" tIns="45716" rIns="91433"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875854"/>
            <a:ext cx="8229600" cy="796950"/>
          </a:xfrm>
          <a:prstGeom prst="rect">
            <a:avLst/>
          </a:prstGeom>
        </p:spPr>
        <p:txBody>
          <a:bodyPr lIns="91433" tIns="45716" rIns="91433" bIns="45716"/>
          <a:lstStyle>
            <a:lvl1pPr algn="l">
              <a:defRPr sz="4000"/>
            </a:lvl1pPr>
          </a:lstStyle>
          <a:p>
            <a:r>
              <a:rPr lang="en-US" dirty="0"/>
              <a:t>Click to edit Master title style</a:t>
            </a:r>
          </a:p>
        </p:txBody>
      </p:sp>
      <p:sp>
        <p:nvSpPr>
          <p:cNvPr id="4" name="Date Placeholder 3"/>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17B1C3B3-8CD1-44FE-88B7-53199C38ACCE}" type="datetimeFigureOut">
              <a:rPr lang="en-US">
                <a:solidFill>
                  <a:srgbClr val="000000"/>
                </a:solidFill>
              </a:rPr>
              <a:pPr defTabSz="914328">
                <a:defRPr/>
              </a:pPr>
              <a:t>6/15/2021</a:t>
            </a:fld>
            <a:endParaRPr lang="en-US">
              <a:solidFill>
                <a:srgbClr val="000000"/>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2BA4D5FC-41BF-4DD9-AB55-EEB418EDDAA1}"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42810086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92700"/>
            <a:ext cx="2057400" cy="5433467"/>
          </a:xfrm>
          <a:prstGeom prst="rect">
            <a:avLst/>
          </a:prstGeom>
        </p:spPr>
        <p:txBody>
          <a:bodyPr vert="eaVert" lIns="91433" tIns="45716" rIns="91433" bIns="45716"/>
          <a:lstStyle/>
          <a:p>
            <a:r>
              <a:rPr lang="en-US"/>
              <a:t>Click to edit Master title style</a:t>
            </a:r>
          </a:p>
        </p:txBody>
      </p:sp>
      <p:sp>
        <p:nvSpPr>
          <p:cNvPr id="3" name="Vertical Text Placeholder 2"/>
          <p:cNvSpPr>
            <a:spLocks noGrp="1"/>
          </p:cNvSpPr>
          <p:nvPr>
            <p:ph type="body" orient="vert" idx="1"/>
          </p:nvPr>
        </p:nvSpPr>
        <p:spPr>
          <a:xfrm>
            <a:off x="457200" y="692700"/>
            <a:ext cx="6019800" cy="5433467"/>
          </a:xfrm>
          <a:prstGeom prst="rect">
            <a:avLst/>
          </a:prstGeom>
        </p:spPr>
        <p:txBody>
          <a:bodyPr vert="eaVert" lIns="91433" tIns="45716" rIns="91433" bIns="45716"/>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44361114-4E6A-4AEC-8102-511662791367}" type="datetimeFigureOut">
              <a:rPr lang="en-US">
                <a:solidFill>
                  <a:srgbClr val="000000"/>
                </a:solidFill>
              </a:rPr>
              <a:pPr defTabSz="914328">
                <a:defRPr/>
              </a:pPr>
              <a:t>6/15/2021</a:t>
            </a:fld>
            <a:endParaRPr lang="en-US">
              <a:solidFill>
                <a:srgbClr val="000000"/>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88662FCB-BBDA-4D06-85C3-2A294B5C3519}"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33067059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7200" y="903860"/>
            <a:ext cx="8229600" cy="796950"/>
          </a:xfrm>
          <a:prstGeom prst="rect">
            <a:avLst/>
          </a:prstGeom>
        </p:spPr>
        <p:txBody>
          <a:bodyPr lIns="91433" tIns="45716" rIns="91433" bIns="45716"/>
          <a:lstStyle>
            <a:lvl1pPr algn="l">
              <a:defRPr sz="4000"/>
            </a:lvl1pPr>
          </a:lstStyle>
          <a:p>
            <a:r>
              <a:rPr lang="en-US" dirty="0"/>
              <a:t>Click to edit Master title style</a:t>
            </a:r>
          </a:p>
        </p:txBody>
      </p:sp>
      <p:sp>
        <p:nvSpPr>
          <p:cNvPr id="3" name="Date Placeholder 2"/>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DBCFC78D-7C58-44A6-AE83-60B6812BFE18}" type="datetimeFigureOut">
              <a:rPr lang="en-US">
                <a:solidFill>
                  <a:srgbClr val="000000"/>
                </a:solidFill>
              </a:rPr>
              <a:pPr defTabSz="914328">
                <a:defRPr/>
              </a:pPr>
              <a:t>6/15/2021</a:t>
            </a:fld>
            <a:endParaRPr lang="en-US">
              <a:solidFill>
                <a:srgbClr val="000000"/>
              </a:solidFill>
            </a:endParaRPr>
          </a:p>
        </p:txBody>
      </p:sp>
      <p:sp>
        <p:nvSpPr>
          <p:cNvPr id="4" name="Footer Placeholder 3"/>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5" name="Slide Number Placeholder 4"/>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B28CE07F-EB11-44CC-80C9-35A0349D958B}"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27250088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Only">
  <p:cSld name="Indholdsobjekt">
    <p:spTree>
      <p:nvGrpSpPr>
        <p:cNvPr id="1" name=""/>
        <p:cNvGrpSpPr/>
        <p:nvPr/>
      </p:nvGrpSpPr>
      <p:grpSpPr>
        <a:xfrm>
          <a:off x="0" y="0"/>
          <a:ext cx="0" cy="0"/>
          <a:chOff x="0" y="0"/>
          <a:chExt cx="0" cy="0"/>
        </a:xfrm>
      </p:grpSpPr>
      <p:sp>
        <p:nvSpPr>
          <p:cNvPr id="2" name="Pladsholder til indhold 1"/>
          <p:cNvSpPr>
            <a:spLocks noGrp="1"/>
          </p:cNvSpPr>
          <p:nvPr>
            <p:ph/>
          </p:nvPr>
        </p:nvSpPr>
        <p:spPr>
          <a:xfrm>
            <a:off x="457200" y="274640"/>
            <a:ext cx="8229600" cy="6323012"/>
          </a:xfrm>
          <a:prstGeom prst="rect">
            <a:avLst/>
          </a:prstGeom>
        </p:spPr>
        <p:txBody>
          <a:bodyPr lIns="91433" tIns="45716" rIns="91433" bIns="45716"/>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42763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81896EB-7855-48D5-8CCC-3DD6A54C6BA7}" type="slidenum">
              <a:rPr lang="en-US"/>
              <a:pPr>
                <a:defRPr/>
              </a:pPr>
              <a:t>‹#›</a:t>
            </a:fld>
            <a:endParaRPr lang="en-US"/>
          </a:p>
        </p:txBody>
      </p:sp>
    </p:spTree>
    <p:extLst>
      <p:ext uri="{BB962C8B-B14F-4D97-AF65-F5344CB8AC3E}">
        <p14:creationId xmlns:p14="http://schemas.microsoft.com/office/powerpoint/2010/main" val="1447936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lIns="91433" tIns="45716" rIns="91433" bIns="45716"/>
          <a:lstStyle/>
          <a:p>
            <a:r>
              <a:rPr lang="da-DK"/>
              <a:t>Klik for at redigere i master</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3" tIns="45716" rIns="91433" bIns="45716"/>
          <a:lstStyle>
            <a:lvl1pPr>
              <a:defRPr/>
            </a:lvl1pPr>
          </a:lstStyle>
          <a:p>
            <a:pPr defTabSz="914328">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lIns="91433" tIns="45716" rIns="91433" bIns="45716"/>
          <a:lstStyle>
            <a:lvl1pPr>
              <a:defRPr/>
            </a:lvl1pPr>
          </a:lstStyle>
          <a:p>
            <a:pPr defTabSz="914328">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lIns="91433" tIns="45716" rIns="91433" bIns="45716"/>
          <a:lstStyle>
            <a:lvl1pPr>
              <a:defRPr/>
            </a:lvl1pPr>
          </a:lstStyle>
          <a:p>
            <a:pPr defTabSz="914328">
              <a:defRPr/>
            </a:pPr>
            <a:fld id="{00CF214A-62CE-4009-8381-4E1AF40CE90D}" type="slidenum">
              <a:rPr lang="en-US">
                <a:solidFill>
                  <a:srgbClr val="000000"/>
                </a:solidFill>
                <a:latin typeface="Times New Roman"/>
              </a:rPr>
              <a:pPr defTabSz="914328">
                <a:defRPr/>
              </a:pPr>
              <a:t>‹#›</a:t>
            </a:fld>
            <a:endParaRPr lang="en-US">
              <a:solidFill>
                <a:srgbClr val="000000"/>
              </a:solidFill>
              <a:latin typeface="Times New Roman"/>
            </a:endParaRPr>
          </a:p>
        </p:txBody>
      </p:sp>
    </p:spTree>
    <p:extLst>
      <p:ext uri="{BB962C8B-B14F-4D97-AF65-F5344CB8AC3E}">
        <p14:creationId xmlns:p14="http://schemas.microsoft.com/office/powerpoint/2010/main" val="41370052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776" y="1268760"/>
            <a:ext cx="7990656" cy="2088232"/>
          </a:xfrm>
          <a:prstGeom prst="rect">
            <a:avLst/>
          </a:prstGeom>
        </p:spPr>
        <p:txBody>
          <a:bodyPr lIns="91433" tIns="45716" rIns="91433" bIns="45716" anchor="ctr" anchorCtr="0"/>
          <a:lstStyle>
            <a:lvl1pPr algn="l">
              <a:defRPr sz="4000" baseline="0">
                <a:latin typeface="Verdana" pitchFamily="34" charset="0"/>
              </a:defRPr>
            </a:lvl1pPr>
          </a:lstStyle>
          <a:p>
            <a:r>
              <a:rPr lang="en-US" dirty="0"/>
              <a:t>Presentation title</a:t>
            </a:r>
          </a:p>
        </p:txBody>
      </p:sp>
      <p:sp>
        <p:nvSpPr>
          <p:cNvPr id="20" name="Content Placeholder 33"/>
          <p:cNvSpPr>
            <a:spLocks noGrp="1"/>
          </p:cNvSpPr>
          <p:nvPr userDrawn="1">
            <p:ph sz="quarter" idx="14" hasCustomPrompt="1"/>
          </p:nvPr>
        </p:nvSpPr>
        <p:spPr>
          <a:xfrm>
            <a:off x="467544" y="3645029"/>
            <a:ext cx="6696076" cy="431627"/>
          </a:xfrm>
          <a:prstGeom prst="rect">
            <a:avLst/>
          </a:prstGeom>
        </p:spPr>
        <p:txBody>
          <a:bodyPr lIns="91433" tIns="45716" rIns="91433" bIns="45716"/>
          <a:lstStyle>
            <a:lvl1pPr algn="l">
              <a:buNone/>
              <a:defRPr sz="1800" baseline="0">
                <a:latin typeface="Verdana" pitchFamily="34" charset="0"/>
              </a:defRPr>
            </a:lvl1pPr>
          </a:lstStyle>
          <a:p>
            <a:pPr lvl="0"/>
            <a:r>
              <a:rPr lang="da-DK" dirty="0"/>
              <a:t>By: </a:t>
            </a:r>
            <a:r>
              <a:rPr lang="da-DK" dirty="0" err="1"/>
              <a:t>name</a:t>
            </a:r>
            <a:r>
              <a:rPr lang="da-DK" dirty="0"/>
              <a:t>(s)</a:t>
            </a:r>
            <a:endParaRPr lang="en-US" dirty="0"/>
          </a:p>
        </p:txBody>
      </p:sp>
      <p:sp>
        <p:nvSpPr>
          <p:cNvPr id="15" name="Subtitle 2"/>
          <p:cNvSpPr txBox="1">
            <a:spLocks/>
          </p:cNvSpPr>
          <p:nvPr userDrawn="1"/>
        </p:nvSpPr>
        <p:spPr>
          <a:xfrm>
            <a:off x="1835696" y="5661248"/>
            <a:ext cx="6336704" cy="1080120"/>
          </a:xfrm>
          <a:prstGeom prst="rect">
            <a:avLst/>
          </a:prstGeom>
        </p:spPr>
        <p:txBody>
          <a:bodyPr vert="horz" lIns="91433" tIns="45716" rIns="91433" bIns="45716" rtlCol="0">
            <a:normAutofit/>
          </a:bodyPr>
          <a:lstStyle/>
          <a:p>
            <a:pPr marL="457164" lvl="1" algn="r" defTabSz="914328" fontAlgn="auto">
              <a:spcBef>
                <a:spcPct val="20000"/>
              </a:spcBef>
              <a:spcAft>
                <a:spcPts val="0"/>
              </a:spcAft>
              <a:buFont typeface="Arial" pitchFamily="34" charset="0"/>
              <a:buNone/>
              <a:defRPr/>
            </a:pPr>
            <a:endParaRPr lang="en-US" sz="1600" dirty="0">
              <a:solidFill>
                <a:srgbClr val="2C5937"/>
              </a:solidFill>
              <a:latin typeface="Frutiger LT Std 55 Roman" pitchFamily="34" charset="0"/>
            </a:endParaRPr>
          </a:p>
        </p:txBody>
      </p:sp>
      <p:sp>
        <p:nvSpPr>
          <p:cNvPr id="32" name="Rectangle 31"/>
          <p:cNvSpPr/>
          <p:nvPr userDrawn="1"/>
        </p:nvSpPr>
        <p:spPr>
          <a:xfrm>
            <a:off x="3510136" y="5704224"/>
            <a:ext cx="5310336" cy="313927"/>
          </a:xfrm>
          <a:prstGeom prst="rect">
            <a:avLst/>
          </a:prstGeom>
        </p:spPr>
        <p:txBody>
          <a:bodyPr wrap="square" lIns="91433" tIns="45716" rIns="91433" bIns="45716">
            <a:spAutoFit/>
          </a:bodyPr>
          <a:lstStyle/>
          <a:p>
            <a:pPr marL="457164" lvl="1" algn="r" defTabSz="914328" fontAlgn="auto">
              <a:spcBef>
                <a:spcPct val="20000"/>
              </a:spcBef>
              <a:spcAft>
                <a:spcPts val="0"/>
              </a:spcAft>
              <a:buFont typeface="Arial" pitchFamily="34" charset="0"/>
              <a:buNone/>
              <a:defRPr/>
            </a:pPr>
            <a:r>
              <a:rPr lang="da-DK" sz="1400" dirty="0">
                <a:solidFill>
                  <a:srgbClr val="000000"/>
                </a:solidFill>
                <a:latin typeface="Verdana" pitchFamily="34" charset="0"/>
              </a:rPr>
              <a:t>Center for </a:t>
            </a:r>
            <a:r>
              <a:rPr lang="da-DK" sz="1400" dirty="0" err="1">
                <a:solidFill>
                  <a:srgbClr val="000000"/>
                </a:solidFill>
                <a:latin typeface="Verdana" pitchFamily="34" charset="0"/>
              </a:rPr>
              <a:t>Macroecology</a:t>
            </a:r>
            <a:r>
              <a:rPr lang="da-DK" sz="1400" dirty="0">
                <a:solidFill>
                  <a:srgbClr val="000000"/>
                </a:solidFill>
                <a:latin typeface="Verdana" pitchFamily="34" charset="0"/>
              </a:rPr>
              <a:t>, Evolution and </a:t>
            </a:r>
            <a:r>
              <a:rPr lang="da-DK" sz="1400" dirty="0" err="1">
                <a:solidFill>
                  <a:srgbClr val="000000"/>
                </a:solidFill>
                <a:latin typeface="Verdana" pitchFamily="34" charset="0"/>
              </a:rPr>
              <a:t>Climate</a:t>
            </a:r>
            <a:endParaRPr lang="da-DK" sz="1400" dirty="0">
              <a:solidFill>
                <a:srgbClr val="000000"/>
              </a:solidFill>
              <a:latin typeface="Verdana" pitchFamily="34" charset="0"/>
            </a:endParaRPr>
          </a:p>
        </p:txBody>
      </p:sp>
      <p:pic>
        <p:nvPicPr>
          <p:cNvPr id="18" name="Picture 17" descr="CMEC_header copy.png"/>
          <p:cNvPicPr>
            <a:picLocks noChangeAspect="1"/>
          </p:cNvPicPr>
          <p:nvPr userDrawn="1"/>
        </p:nvPicPr>
        <p:blipFill>
          <a:blip r:embed="rId2" cstate="print"/>
          <a:stretch>
            <a:fillRect/>
          </a:stretch>
        </p:blipFill>
        <p:spPr>
          <a:xfrm>
            <a:off x="971600" y="0"/>
            <a:ext cx="9144000" cy="1232578"/>
          </a:xfrm>
          <a:prstGeom prst="rect">
            <a:avLst/>
          </a:prstGeom>
        </p:spPr>
      </p:pic>
      <p:pic>
        <p:nvPicPr>
          <p:cNvPr id="22" name="Picture 21" descr="DG_logo.PNG"/>
          <p:cNvPicPr>
            <a:picLocks noChangeAspect="1"/>
          </p:cNvPicPr>
          <p:nvPr userDrawn="1"/>
        </p:nvPicPr>
        <p:blipFill>
          <a:blip r:embed="rId3" cstate="print"/>
          <a:stretch>
            <a:fillRect/>
          </a:stretch>
        </p:blipFill>
        <p:spPr>
          <a:xfrm>
            <a:off x="467546" y="5777628"/>
            <a:ext cx="1964168" cy="891732"/>
          </a:xfrm>
          <a:prstGeom prst="rect">
            <a:avLst/>
          </a:prstGeom>
        </p:spPr>
      </p:pic>
      <p:sp>
        <p:nvSpPr>
          <p:cNvPr id="23" name="Rectangle 22"/>
          <p:cNvSpPr/>
          <p:nvPr userDrawn="1"/>
        </p:nvSpPr>
        <p:spPr>
          <a:xfrm>
            <a:off x="3510136" y="6381332"/>
            <a:ext cx="5310336" cy="313927"/>
          </a:xfrm>
          <a:prstGeom prst="rect">
            <a:avLst/>
          </a:prstGeom>
        </p:spPr>
        <p:txBody>
          <a:bodyPr wrap="square" lIns="91433" tIns="45716" rIns="91433" bIns="45716">
            <a:spAutoFit/>
          </a:bodyPr>
          <a:lstStyle/>
          <a:p>
            <a:pPr marL="457164" lvl="1" algn="r" defTabSz="914328" fontAlgn="auto">
              <a:spcBef>
                <a:spcPct val="20000"/>
              </a:spcBef>
              <a:spcAft>
                <a:spcPts val="0"/>
              </a:spcAft>
              <a:buFont typeface="Arial" pitchFamily="34" charset="0"/>
              <a:buNone/>
              <a:defRPr/>
            </a:pPr>
            <a:r>
              <a:rPr lang="en-US" sz="1400" dirty="0">
                <a:solidFill>
                  <a:srgbClr val="000000"/>
                </a:solidFill>
                <a:latin typeface="Verdana" pitchFamily="34" charset="0"/>
              </a:rPr>
              <a:t>University of Copenhagen</a:t>
            </a:r>
          </a:p>
        </p:txBody>
      </p:sp>
      <p:sp>
        <p:nvSpPr>
          <p:cNvPr id="27" name="Text Placeholder 26"/>
          <p:cNvSpPr>
            <a:spLocks noGrp="1"/>
          </p:cNvSpPr>
          <p:nvPr>
            <p:ph type="body" sz="quarter" idx="15" hasCustomPrompt="1"/>
          </p:nvPr>
        </p:nvSpPr>
        <p:spPr>
          <a:xfrm>
            <a:off x="5004123" y="6016481"/>
            <a:ext cx="3816350" cy="360364"/>
          </a:xfrm>
          <a:prstGeom prst="rect">
            <a:avLst/>
          </a:prstGeom>
        </p:spPr>
        <p:txBody>
          <a:bodyPr lIns="91433" tIns="45716" rIns="91433" bIns="45716"/>
          <a:lstStyle>
            <a:lvl1pPr algn="r">
              <a:buNone/>
              <a:defRPr sz="1400">
                <a:latin typeface="Verdana" pitchFamily="34" charset="0"/>
                <a:ea typeface="Verdana" pitchFamily="34" charset="0"/>
                <a:cs typeface="Verdana" pitchFamily="34" charset="0"/>
              </a:defRPr>
            </a:lvl1pPr>
          </a:lstStyle>
          <a:p>
            <a:pPr lvl="0"/>
            <a:r>
              <a:rPr lang="da-DK" sz="1400" dirty="0">
                <a:latin typeface="Verdana" pitchFamily="34" charset="0"/>
                <a:ea typeface="Verdana" pitchFamily="34" charset="0"/>
                <a:cs typeface="Verdana" pitchFamily="34" charset="0"/>
              </a:rPr>
              <a:t>Department</a:t>
            </a:r>
            <a:endParaRPr lang="da-DK" dirty="0"/>
          </a:p>
        </p:txBody>
      </p:sp>
      <p:sp>
        <p:nvSpPr>
          <p:cNvPr id="14" name="Line 25"/>
          <p:cNvSpPr>
            <a:spLocks noChangeShapeType="1"/>
          </p:cNvSpPr>
          <p:nvPr userDrawn="1"/>
        </p:nvSpPr>
        <p:spPr bwMode="auto">
          <a:xfrm flipH="1">
            <a:off x="4" y="5589240"/>
            <a:ext cx="9148763" cy="0"/>
          </a:xfrm>
          <a:prstGeom prst="line">
            <a:avLst/>
          </a:prstGeom>
          <a:noFill/>
          <a:ln w="9525">
            <a:solidFill>
              <a:srgbClr val="901A1E"/>
            </a:solidFill>
            <a:round/>
            <a:headEnd/>
            <a:tailEnd/>
          </a:ln>
        </p:spPr>
        <p:txBody>
          <a:bodyPr lIns="91433" tIns="45716" rIns="91433" bIns="45716"/>
          <a:lstStyle/>
          <a:p>
            <a:pPr defTabSz="914328">
              <a:defRPr/>
            </a:pPr>
            <a:endParaRPr lang="da-DK">
              <a:solidFill>
                <a:srgbClr val="000000"/>
              </a:solidFill>
              <a:latin typeface="Verdana" pitchFamily="34" charset="0"/>
            </a:endParaRPr>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8163" y="4488560"/>
            <a:ext cx="1186132" cy="1296144"/>
          </a:xfrm>
          <a:prstGeom prst="rect">
            <a:avLst/>
          </a:prstGeom>
        </p:spPr>
      </p:pic>
    </p:spTree>
    <p:extLst>
      <p:ext uri="{BB962C8B-B14F-4D97-AF65-F5344CB8AC3E}">
        <p14:creationId xmlns:p14="http://schemas.microsoft.com/office/powerpoint/2010/main" val="2104452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Subtitle 2"/>
          <p:cNvSpPr txBox="1">
            <a:spLocks/>
          </p:cNvSpPr>
          <p:nvPr userDrawn="1"/>
        </p:nvSpPr>
        <p:spPr>
          <a:xfrm>
            <a:off x="1835152" y="5661027"/>
            <a:ext cx="6337300" cy="1081088"/>
          </a:xfrm>
          <a:prstGeom prst="rect">
            <a:avLst/>
          </a:prstGeom>
        </p:spPr>
        <p:txBody>
          <a:bodyPr lIns="91433" tIns="45716" rIns="91433" bIns="45716">
            <a:normAutofit/>
          </a:bodyPr>
          <a:lstStyle/>
          <a:p>
            <a:pPr marL="457164" lvl="1" algn="r" defTabSz="914328" fontAlgn="auto">
              <a:spcBef>
                <a:spcPct val="20000"/>
              </a:spcBef>
              <a:spcAft>
                <a:spcPts val="0"/>
              </a:spcAft>
              <a:buFont typeface="Arial" pitchFamily="34" charset="0"/>
              <a:buNone/>
              <a:defRPr/>
            </a:pPr>
            <a:endParaRPr lang="en-US" sz="1600" dirty="0">
              <a:solidFill>
                <a:srgbClr val="2C5937"/>
              </a:solidFill>
              <a:latin typeface="Frutiger LT Std 55 Roman" pitchFamily="34" charset="0"/>
            </a:endParaRPr>
          </a:p>
        </p:txBody>
      </p:sp>
      <p:cxnSp>
        <p:nvCxnSpPr>
          <p:cNvPr id="6" name="Straight Connector 12"/>
          <p:cNvCxnSpPr/>
          <p:nvPr userDrawn="1"/>
        </p:nvCxnSpPr>
        <p:spPr>
          <a:xfrm>
            <a:off x="250825" y="5589588"/>
            <a:ext cx="8642350" cy="0"/>
          </a:xfrm>
          <a:prstGeom prst="line">
            <a:avLst/>
          </a:prstGeom>
          <a:ln w="22225">
            <a:solidFill>
              <a:srgbClr val="367345"/>
            </a:solidFill>
          </a:ln>
        </p:spPr>
        <p:style>
          <a:lnRef idx="1">
            <a:schemeClr val="accent1"/>
          </a:lnRef>
          <a:fillRef idx="0">
            <a:schemeClr val="accent1"/>
          </a:fillRef>
          <a:effectRef idx="0">
            <a:schemeClr val="accent1"/>
          </a:effectRef>
          <a:fontRef idx="minor">
            <a:schemeClr val="tx1"/>
          </a:fontRef>
        </p:style>
      </p:cxnSp>
      <p:sp>
        <p:nvSpPr>
          <p:cNvPr id="7" name="Rectangle 31"/>
          <p:cNvSpPr/>
          <p:nvPr userDrawn="1"/>
        </p:nvSpPr>
        <p:spPr>
          <a:xfrm>
            <a:off x="3509965" y="5703892"/>
            <a:ext cx="5310187" cy="338137"/>
          </a:xfrm>
          <a:prstGeom prst="rect">
            <a:avLst/>
          </a:prstGeom>
        </p:spPr>
        <p:txBody>
          <a:bodyPr lIns="91433" tIns="45716" rIns="91433" bIns="45716">
            <a:spAutoFit/>
          </a:bodyPr>
          <a:lstStyle/>
          <a:p>
            <a:pPr marL="457164" lvl="1" algn="r" defTabSz="914328" fontAlgn="auto">
              <a:spcBef>
                <a:spcPct val="20000"/>
              </a:spcBef>
              <a:spcAft>
                <a:spcPts val="0"/>
              </a:spcAft>
              <a:buFont typeface="Arial" pitchFamily="34" charset="0"/>
              <a:buNone/>
              <a:defRPr/>
            </a:pPr>
            <a:r>
              <a:rPr lang="da-DK" sz="1600" dirty="0">
                <a:solidFill>
                  <a:srgbClr val="000000"/>
                </a:solidFill>
                <a:latin typeface="Times New Roman"/>
                <a:cs typeface="Times New Roman" pitchFamily="18" charset="0"/>
              </a:rPr>
              <a:t>Center for </a:t>
            </a:r>
            <a:r>
              <a:rPr lang="da-DK" sz="1600" dirty="0" err="1">
                <a:solidFill>
                  <a:srgbClr val="000000"/>
                </a:solidFill>
                <a:latin typeface="Times New Roman"/>
                <a:cs typeface="Times New Roman" pitchFamily="18" charset="0"/>
              </a:rPr>
              <a:t>Macroecology</a:t>
            </a:r>
            <a:r>
              <a:rPr lang="da-DK" sz="1600" dirty="0">
                <a:solidFill>
                  <a:srgbClr val="000000"/>
                </a:solidFill>
                <a:latin typeface="Times New Roman"/>
                <a:cs typeface="Times New Roman" pitchFamily="18" charset="0"/>
              </a:rPr>
              <a:t>, Evolution and </a:t>
            </a:r>
            <a:r>
              <a:rPr lang="da-DK" sz="1600" dirty="0" err="1">
                <a:solidFill>
                  <a:srgbClr val="000000"/>
                </a:solidFill>
                <a:latin typeface="Times New Roman"/>
                <a:cs typeface="Times New Roman" pitchFamily="18" charset="0"/>
              </a:rPr>
              <a:t>Climate</a:t>
            </a:r>
            <a:endParaRPr lang="da-DK" sz="1600" dirty="0">
              <a:solidFill>
                <a:srgbClr val="000000"/>
              </a:solidFill>
              <a:latin typeface="Times New Roman"/>
              <a:cs typeface="Times New Roman" pitchFamily="18" charset="0"/>
            </a:endParaRPr>
          </a:p>
        </p:txBody>
      </p:sp>
      <p:pic>
        <p:nvPicPr>
          <p:cNvPr id="8" name="Picture 17" descr="CMEC_header copy.png"/>
          <p:cNvPicPr>
            <a:picLocks noChangeAspect="1"/>
          </p:cNvPicPr>
          <p:nvPr userDrawn="1"/>
        </p:nvPicPr>
        <p:blipFill>
          <a:blip r:embed="rId2"/>
          <a:srcRect/>
          <a:stretch>
            <a:fillRect/>
          </a:stretch>
        </p:blipFill>
        <p:spPr bwMode="auto">
          <a:xfrm>
            <a:off x="971550" y="0"/>
            <a:ext cx="9144000" cy="1231900"/>
          </a:xfrm>
          <a:prstGeom prst="rect">
            <a:avLst/>
          </a:prstGeom>
          <a:noFill/>
          <a:ln w="9525">
            <a:noFill/>
            <a:miter lim="800000"/>
            <a:headEnd/>
            <a:tailEnd/>
          </a:ln>
        </p:spPr>
      </p:pic>
      <p:pic>
        <p:nvPicPr>
          <p:cNvPr id="9" name="Picture 21" descr="DG_logo.PNG"/>
          <p:cNvPicPr>
            <a:picLocks noChangeAspect="1"/>
          </p:cNvPicPr>
          <p:nvPr userDrawn="1"/>
        </p:nvPicPr>
        <p:blipFill>
          <a:blip r:embed="rId3"/>
          <a:srcRect/>
          <a:stretch>
            <a:fillRect/>
          </a:stretch>
        </p:blipFill>
        <p:spPr bwMode="auto">
          <a:xfrm>
            <a:off x="468313" y="5776918"/>
            <a:ext cx="1963738" cy="892175"/>
          </a:xfrm>
          <a:prstGeom prst="rect">
            <a:avLst/>
          </a:prstGeom>
          <a:noFill/>
          <a:ln w="9525">
            <a:noFill/>
            <a:miter lim="800000"/>
            <a:headEnd/>
            <a:tailEnd/>
          </a:ln>
        </p:spPr>
      </p:pic>
      <p:pic>
        <p:nvPicPr>
          <p:cNvPr id="10" name="Picture 11" descr="KU_Logo_groen_ren.tif"/>
          <p:cNvPicPr>
            <a:picLocks noChangeAspect="1"/>
          </p:cNvPicPr>
          <p:nvPr userDrawn="1"/>
        </p:nvPicPr>
        <p:blipFill>
          <a:blip r:embed="rId4"/>
          <a:srcRect/>
          <a:stretch>
            <a:fillRect/>
          </a:stretch>
        </p:blipFill>
        <p:spPr bwMode="auto">
          <a:xfrm>
            <a:off x="7885114" y="4508501"/>
            <a:ext cx="1147762" cy="1255714"/>
          </a:xfrm>
          <a:prstGeom prst="rect">
            <a:avLst/>
          </a:prstGeom>
          <a:noFill/>
          <a:ln w="9525">
            <a:noFill/>
            <a:miter lim="800000"/>
            <a:headEnd/>
            <a:tailEnd/>
          </a:ln>
        </p:spPr>
      </p:pic>
      <p:sp>
        <p:nvSpPr>
          <p:cNvPr id="11" name="Rectangle 22"/>
          <p:cNvSpPr/>
          <p:nvPr userDrawn="1"/>
        </p:nvSpPr>
        <p:spPr>
          <a:xfrm>
            <a:off x="3509965" y="6381750"/>
            <a:ext cx="5310187" cy="338138"/>
          </a:xfrm>
          <a:prstGeom prst="rect">
            <a:avLst/>
          </a:prstGeom>
        </p:spPr>
        <p:txBody>
          <a:bodyPr lIns="91433" tIns="45716" rIns="91433" bIns="45716">
            <a:spAutoFit/>
          </a:bodyPr>
          <a:lstStyle/>
          <a:p>
            <a:pPr marL="457164" lvl="1" algn="r" defTabSz="914328" fontAlgn="auto">
              <a:spcBef>
                <a:spcPct val="20000"/>
              </a:spcBef>
              <a:spcAft>
                <a:spcPts val="0"/>
              </a:spcAft>
              <a:buFont typeface="Arial" pitchFamily="34" charset="0"/>
              <a:buNone/>
              <a:defRPr/>
            </a:pPr>
            <a:r>
              <a:rPr lang="en-US" sz="1600" dirty="0">
                <a:solidFill>
                  <a:srgbClr val="000000"/>
                </a:solidFill>
                <a:latin typeface="Times New Roman"/>
                <a:cs typeface="Times New Roman" pitchFamily="18" charset="0"/>
              </a:rPr>
              <a:t>University of Copenhagen</a:t>
            </a:r>
          </a:p>
        </p:txBody>
      </p:sp>
      <p:sp>
        <p:nvSpPr>
          <p:cNvPr id="2" name="Title 1"/>
          <p:cNvSpPr>
            <a:spLocks noGrp="1"/>
          </p:cNvSpPr>
          <p:nvPr>
            <p:ph type="ctrTitle"/>
          </p:nvPr>
        </p:nvSpPr>
        <p:spPr>
          <a:xfrm>
            <a:off x="469776" y="1268760"/>
            <a:ext cx="7990656" cy="2088232"/>
          </a:xfrm>
          <a:prstGeom prst="rect">
            <a:avLst/>
          </a:prstGeom>
        </p:spPr>
        <p:txBody>
          <a:bodyPr lIns="91433" tIns="45716" rIns="91433" bIns="45716" anchor="ctr" anchorCtr="0"/>
          <a:lstStyle>
            <a:lvl1pPr algn="l">
              <a:defRPr sz="4000" baseline="0">
                <a:latin typeface="Times New Roman" pitchFamily="18" charset="0"/>
                <a:cs typeface="Times New Roman" pitchFamily="18" charset="0"/>
              </a:defRPr>
            </a:lvl1pPr>
          </a:lstStyle>
          <a:p>
            <a:r>
              <a:rPr lang="en-US" dirty="0"/>
              <a:t>Click to edit Master title style</a:t>
            </a:r>
          </a:p>
        </p:txBody>
      </p:sp>
      <p:sp>
        <p:nvSpPr>
          <p:cNvPr id="20" name="Content Placeholder 33"/>
          <p:cNvSpPr>
            <a:spLocks noGrp="1"/>
          </p:cNvSpPr>
          <p:nvPr>
            <p:ph sz="quarter" idx="14"/>
          </p:nvPr>
        </p:nvSpPr>
        <p:spPr>
          <a:xfrm>
            <a:off x="467544" y="3645029"/>
            <a:ext cx="6696076" cy="431627"/>
          </a:xfrm>
          <a:prstGeom prst="rect">
            <a:avLst/>
          </a:prstGeom>
        </p:spPr>
        <p:txBody>
          <a:bodyPr lIns="91433" tIns="45716" rIns="91433" bIns="45716"/>
          <a:lstStyle>
            <a:lvl1pPr algn="l">
              <a:buNone/>
              <a:defRPr sz="1800" baseline="0">
                <a:latin typeface="Times New Roman" pitchFamily="18" charset="0"/>
                <a:cs typeface="Times New Roman" pitchFamily="18" charset="0"/>
              </a:defRPr>
            </a:lvl1pPr>
          </a:lstStyle>
          <a:p>
            <a:pPr lvl="0"/>
            <a:r>
              <a:rPr lang="en-US" dirty="0"/>
              <a:t>Click to edit Master text styles</a:t>
            </a:r>
          </a:p>
        </p:txBody>
      </p:sp>
      <p:sp>
        <p:nvSpPr>
          <p:cNvPr id="16" name="Text Placeholder 15"/>
          <p:cNvSpPr>
            <a:spLocks noGrp="1"/>
          </p:cNvSpPr>
          <p:nvPr>
            <p:ph type="body" sz="quarter" idx="15"/>
          </p:nvPr>
        </p:nvSpPr>
        <p:spPr>
          <a:xfrm>
            <a:off x="4138939" y="6032033"/>
            <a:ext cx="4681537" cy="360040"/>
          </a:xfrm>
          <a:prstGeom prst="rect">
            <a:avLst/>
          </a:prstGeom>
        </p:spPr>
        <p:txBody>
          <a:bodyPr lIns="91433" tIns="45716" rIns="91433" bIns="45716"/>
          <a:lstStyle>
            <a:lvl1pPr algn="r">
              <a:buNone/>
              <a:defRPr sz="1600"/>
            </a:lvl1pPr>
          </a:lstStyle>
          <a:p>
            <a:pPr lvl="0"/>
            <a:r>
              <a:rPr lang="en-US" dirty="0"/>
              <a:t>Click to edit Master text styles</a:t>
            </a:r>
          </a:p>
        </p:txBody>
      </p:sp>
    </p:spTree>
    <p:extLst>
      <p:ext uri="{BB962C8B-B14F-4D97-AF65-F5344CB8AC3E}">
        <p14:creationId xmlns:p14="http://schemas.microsoft.com/office/powerpoint/2010/main" val="7036438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5854"/>
            <a:ext cx="8229600" cy="796950"/>
          </a:xfrm>
          <a:prstGeom prst="rect">
            <a:avLst/>
          </a:prstGeom>
        </p:spPr>
        <p:txBody>
          <a:bodyPr lIns="91433" tIns="45716" rIns="91433" bIns="45716"/>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1855369"/>
            <a:ext cx="8229600" cy="4525963"/>
          </a:xfrm>
          <a:prstGeom prst="rect">
            <a:avLst/>
          </a:prstGeom>
        </p:spPr>
        <p:txBody>
          <a:bodyPr lIns="91433" tIns="45716" rIns="91433" bIns="45716"/>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7FA4FF7E-AC71-4F58-BF09-279BAAAE92D6}" type="datetimeFigureOut">
              <a:rPr lang="en-US">
                <a:solidFill>
                  <a:srgbClr val="000000"/>
                </a:solidFill>
              </a:rPr>
              <a:pPr defTabSz="914328">
                <a:defRPr/>
              </a:pPr>
              <a:t>6/15/2021</a:t>
            </a:fld>
            <a:endParaRPr lang="en-US" dirty="0">
              <a:solidFill>
                <a:srgbClr val="000000"/>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9AC5B927-9FCF-49DD-9DA7-13E103A5D62A}"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6397442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2"/>
            <a:ext cx="7772400" cy="1362076"/>
          </a:xfrm>
          <a:prstGeom prst="rect">
            <a:avLst/>
          </a:prstGeom>
        </p:spPr>
        <p:txBody>
          <a:bodyPr lIns="91433" tIns="45716" rIns="91433" bIns="45716"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3"/>
            <a:ext cx="7772400" cy="1500187"/>
          </a:xfrm>
          <a:prstGeom prst="rect">
            <a:avLst/>
          </a:prstGeom>
        </p:spPr>
        <p:txBody>
          <a:bodyPr lIns="91433" tIns="45716" rIns="91433" bIns="45716" anchor="b"/>
          <a:lstStyle>
            <a:lvl1pPr marL="0" indent="0">
              <a:buNone/>
              <a:defRPr sz="2000">
                <a:solidFill>
                  <a:schemeClr val="tx1">
                    <a:tint val="75000"/>
                  </a:schemeClr>
                </a:solidFill>
              </a:defRPr>
            </a:lvl1pPr>
            <a:lvl2pPr marL="457164" indent="0">
              <a:buNone/>
              <a:defRPr sz="1800">
                <a:solidFill>
                  <a:schemeClr val="tx1">
                    <a:tint val="75000"/>
                  </a:schemeClr>
                </a:solidFill>
              </a:defRPr>
            </a:lvl2pPr>
            <a:lvl3pPr marL="914328" indent="0">
              <a:buNone/>
              <a:defRPr sz="1600">
                <a:solidFill>
                  <a:schemeClr val="tx1">
                    <a:tint val="75000"/>
                  </a:schemeClr>
                </a:solidFill>
              </a:defRPr>
            </a:lvl3pPr>
            <a:lvl4pPr marL="1371490" indent="0">
              <a:buNone/>
              <a:defRPr sz="1400">
                <a:solidFill>
                  <a:schemeClr val="tx1">
                    <a:tint val="75000"/>
                  </a:schemeClr>
                </a:solidFill>
              </a:defRPr>
            </a:lvl4pPr>
            <a:lvl5pPr marL="1828654" indent="0">
              <a:buNone/>
              <a:defRPr sz="1400">
                <a:solidFill>
                  <a:schemeClr val="tx1">
                    <a:tint val="75000"/>
                  </a:schemeClr>
                </a:solidFill>
              </a:defRPr>
            </a:lvl5pPr>
            <a:lvl6pPr marL="2285818" indent="0">
              <a:buNone/>
              <a:defRPr sz="1400">
                <a:solidFill>
                  <a:schemeClr val="tx1">
                    <a:tint val="75000"/>
                  </a:schemeClr>
                </a:solidFill>
              </a:defRPr>
            </a:lvl6pPr>
            <a:lvl7pPr marL="2742982" indent="0">
              <a:buNone/>
              <a:defRPr sz="1400">
                <a:solidFill>
                  <a:schemeClr val="tx1">
                    <a:tint val="75000"/>
                  </a:schemeClr>
                </a:solidFill>
              </a:defRPr>
            </a:lvl7pPr>
            <a:lvl8pPr marL="3200144" indent="0">
              <a:buNone/>
              <a:defRPr sz="1400">
                <a:solidFill>
                  <a:schemeClr val="tx1">
                    <a:tint val="75000"/>
                  </a:schemeClr>
                </a:solidFill>
              </a:defRPr>
            </a:lvl8pPr>
            <a:lvl9pPr marL="365730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9DF9E377-B78E-4788-B970-BE846F85B950}" type="datetimeFigureOut">
              <a:rPr lang="en-US">
                <a:solidFill>
                  <a:srgbClr val="000000"/>
                </a:solidFill>
              </a:rPr>
              <a:pPr defTabSz="914328">
                <a:defRPr/>
              </a:pPr>
              <a:t>6/15/2021</a:t>
            </a:fld>
            <a:endParaRPr lang="en-US">
              <a:solidFill>
                <a:srgbClr val="000000"/>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4B787901-5335-4DA6-9A8E-9C7BBED9E62A}"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50813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55369"/>
            <a:ext cx="4038600" cy="4525963"/>
          </a:xfrm>
          <a:prstGeom prst="rect">
            <a:avLst/>
          </a:prstGeom>
        </p:spPr>
        <p:txBody>
          <a:bodyPr lIns="91433" tIns="45716" rIns="91433"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55369"/>
            <a:ext cx="4038600" cy="4525963"/>
          </a:xfrm>
          <a:prstGeom prst="rect">
            <a:avLst/>
          </a:prstGeom>
        </p:spPr>
        <p:txBody>
          <a:bodyPr lIns="91433" tIns="45716" rIns="91433"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457200" y="875854"/>
            <a:ext cx="8229600" cy="796950"/>
          </a:xfrm>
          <a:prstGeom prst="rect">
            <a:avLst/>
          </a:prstGeom>
        </p:spPr>
        <p:txBody>
          <a:bodyPr lIns="91433" tIns="45716" rIns="91433" bIns="45716"/>
          <a:lstStyle>
            <a:lvl1pPr algn="l">
              <a:defRPr sz="4000"/>
            </a:lvl1pPr>
          </a:lstStyle>
          <a:p>
            <a:r>
              <a:rPr lang="en-US" dirty="0"/>
              <a:t>Click to edit Master title style</a:t>
            </a:r>
          </a:p>
        </p:txBody>
      </p:sp>
      <p:sp>
        <p:nvSpPr>
          <p:cNvPr id="5" name="Date Placeholder 3"/>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A48C8852-BE0F-4E8E-980C-DD9F65C15271}" type="datetimeFigureOut">
              <a:rPr lang="en-US">
                <a:solidFill>
                  <a:srgbClr val="000000"/>
                </a:solidFill>
              </a:rPr>
              <a:pPr defTabSz="914328">
                <a:defRPr/>
              </a:pPr>
              <a:t>6/15/2021</a:t>
            </a:fld>
            <a:endParaRPr lang="en-US">
              <a:solidFill>
                <a:srgbClr val="000000"/>
              </a:solidFill>
            </a:endParaRPr>
          </a:p>
        </p:txBody>
      </p:sp>
      <p:sp>
        <p:nvSpPr>
          <p:cNvPr id="6" name="Footer Placeholder 4"/>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7" name="Slide Number Placeholder 5"/>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7F3A91F1-C7A2-45F9-95AC-4F9174256381}"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1356901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90278"/>
            <a:ext cx="4040188" cy="639762"/>
          </a:xfrm>
          <a:prstGeom prst="rect">
            <a:avLst/>
          </a:prstGeom>
        </p:spPr>
        <p:txBody>
          <a:bodyPr lIns="91433" tIns="45716" rIns="91433" bIns="45716" anchor="b"/>
          <a:lstStyle>
            <a:lvl1pPr marL="0" indent="0">
              <a:buNone/>
              <a:defRPr sz="2400" b="1"/>
            </a:lvl1pPr>
            <a:lvl2pPr marL="457164" indent="0">
              <a:buNone/>
              <a:defRPr sz="2000" b="1"/>
            </a:lvl2pPr>
            <a:lvl3pPr marL="914328" indent="0">
              <a:buNone/>
              <a:defRPr sz="1800" b="1"/>
            </a:lvl3pPr>
            <a:lvl4pPr marL="1371490" indent="0">
              <a:buNone/>
              <a:defRPr sz="1600" b="1"/>
            </a:lvl4pPr>
            <a:lvl5pPr marL="1828654" indent="0">
              <a:buNone/>
              <a:defRPr sz="1600" b="1"/>
            </a:lvl5pPr>
            <a:lvl6pPr marL="2285818" indent="0">
              <a:buNone/>
              <a:defRPr sz="1600" b="1"/>
            </a:lvl6pPr>
            <a:lvl7pPr marL="2742982" indent="0">
              <a:buNone/>
              <a:defRPr sz="1600" b="1"/>
            </a:lvl7pPr>
            <a:lvl8pPr marL="3200144" indent="0">
              <a:buNone/>
              <a:defRPr sz="1600" b="1"/>
            </a:lvl8pPr>
            <a:lvl9pPr marL="365730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0040"/>
            <a:ext cx="4040188" cy="3951288"/>
          </a:xfrm>
          <a:prstGeom prst="rect">
            <a:avLst/>
          </a:prstGeom>
        </p:spPr>
        <p:txBody>
          <a:bodyPr lIns="91433" tIns="45716" rIns="91433"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790278"/>
            <a:ext cx="4041775" cy="639762"/>
          </a:xfrm>
          <a:prstGeom prst="rect">
            <a:avLst/>
          </a:prstGeom>
        </p:spPr>
        <p:txBody>
          <a:bodyPr lIns="91433" tIns="45716" rIns="91433" bIns="45716" anchor="b"/>
          <a:lstStyle>
            <a:lvl1pPr marL="0" indent="0">
              <a:buNone/>
              <a:defRPr sz="2400" b="1"/>
            </a:lvl1pPr>
            <a:lvl2pPr marL="457164" indent="0">
              <a:buNone/>
              <a:defRPr sz="2000" b="1"/>
            </a:lvl2pPr>
            <a:lvl3pPr marL="914328" indent="0">
              <a:buNone/>
              <a:defRPr sz="1800" b="1"/>
            </a:lvl3pPr>
            <a:lvl4pPr marL="1371490" indent="0">
              <a:buNone/>
              <a:defRPr sz="1600" b="1"/>
            </a:lvl4pPr>
            <a:lvl5pPr marL="1828654" indent="0">
              <a:buNone/>
              <a:defRPr sz="1600" b="1"/>
            </a:lvl5pPr>
            <a:lvl6pPr marL="2285818" indent="0">
              <a:buNone/>
              <a:defRPr sz="1600" b="1"/>
            </a:lvl6pPr>
            <a:lvl7pPr marL="2742982" indent="0">
              <a:buNone/>
              <a:defRPr sz="1600" b="1"/>
            </a:lvl7pPr>
            <a:lvl8pPr marL="3200144" indent="0">
              <a:buNone/>
              <a:defRPr sz="1600" b="1"/>
            </a:lvl8pPr>
            <a:lvl9pPr marL="36573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430040"/>
            <a:ext cx="4041775" cy="3951288"/>
          </a:xfrm>
          <a:prstGeom prst="rect">
            <a:avLst/>
          </a:prstGeom>
        </p:spPr>
        <p:txBody>
          <a:bodyPr lIns="91433" tIns="45716" rIns="91433"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875854"/>
            <a:ext cx="8229600" cy="796950"/>
          </a:xfrm>
          <a:prstGeom prst="rect">
            <a:avLst/>
          </a:prstGeom>
        </p:spPr>
        <p:txBody>
          <a:bodyPr lIns="91433" tIns="45716" rIns="91433" bIns="45716"/>
          <a:lstStyle>
            <a:lvl1pPr algn="l">
              <a:defRPr sz="4000"/>
            </a:lvl1pPr>
          </a:lstStyle>
          <a:p>
            <a:r>
              <a:rPr lang="en-US" dirty="0"/>
              <a:t>Click to edit Master title style</a:t>
            </a:r>
          </a:p>
        </p:txBody>
      </p:sp>
      <p:sp>
        <p:nvSpPr>
          <p:cNvPr id="7" name="Date Placeholder 3"/>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B8C870AD-C197-4A06-8718-F8D4D74E9FB1}" type="datetimeFigureOut">
              <a:rPr lang="en-US">
                <a:solidFill>
                  <a:srgbClr val="000000"/>
                </a:solidFill>
              </a:rPr>
              <a:pPr defTabSz="914328">
                <a:defRPr/>
              </a:pPr>
              <a:t>6/15/2021</a:t>
            </a:fld>
            <a:endParaRPr lang="en-US">
              <a:solidFill>
                <a:srgbClr val="000000"/>
              </a:solidFill>
            </a:endParaRPr>
          </a:p>
        </p:txBody>
      </p:sp>
      <p:sp>
        <p:nvSpPr>
          <p:cNvPr id="8" name="Footer Placeholder 4"/>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9" name="Slide Number Placeholder 5"/>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DD68F43F-0F9C-4989-9E6D-B2C1817FBBB1}"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34801168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620690"/>
            <a:ext cx="8229600" cy="796950"/>
          </a:xfrm>
          <a:prstGeom prst="rect">
            <a:avLst/>
          </a:prstGeom>
        </p:spPr>
        <p:txBody>
          <a:bodyPr lIns="91433" tIns="45716" rIns="91433" bIns="45716"/>
          <a:lstStyle>
            <a:lvl1pPr algn="l">
              <a:defRPr sz="4000"/>
            </a:lvl1pPr>
          </a:lstStyle>
          <a:p>
            <a:r>
              <a:rPr lang="en-US" dirty="0"/>
              <a:t>Click to edit Master title style</a:t>
            </a:r>
          </a:p>
        </p:txBody>
      </p:sp>
      <p:sp>
        <p:nvSpPr>
          <p:cNvPr id="3" name="Date Placeholder 2"/>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C11E8045-55AA-4BEE-BCC5-A544AFCF241F}" type="datetimeFigureOut">
              <a:rPr lang="en-US">
                <a:solidFill>
                  <a:srgbClr val="000000"/>
                </a:solidFill>
              </a:rPr>
              <a:pPr defTabSz="914328">
                <a:defRPr/>
              </a:pPr>
              <a:t>6/15/2021</a:t>
            </a:fld>
            <a:endParaRPr lang="en-US">
              <a:solidFill>
                <a:srgbClr val="000000"/>
              </a:solidFill>
            </a:endParaRPr>
          </a:p>
        </p:txBody>
      </p:sp>
      <p:sp>
        <p:nvSpPr>
          <p:cNvPr id="4" name="Footer Placeholder 3"/>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5" name="Slide Number Placeholder 4"/>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CE10519F-F767-4E60-A455-7A5E9EC308B2}"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33343084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3A148E88-0B7A-4600-B22D-44DCF5F329FA}" type="datetimeFigureOut">
              <a:rPr lang="en-US">
                <a:solidFill>
                  <a:srgbClr val="000000"/>
                </a:solidFill>
              </a:rPr>
              <a:pPr defTabSz="914328">
                <a:defRPr/>
              </a:pPr>
              <a:t>6/15/2021</a:t>
            </a:fld>
            <a:endParaRPr lang="en-US">
              <a:solidFill>
                <a:srgbClr val="000000"/>
              </a:solidFill>
            </a:endParaRPr>
          </a:p>
        </p:txBody>
      </p:sp>
      <p:sp>
        <p:nvSpPr>
          <p:cNvPr id="3" name="Footer Placeholder 2"/>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4" name="Slide Number Placeholder 3"/>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704834F9-192D-4FB5-B38A-E7E01997CA9A}"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10203278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5" y="872341"/>
            <a:ext cx="3008314" cy="795600"/>
          </a:xfrm>
          <a:prstGeom prst="rect">
            <a:avLst/>
          </a:prstGeom>
        </p:spPr>
        <p:txBody>
          <a:bodyPr lIns="91433" tIns="45716" rIns="91433" bIns="45716"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1" y="875856"/>
            <a:ext cx="5111750" cy="5505475"/>
          </a:xfrm>
          <a:prstGeom prst="rect">
            <a:avLst/>
          </a:prstGeom>
        </p:spPr>
        <p:txBody>
          <a:bodyPr lIns="91433" tIns="45716" rIns="91433" bIns="4571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690268"/>
            <a:ext cx="3008314" cy="4691063"/>
          </a:xfrm>
          <a:prstGeom prst="rect">
            <a:avLst/>
          </a:prstGeom>
        </p:spPr>
        <p:txBody>
          <a:bodyPr lIns="91433" tIns="45716" rIns="91433" bIns="45716"/>
          <a:lstStyle>
            <a:lvl1pPr marL="0" indent="0">
              <a:buNone/>
              <a:defRPr sz="1400"/>
            </a:lvl1pPr>
            <a:lvl2pPr marL="457164" indent="0">
              <a:buNone/>
              <a:defRPr sz="1200"/>
            </a:lvl2pPr>
            <a:lvl3pPr marL="914328" indent="0">
              <a:buNone/>
              <a:defRPr sz="1000"/>
            </a:lvl3pPr>
            <a:lvl4pPr marL="1371490" indent="0">
              <a:buNone/>
              <a:defRPr sz="800"/>
            </a:lvl4pPr>
            <a:lvl5pPr marL="1828654" indent="0">
              <a:buNone/>
              <a:defRPr sz="800"/>
            </a:lvl5pPr>
            <a:lvl6pPr marL="2285818" indent="0">
              <a:buNone/>
              <a:defRPr sz="800"/>
            </a:lvl6pPr>
            <a:lvl7pPr marL="2742982" indent="0">
              <a:buNone/>
              <a:defRPr sz="800"/>
            </a:lvl7pPr>
            <a:lvl8pPr marL="3200144" indent="0">
              <a:buNone/>
              <a:defRPr sz="800"/>
            </a:lvl8pPr>
            <a:lvl9pPr marL="3657307" indent="0">
              <a:buNone/>
              <a:defRPr sz="800"/>
            </a:lvl9pPr>
          </a:lstStyle>
          <a:p>
            <a:pPr lvl="0"/>
            <a:r>
              <a:rPr lang="en-US"/>
              <a:t>Click to edit Master text styles</a:t>
            </a:r>
          </a:p>
        </p:txBody>
      </p:sp>
      <p:sp>
        <p:nvSpPr>
          <p:cNvPr id="5" name="Date Placeholder 4"/>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19941DAF-219B-4713-864D-AC6CF7A9ED02}" type="datetimeFigureOut">
              <a:rPr lang="en-US">
                <a:solidFill>
                  <a:srgbClr val="000000"/>
                </a:solidFill>
              </a:rPr>
              <a:pPr defTabSz="914328">
                <a:defRPr/>
              </a:pPr>
              <a:t>6/15/2021</a:t>
            </a:fld>
            <a:endParaRPr lang="en-US">
              <a:solidFill>
                <a:srgbClr val="000000"/>
              </a:solidFill>
            </a:endParaRPr>
          </a:p>
        </p:txBody>
      </p:sp>
      <p:sp>
        <p:nvSpPr>
          <p:cNvPr id="6" name="Footer Placeholder 5"/>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7" name="Slide Number Placeholder 6"/>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7E003A77-4023-425F-8821-46AED50F6206}"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1223390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FD40197-AC0D-4B31-AF5A-34686CFD6796}" type="slidenum">
              <a:rPr lang="en-US"/>
              <a:pPr>
                <a:defRPr/>
              </a:pPr>
              <a:t>‹#›</a:t>
            </a:fld>
            <a:endParaRPr lang="en-US"/>
          </a:p>
        </p:txBody>
      </p:sp>
    </p:spTree>
    <p:extLst>
      <p:ext uri="{BB962C8B-B14F-4D97-AF65-F5344CB8AC3E}">
        <p14:creationId xmlns:p14="http://schemas.microsoft.com/office/powerpoint/2010/main" val="154910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33" tIns="45716" rIns="91433" bIns="45716"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33" tIns="45716" rIns="91433" bIns="45716"/>
          <a:lstStyle>
            <a:lvl1pPr marL="0" indent="0">
              <a:buNone/>
              <a:defRPr sz="3200"/>
            </a:lvl1pPr>
            <a:lvl2pPr marL="457164" indent="0">
              <a:buNone/>
              <a:defRPr sz="2800"/>
            </a:lvl2pPr>
            <a:lvl3pPr marL="914328" indent="0">
              <a:buNone/>
              <a:defRPr sz="2400"/>
            </a:lvl3pPr>
            <a:lvl4pPr marL="1371490" indent="0">
              <a:buNone/>
              <a:defRPr sz="2000"/>
            </a:lvl4pPr>
            <a:lvl5pPr marL="1828654" indent="0">
              <a:buNone/>
              <a:defRPr sz="2000"/>
            </a:lvl5pPr>
            <a:lvl6pPr marL="2285818" indent="0">
              <a:buNone/>
              <a:defRPr sz="2000"/>
            </a:lvl6pPr>
            <a:lvl7pPr marL="2742982" indent="0">
              <a:buNone/>
              <a:defRPr sz="2000"/>
            </a:lvl7pPr>
            <a:lvl8pPr marL="3200144" indent="0">
              <a:buNone/>
              <a:defRPr sz="2000"/>
            </a:lvl8pPr>
            <a:lvl9pPr marL="365730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33" tIns="45716" rIns="91433" bIns="45716"/>
          <a:lstStyle>
            <a:lvl1pPr marL="0" indent="0">
              <a:buNone/>
              <a:defRPr sz="1400"/>
            </a:lvl1pPr>
            <a:lvl2pPr marL="457164" indent="0">
              <a:buNone/>
              <a:defRPr sz="1200"/>
            </a:lvl2pPr>
            <a:lvl3pPr marL="914328" indent="0">
              <a:buNone/>
              <a:defRPr sz="1000"/>
            </a:lvl3pPr>
            <a:lvl4pPr marL="1371490" indent="0">
              <a:buNone/>
              <a:defRPr sz="800"/>
            </a:lvl4pPr>
            <a:lvl5pPr marL="1828654" indent="0">
              <a:buNone/>
              <a:defRPr sz="800"/>
            </a:lvl5pPr>
            <a:lvl6pPr marL="2285818" indent="0">
              <a:buNone/>
              <a:defRPr sz="800"/>
            </a:lvl6pPr>
            <a:lvl7pPr marL="2742982" indent="0">
              <a:buNone/>
              <a:defRPr sz="800"/>
            </a:lvl7pPr>
            <a:lvl8pPr marL="3200144" indent="0">
              <a:buNone/>
              <a:defRPr sz="800"/>
            </a:lvl8pPr>
            <a:lvl9pPr marL="3657307" indent="0">
              <a:buNone/>
              <a:defRPr sz="800"/>
            </a:lvl9pPr>
          </a:lstStyle>
          <a:p>
            <a:pPr lvl="0"/>
            <a:r>
              <a:rPr lang="en-US"/>
              <a:t>Click to edit Master text styles</a:t>
            </a:r>
          </a:p>
        </p:txBody>
      </p:sp>
      <p:sp>
        <p:nvSpPr>
          <p:cNvPr id="5" name="Date Placeholder 4"/>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1DFADDAE-8FCA-463A-9D52-B1C8D165C3CF}" type="datetimeFigureOut">
              <a:rPr lang="en-US">
                <a:solidFill>
                  <a:srgbClr val="000000"/>
                </a:solidFill>
              </a:rPr>
              <a:pPr defTabSz="914328">
                <a:defRPr/>
              </a:pPr>
              <a:t>6/15/2021</a:t>
            </a:fld>
            <a:endParaRPr lang="en-US">
              <a:solidFill>
                <a:srgbClr val="000000"/>
              </a:solidFill>
            </a:endParaRPr>
          </a:p>
        </p:txBody>
      </p:sp>
      <p:sp>
        <p:nvSpPr>
          <p:cNvPr id="6" name="Footer Placeholder 5"/>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7" name="Slide Number Placeholder 6"/>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F3191332-D676-4E6F-8B83-915E86712A97}"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25923295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855369"/>
            <a:ext cx="8229600" cy="4525963"/>
          </a:xfrm>
          <a:prstGeom prst="rect">
            <a:avLst/>
          </a:prstGeom>
        </p:spPr>
        <p:txBody>
          <a:bodyPr vert="eaVert" lIns="91433" tIns="45716" rIns="91433"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457200" y="875854"/>
            <a:ext cx="8229600" cy="796950"/>
          </a:xfrm>
          <a:prstGeom prst="rect">
            <a:avLst/>
          </a:prstGeom>
        </p:spPr>
        <p:txBody>
          <a:bodyPr lIns="91433" tIns="45716" rIns="91433" bIns="45716"/>
          <a:lstStyle>
            <a:lvl1pPr algn="l">
              <a:defRPr sz="4000"/>
            </a:lvl1pPr>
          </a:lstStyle>
          <a:p>
            <a:r>
              <a:rPr lang="en-US" dirty="0"/>
              <a:t>Click to edit Master title style</a:t>
            </a:r>
          </a:p>
        </p:txBody>
      </p:sp>
      <p:sp>
        <p:nvSpPr>
          <p:cNvPr id="4" name="Date Placeholder 3"/>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17B1C3B3-8CD1-44FE-88B7-53199C38ACCE}" type="datetimeFigureOut">
              <a:rPr lang="en-US">
                <a:solidFill>
                  <a:srgbClr val="000000"/>
                </a:solidFill>
              </a:rPr>
              <a:pPr defTabSz="914328">
                <a:defRPr/>
              </a:pPr>
              <a:t>6/15/2021</a:t>
            </a:fld>
            <a:endParaRPr lang="en-US">
              <a:solidFill>
                <a:srgbClr val="000000"/>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2BA4D5FC-41BF-4DD9-AB55-EEB418EDDAA1}"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160524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92700"/>
            <a:ext cx="2057400" cy="5433467"/>
          </a:xfrm>
          <a:prstGeom prst="rect">
            <a:avLst/>
          </a:prstGeom>
        </p:spPr>
        <p:txBody>
          <a:bodyPr vert="eaVert" lIns="91433" tIns="45716" rIns="91433" bIns="45716"/>
          <a:lstStyle/>
          <a:p>
            <a:r>
              <a:rPr lang="en-US"/>
              <a:t>Click to edit Master title style</a:t>
            </a:r>
          </a:p>
        </p:txBody>
      </p:sp>
      <p:sp>
        <p:nvSpPr>
          <p:cNvPr id="3" name="Vertical Text Placeholder 2"/>
          <p:cNvSpPr>
            <a:spLocks noGrp="1"/>
          </p:cNvSpPr>
          <p:nvPr>
            <p:ph type="body" orient="vert" idx="1"/>
          </p:nvPr>
        </p:nvSpPr>
        <p:spPr>
          <a:xfrm>
            <a:off x="457200" y="692700"/>
            <a:ext cx="6019800" cy="5433467"/>
          </a:xfrm>
          <a:prstGeom prst="rect">
            <a:avLst/>
          </a:prstGeom>
        </p:spPr>
        <p:txBody>
          <a:bodyPr vert="eaVert" lIns="91433" tIns="45716" rIns="91433" bIns="45716"/>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44361114-4E6A-4AEC-8102-511662791367}" type="datetimeFigureOut">
              <a:rPr lang="en-US">
                <a:solidFill>
                  <a:srgbClr val="000000"/>
                </a:solidFill>
              </a:rPr>
              <a:pPr defTabSz="914328">
                <a:defRPr/>
              </a:pPr>
              <a:t>6/15/2021</a:t>
            </a:fld>
            <a:endParaRPr lang="en-US">
              <a:solidFill>
                <a:srgbClr val="000000"/>
              </a:solidFill>
            </a:endParaRPr>
          </a:p>
        </p:txBody>
      </p:sp>
      <p:sp>
        <p:nvSpPr>
          <p:cNvPr id="5" name="Footer Placeholder 4"/>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6" name="Slide Number Placeholder 5"/>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88662FCB-BBDA-4D06-85C3-2A294B5C3519}"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17002974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7200" y="903860"/>
            <a:ext cx="8229600" cy="796950"/>
          </a:xfrm>
          <a:prstGeom prst="rect">
            <a:avLst/>
          </a:prstGeom>
        </p:spPr>
        <p:txBody>
          <a:bodyPr lIns="91433" tIns="45716" rIns="91433" bIns="45716"/>
          <a:lstStyle>
            <a:lvl1pPr algn="l">
              <a:defRPr sz="4000"/>
            </a:lvl1pPr>
          </a:lstStyle>
          <a:p>
            <a:r>
              <a:rPr lang="en-US" dirty="0"/>
              <a:t>Click to edit Master title style</a:t>
            </a:r>
          </a:p>
        </p:txBody>
      </p:sp>
      <p:sp>
        <p:nvSpPr>
          <p:cNvPr id="3" name="Date Placeholder 2"/>
          <p:cNvSpPr>
            <a:spLocks noGrp="1"/>
          </p:cNvSpPr>
          <p:nvPr>
            <p:ph type="dt" sz="half" idx="10"/>
          </p:nvPr>
        </p:nvSpPr>
        <p:spPr>
          <a:xfrm>
            <a:off x="457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DBCFC78D-7C58-44A6-AE83-60B6812BFE18}" type="datetimeFigureOut">
              <a:rPr lang="en-US">
                <a:solidFill>
                  <a:srgbClr val="000000"/>
                </a:solidFill>
              </a:rPr>
              <a:pPr defTabSz="914328">
                <a:defRPr/>
              </a:pPr>
              <a:t>6/15/2021</a:t>
            </a:fld>
            <a:endParaRPr lang="en-US">
              <a:solidFill>
                <a:srgbClr val="000000"/>
              </a:solidFill>
            </a:endParaRPr>
          </a:p>
        </p:txBody>
      </p:sp>
      <p:sp>
        <p:nvSpPr>
          <p:cNvPr id="4" name="Footer Placeholder 3"/>
          <p:cNvSpPr>
            <a:spLocks noGrp="1"/>
          </p:cNvSpPr>
          <p:nvPr>
            <p:ph type="ftr" sz="quarter" idx="11"/>
          </p:nvPr>
        </p:nvSpPr>
        <p:spPr>
          <a:xfrm>
            <a:off x="3124200" y="6356355"/>
            <a:ext cx="2895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endParaRPr lang="en-US">
              <a:solidFill>
                <a:srgbClr val="000000"/>
              </a:solidFill>
            </a:endParaRPr>
          </a:p>
        </p:txBody>
      </p:sp>
      <p:sp>
        <p:nvSpPr>
          <p:cNvPr id="5" name="Slide Number Placeholder 4"/>
          <p:cNvSpPr>
            <a:spLocks noGrp="1"/>
          </p:cNvSpPr>
          <p:nvPr>
            <p:ph type="sldNum" sz="quarter" idx="12"/>
          </p:nvPr>
        </p:nvSpPr>
        <p:spPr>
          <a:xfrm>
            <a:off x="6553200" y="6356355"/>
            <a:ext cx="2133600" cy="365125"/>
          </a:xfrm>
          <a:prstGeom prst="rect">
            <a:avLst/>
          </a:prstGeom>
        </p:spPr>
        <p:txBody>
          <a:bodyPr lIns="91433" tIns="45716" rIns="91433" bIns="45716"/>
          <a:lstStyle>
            <a:lvl1pPr fontAlgn="auto">
              <a:spcBef>
                <a:spcPts val="0"/>
              </a:spcBef>
              <a:spcAft>
                <a:spcPts val="0"/>
              </a:spcAft>
              <a:defRPr>
                <a:latin typeface="+mn-lt"/>
              </a:defRPr>
            </a:lvl1pPr>
          </a:lstStyle>
          <a:p>
            <a:pPr defTabSz="914328">
              <a:defRPr/>
            </a:pPr>
            <a:fld id="{B28CE07F-EB11-44CC-80C9-35A0349D958B}" type="slidenum">
              <a:rPr lang="en-US">
                <a:solidFill>
                  <a:srgbClr val="000000"/>
                </a:solidFill>
              </a:rPr>
              <a:pPr defTabSz="914328">
                <a:defRPr/>
              </a:pPr>
              <a:t>‹#›</a:t>
            </a:fld>
            <a:endParaRPr lang="en-US">
              <a:solidFill>
                <a:srgbClr val="000000"/>
              </a:solidFill>
            </a:endParaRPr>
          </a:p>
        </p:txBody>
      </p:sp>
    </p:spTree>
    <p:extLst>
      <p:ext uri="{BB962C8B-B14F-4D97-AF65-F5344CB8AC3E}">
        <p14:creationId xmlns:p14="http://schemas.microsoft.com/office/powerpoint/2010/main" val="4188179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nly">
  <p:cSld name="Indholdsobjekt">
    <p:spTree>
      <p:nvGrpSpPr>
        <p:cNvPr id="1" name=""/>
        <p:cNvGrpSpPr/>
        <p:nvPr/>
      </p:nvGrpSpPr>
      <p:grpSpPr>
        <a:xfrm>
          <a:off x="0" y="0"/>
          <a:ext cx="0" cy="0"/>
          <a:chOff x="0" y="0"/>
          <a:chExt cx="0" cy="0"/>
        </a:xfrm>
      </p:grpSpPr>
      <p:sp>
        <p:nvSpPr>
          <p:cNvPr id="2" name="Pladsholder til indhold 1"/>
          <p:cNvSpPr>
            <a:spLocks noGrp="1"/>
          </p:cNvSpPr>
          <p:nvPr>
            <p:ph/>
          </p:nvPr>
        </p:nvSpPr>
        <p:spPr>
          <a:xfrm>
            <a:off x="457200" y="274640"/>
            <a:ext cx="8229600" cy="6323012"/>
          </a:xfrm>
          <a:prstGeom prst="rect">
            <a:avLst/>
          </a:prstGeom>
        </p:spPr>
        <p:txBody>
          <a:bodyPr lIns="91433" tIns="45716" rIns="91433" bIns="45716"/>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2653148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lIns="91433" tIns="45716" rIns="91433" bIns="45716"/>
          <a:lstStyle/>
          <a:p>
            <a:r>
              <a:rPr lang="da-DK"/>
              <a:t>Klik for at redigere i master</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lIns="91433" tIns="45716" rIns="91433" bIns="45716"/>
          <a:lstStyle>
            <a:lvl1pPr>
              <a:defRPr/>
            </a:lvl1pPr>
          </a:lstStyle>
          <a:p>
            <a:pPr defTabSz="914328">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lIns="91433" tIns="45716" rIns="91433" bIns="45716"/>
          <a:lstStyle>
            <a:lvl1pPr>
              <a:defRPr/>
            </a:lvl1pPr>
          </a:lstStyle>
          <a:p>
            <a:pPr defTabSz="914328">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lIns="91433" tIns="45716" rIns="91433" bIns="45716"/>
          <a:lstStyle>
            <a:lvl1pPr>
              <a:defRPr/>
            </a:lvl1pPr>
          </a:lstStyle>
          <a:p>
            <a:pPr defTabSz="914328">
              <a:defRPr/>
            </a:pPr>
            <a:fld id="{00CF214A-62CE-4009-8381-4E1AF40CE90D}" type="slidenum">
              <a:rPr lang="en-US">
                <a:solidFill>
                  <a:srgbClr val="000000"/>
                </a:solidFill>
                <a:latin typeface="Times New Roman"/>
              </a:rPr>
              <a:pPr defTabSz="914328">
                <a:defRPr/>
              </a:pPr>
              <a:t>‹#›</a:t>
            </a:fld>
            <a:endParaRPr lang="en-US">
              <a:solidFill>
                <a:srgbClr val="000000"/>
              </a:solidFill>
              <a:latin typeface="Times New Roman"/>
            </a:endParaRPr>
          </a:p>
        </p:txBody>
      </p:sp>
    </p:spTree>
    <p:extLst>
      <p:ext uri="{BB962C8B-B14F-4D97-AF65-F5344CB8AC3E}">
        <p14:creationId xmlns:p14="http://schemas.microsoft.com/office/powerpoint/2010/main" val="21328209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776" y="1268760"/>
            <a:ext cx="7990656" cy="2088232"/>
          </a:xfrm>
          <a:prstGeom prst="rect">
            <a:avLst/>
          </a:prstGeom>
        </p:spPr>
        <p:txBody>
          <a:bodyPr lIns="91433" tIns="45716" rIns="91433" bIns="45716" anchor="ctr" anchorCtr="0"/>
          <a:lstStyle>
            <a:lvl1pPr algn="l">
              <a:defRPr sz="4000" baseline="0">
                <a:latin typeface="Verdana" pitchFamily="34" charset="0"/>
              </a:defRPr>
            </a:lvl1pPr>
          </a:lstStyle>
          <a:p>
            <a:r>
              <a:rPr lang="en-US" dirty="0"/>
              <a:t>Presentation title</a:t>
            </a:r>
          </a:p>
        </p:txBody>
      </p:sp>
      <p:sp>
        <p:nvSpPr>
          <p:cNvPr id="20" name="Content Placeholder 33"/>
          <p:cNvSpPr>
            <a:spLocks noGrp="1"/>
          </p:cNvSpPr>
          <p:nvPr userDrawn="1">
            <p:ph sz="quarter" idx="14" hasCustomPrompt="1"/>
          </p:nvPr>
        </p:nvSpPr>
        <p:spPr>
          <a:xfrm>
            <a:off x="467544" y="3645029"/>
            <a:ext cx="6696076" cy="431627"/>
          </a:xfrm>
          <a:prstGeom prst="rect">
            <a:avLst/>
          </a:prstGeom>
        </p:spPr>
        <p:txBody>
          <a:bodyPr lIns="91433" tIns="45716" rIns="91433" bIns="45716"/>
          <a:lstStyle>
            <a:lvl1pPr algn="l">
              <a:buNone/>
              <a:defRPr sz="1800" baseline="0">
                <a:latin typeface="Verdana" pitchFamily="34" charset="0"/>
              </a:defRPr>
            </a:lvl1pPr>
          </a:lstStyle>
          <a:p>
            <a:pPr lvl="0"/>
            <a:r>
              <a:rPr lang="da-DK" dirty="0"/>
              <a:t>By: </a:t>
            </a:r>
            <a:r>
              <a:rPr lang="da-DK" dirty="0" err="1"/>
              <a:t>name</a:t>
            </a:r>
            <a:r>
              <a:rPr lang="da-DK" dirty="0"/>
              <a:t>(s)</a:t>
            </a:r>
            <a:endParaRPr lang="en-US" dirty="0"/>
          </a:p>
        </p:txBody>
      </p:sp>
      <p:sp>
        <p:nvSpPr>
          <p:cNvPr id="15" name="Subtitle 2"/>
          <p:cNvSpPr txBox="1">
            <a:spLocks/>
          </p:cNvSpPr>
          <p:nvPr userDrawn="1"/>
        </p:nvSpPr>
        <p:spPr>
          <a:xfrm>
            <a:off x="1835696" y="5661248"/>
            <a:ext cx="6336704" cy="1080120"/>
          </a:xfrm>
          <a:prstGeom prst="rect">
            <a:avLst/>
          </a:prstGeom>
        </p:spPr>
        <p:txBody>
          <a:bodyPr vert="horz" lIns="91433" tIns="45716" rIns="91433" bIns="45716" rtlCol="0">
            <a:normAutofit/>
          </a:bodyPr>
          <a:lstStyle/>
          <a:p>
            <a:pPr marL="457164" lvl="1" algn="r" defTabSz="914328" fontAlgn="auto">
              <a:spcBef>
                <a:spcPct val="20000"/>
              </a:spcBef>
              <a:spcAft>
                <a:spcPts val="0"/>
              </a:spcAft>
              <a:buFont typeface="Arial" pitchFamily="34" charset="0"/>
              <a:buNone/>
              <a:defRPr/>
            </a:pPr>
            <a:endParaRPr lang="en-US" sz="1600" dirty="0">
              <a:solidFill>
                <a:srgbClr val="2C5937"/>
              </a:solidFill>
              <a:latin typeface="Frutiger LT Std 55 Roman" pitchFamily="34" charset="0"/>
            </a:endParaRPr>
          </a:p>
        </p:txBody>
      </p:sp>
      <p:sp>
        <p:nvSpPr>
          <p:cNvPr id="32" name="Rectangle 31"/>
          <p:cNvSpPr/>
          <p:nvPr userDrawn="1"/>
        </p:nvSpPr>
        <p:spPr>
          <a:xfrm>
            <a:off x="3510136" y="5704224"/>
            <a:ext cx="5310336" cy="313927"/>
          </a:xfrm>
          <a:prstGeom prst="rect">
            <a:avLst/>
          </a:prstGeom>
        </p:spPr>
        <p:txBody>
          <a:bodyPr wrap="square" lIns="91433" tIns="45716" rIns="91433" bIns="45716">
            <a:spAutoFit/>
          </a:bodyPr>
          <a:lstStyle/>
          <a:p>
            <a:pPr marL="457164" lvl="1" algn="r" defTabSz="914328" fontAlgn="auto">
              <a:spcBef>
                <a:spcPct val="20000"/>
              </a:spcBef>
              <a:spcAft>
                <a:spcPts val="0"/>
              </a:spcAft>
              <a:buFont typeface="Arial" pitchFamily="34" charset="0"/>
              <a:buNone/>
              <a:defRPr/>
            </a:pPr>
            <a:r>
              <a:rPr lang="da-DK" sz="1400" dirty="0">
                <a:solidFill>
                  <a:srgbClr val="000000"/>
                </a:solidFill>
                <a:latin typeface="Verdana" pitchFamily="34" charset="0"/>
              </a:rPr>
              <a:t>Center for </a:t>
            </a:r>
            <a:r>
              <a:rPr lang="da-DK" sz="1400" dirty="0" err="1">
                <a:solidFill>
                  <a:srgbClr val="000000"/>
                </a:solidFill>
                <a:latin typeface="Verdana" pitchFamily="34" charset="0"/>
              </a:rPr>
              <a:t>Macroecology</a:t>
            </a:r>
            <a:r>
              <a:rPr lang="da-DK" sz="1400" dirty="0">
                <a:solidFill>
                  <a:srgbClr val="000000"/>
                </a:solidFill>
                <a:latin typeface="Verdana" pitchFamily="34" charset="0"/>
              </a:rPr>
              <a:t>, Evolution and </a:t>
            </a:r>
            <a:r>
              <a:rPr lang="da-DK" sz="1400" dirty="0" err="1">
                <a:solidFill>
                  <a:srgbClr val="000000"/>
                </a:solidFill>
                <a:latin typeface="Verdana" pitchFamily="34" charset="0"/>
              </a:rPr>
              <a:t>Climate</a:t>
            </a:r>
            <a:endParaRPr lang="da-DK" sz="1400" dirty="0">
              <a:solidFill>
                <a:srgbClr val="000000"/>
              </a:solidFill>
              <a:latin typeface="Verdana" pitchFamily="34" charset="0"/>
            </a:endParaRPr>
          </a:p>
        </p:txBody>
      </p:sp>
      <p:pic>
        <p:nvPicPr>
          <p:cNvPr id="18" name="Picture 17" descr="CMEC_header copy.png"/>
          <p:cNvPicPr>
            <a:picLocks noChangeAspect="1"/>
          </p:cNvPicPr>
          <p:nvPr userDrawn="1"/>
        </p:nvPicPr>
        <p:blipFill>
          <a:blip r:embed="rId2" cstate="print"/>
          <a:stretch>
            <a:fillRect/>
          </a:stretch>
        </p:blipFill>
        <p:spPr>
          <a:xfrm>
            <a:off x="971600" y="0"/>
            <a:ext cx="9144000" cy="1232578"/>
          </a:xfrm>
          <a:prstGeom prst="rect">
            <a:avLst/>
          </a:prstGeom>
        </p:spPr>
      </p:pic>
      <p:pic>
        <p:nvPicPr>
          <p:cNvPr id="22" name="Picture 21" descr="DG_logo.PNG"/>
          <p:cNvPicPr>
            <a:picLocks noChangeAspect="1"/>
          </p:cNvPicPr>
          <p:nvPr userDrawn="1"/>
        </p:nvPicPr>
        <p:blipFill>
          <a:blip r:embed="rId3" cstate="print"/>
          <a:stretch>
            <a:fillRect/>
          </a:stretch>
        </p:blipFill>
        <p:spPr>
          <a:xfrm>
            <a:off x="467546" y="5777628"/>
            <a:ext cx="1964168" cy="891732"/>
          </a:xfrm>
          <a:prstGeom prst="rect">
            <a:avLst/>
          </a:prstGeom>
        </p:spPr>
      </p:pic>
      <p:sp>
        <p:nvSpPr>
          <p:cNvPr id="23" name="Rectangle 22"/>
          <p:cNvSpPr/>
          <p:nvPr userDrawn="1"/>
        </p:nvSpPr>
        <p:spPr>
          <a:xfrm>
            <a:off x="3510136" y="6381332"/>
            <a:ext cx="5310336" cy="313927"/>
          </a:xfrm>
          <a:prstGeom prst="rect">
            <a:avLst/>
          </a:prstGeom>
        </p:spPr>
        <p:txBody>
          <a:bodyPr wrap="square" lIns="91433" tIns="45716" rIns="91433" bIns="45716">
            <a:spAutoFit/>
          </a:bodyPr>
          <a:lstStyle/>
          <a:p>
            <a:pPr marL="457164" lvl="1" algn="r" defTabSz="914328" fontAlgn="auto">
              <a:spcBef>
                <a:spcPct val="20000"/>
              </a:spcBef>
              <a:spcAft>
                <a:spcPts val="0"/>
              </a:spcAft>
              <a:buFont typeface="Arial" pitchFamily="34" charset="0"/>
              <a:buNone/>
              <a:defRPr/>
            </a:pPr>
            <a:r>
              <a:rPr lang="en-US" sz="1400" dirty="0">
                <a:solidFill>
                  <a:srgbClr val="000000"/>
                </a:solidFill>
                <a:latin typeface="Verdana" pitchFamily="34" charset="0"/>
              </a:rPr>
              <a:t>University of Copenhagen</a:t>
            </a:r>
          </a:p>
        </p:txBody>
      </p:sp>
      <p:sp>
        <p:nvSpPr>
          <p:cNvPr id="27" name="Text Placeholder 26"/>
          <p:cNvSpPr>
            <a:spLocks noGrp="1"/>
          </p:cNvSpPr>
          <p:nvPr>
            <p:ph type="body" sz="quarter" idx="15" hasCustomPrompt="1"/>
          </p:nvPr>
        </p:nvSpPr>
        <p:spPr>
          <a:xfrm>
            <a:off x="5004123" y="6016481"/>
            <a:ext cx="3816350" cy="360364"/>
          </a:xfrm>
          <a:prstGeom prst="rect">
            <a:avLst/>
          </a:prstGeom>
        </p:spPr>
        <p:txBody>
          <a:bodyPr lIns="91433" tIns="45716" rIns="91433" bIns="45716"/>
          <a:lstStyle>
            <a:lvl1pPr algn="r">
              <a:buNone/>
              <a:defRPr sz="1400">
                <a:latin typeface="Verdana" pitchFamily="34" charset="0"/>
                <a:ea typeface="Verdana" pitchFamily="34" charset="0"/>
                <a:cs typeface="Verdana" pitchFamily="34" charset="0"/>
              </a:defRPr>
            </a:lvl1pPr>
          </a:lstStyle>
          <a:p>
            <a:pPr lvl="0"/>
            <a:r>
              <a:rPr lang="da-DK" sz="1400" dirty="0">
                <a:latin typeface="Verdana" pitchFamily="34" charset="0"/>
                <a:ea typeface="Verdana" pitchFamily="34" charset="0"/>
                <a:cs typeface="Verdana" pitchFamily="34" charset="0"/>
              </a:rPr>
              <a:t>Department</a:t>
            </a:r>
            <a:endParaRPr lang="da-DK" dirty="0"/>
          </a:p>
        </p:txBody>
      </p:sp>
      <p:sp>
        <p:nvSpPr>
          <p:cNvPr id="14" name="Line 25"/>
          <p:cNvSpPr>
            <a:spLocks noChangeShapeType="1"/>
          </p:cNvSpPr>
          <p:nvPr userDrawn="1"/>
        </p:nvSpPr>
        <p:spPr bwMode="auto">
          <a:xfrm flipH="1">
            <a:off x="4" y="5589240"/>
            <a:ext cx="9148763" cy="0"/>
          </a:xfrm>
          <a:prstGeom prst="line">
            <a:avLst/>
          </a:prstGeom>
          <a:noFill/>
          <a:ln w="9525">
            <a:solidFill>
              <a:srgbClr val="901A1E"/>
            </a:solidFill>
            <a:round/>
            <a:headEnd/>
            <a:tailEnd/>
          </a:ln>
        </p:spPr>
        <p:txBody>
          <a:bodyPr lIns="91433" tIns="45716" rIns="91433" bIns="45716"/>
          <a:lstStyle/>
          <a:p>
            <a:pPr defTabSz="914328">
              <a:defRPr/>
            </a:pPr>
            <a:endParaRPr lang="da-DK">
              <a:solidFill>
                <a:srgbClr val="000000"/>
              </a:solidFill>
              <a:latin typeface="Verdana" pitchFamily="34" charset="0"/>
            </a:endParaRPr>
          </a:p>
        </p:txBody>
      </p:sp>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8163" y="4488560"/>
            <a:ext cx="1186132" cy="1296144"/>
          </a:xfrm>
          <a:prstGeom prst="rect">
            <a:avLst/>
          </a:prstGeom>
        </p:spPr>
      </p:pic>
    </p:spTree>
    <p:extLst>
      <p:ext uri="{BB962C8B-B14F-4D97-AF65-F5344CB8AC3E}">
        <p14:creationId xmlns:p14="http://schemas.microsoft.com/office/powerpoint/2010/main" val="8006909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776" y="1268760"/>
            <a:ext cx="7990656" cy="2088232"/>
          </a:xfrm>
          <a:prstGeom prst="rect">
            <a:avLst/>
          </a:prstGeom>
        </p:spPr>
        <p:txBody>
          <a:bodyPr anchor="ctr" anchorCtr="0"/>
          <a:lstStyle>
            <a:lvl1pPr algn="l">
              <a:defRPr sz="4000" baseline="0">
                <a:latin typeface="Times New Roman" pitchFamily="18" charset="0"/>
                <a:cs typeface="Times New Roman" pitchFamily="18" charset="0"/>
              </a:defRPr>
            </a:lvl1pPr>
          </a:lstStyle>
          <a:p>
            <a:r>
              <a:rPr lang="en-US" dirty="0"/>
              <a:t>Presentation title</a:t>
            </a:r>
          </a:p>
        </p:txBody>
      </p:sp>
      <p:sp>
        <p:nvSpPr>
          <p:cNvPr id="20" name="Content Placeholder 33"/>
          <p:cNvSpPr>
            <a:spLocks noGrp="1"/>
          </p:cNvSpPr>
          <p:nvPr userDrawn="1">
            <p:ph sz="quarter" idx="14" hasCustomPrompt="1"/>
          </p:nvPr>
        </p:nvSpPr>
        <p:spPr>
          <a:xfrm>
            <a:off x="467545" y="3645026"/>
            <a:ext cx="6696075" cy="431627"/>
          </a:xfrm>
          <a:prstGeom prst="rect">
            <a:avLst/>
          </a:prstGeom>
        </p:spPr>
        <p:txBody>
          <a:bodyPr/>
          <a:lstStyle>
            <a:lvl1pPr algn="l">
              <a:buNone/>
              <a:defRPr sz="1800" baseline="0">
                <a:latin typeface="Times New Roman" pitchFamily="18" charset="0"/>
                <a:cs typeface="Times New Roman" pitchFamily="18" charset="0"/>
              </a:defRPr>
            </a:lvl1pPr>
          </a:lstStyle>
          <a:p>
            <a:pPr lvl="0"/>
            <a:r>
              <a:rPr lang="da-DK" dirty="0"/>
              <a:t>By: </a:t>
            </a:r>
            <a:r>
              <a:rPr lang="da-DK" dirty="0" err="1"/>
              <a:t>name</a:t>
            </a:r>
            <a:r>
              <a:rPr lang="da-DK" dirty="0"/>
              <a:t>(s)</a:t>
            </a:r>
            <a:endParaRPr lang="en-US" dirty="0"/>
          </a:p>
        </p:txBody>
      </p:sp>
      <p:sp>
        <p:nvSpPr>
          <p:cNvPr id="15" name="Subtitle 2"/>
          <p:cNvSpPr txBox="1">
            <a:spLocks/>
          </p:cNvSpPr>
          <p:nvPr userDrawn="1"/>
        </p:nvSpPr>
        <p:spPr>
          <a:xfrm>
            <a:off x="1835696" y="5661248"/>
            <a:ext cx="6336704" cy="1080120"/>
          </a:xfrm>
          <a:prstGeom prst="rect">
            <a:avLst/>
          </a:prstGeom>
        </p:spPr>
        <p:txBody>
          <a:bodyPr vert="horz" lIns="91440" tIns="45720" rIns="91440" bIns="45720" rtlCol="0">
            <a:normAutofit/>
          </a:bodyPr>
          <a:lstStyle/>
          <a:p>
            <a:pPr lvl="1" algn="r" fontAlgn="auto">
              <a:spcBef>
                <a:spcPct val="20000"/>
              </a:spcBef>
              <a:spcAft>
                <a:spcPts val="0"/>
              </a:spcAft>
              <a:buFont typeface="Arial" pitchFamily="34" charset="0"/>
              <a:buNone/>
              <a:defRPr/>
            </a:pPr>
            <a:endParaRPr lang="en-US" sz="1600" dirty="0">
              <a:solidFill>
                <a:srgbClr val="2C5937"/>
              </a:solidFill>
              <a:latin typeface="Frutiger LT Std 55 Roman" pitchFamily="34" charset="0"/>
            </a:endParaRPr>
          </a:p>
        </p:txBody>
      </p:sp>
      <p:sp>
        <p:nvSpPr>
          <p:cNvPr id="32" name="Rectangle 31"/>
          <p:cNvSpPr/>
          <p:nvPr userDrawn="1"/>
        </p:nvSpPr>
        <p:spPr>
          <a:xfrm>
            <a:off x="3510136" y="5704220"/>
            <a:ext cx="5310336" cy="338554"/>
          </a:xfrm>
          <a:prstGeom prst="rect">
            <a:avLst/>
          </a:prstGeom>
        </p:spPr>
        <p:txBody>
          <a:bodyPr wrap="square">
            <a:spAutoFit/>
          </a:bodyPr>
          <a:lstStyle/>
          <a:p>
            <a:pPr lvl="1" algn="r" fontAlgn="auto">
              <a:spcBef>
                <a:spcPct val="20000"/>
              </a:spcBef>
              <a:spcAft>
                <a:spcPts val="0"/>
              </a:spcAft>
              <a:buFont typeface="Arial" pitchFamily="34" charset="0"/>
              <a:buNone/>
              <a:defRPr/>
            </a:pPr>
            <a:r>
              <a:rPr lang="da-DK" sz="1600" dirty="0">
                <a:solidFill>
                  <a:srgbClr val="000000"/>
                </a:solidFill>
                <a:latin typeface="Times New Roman"/>
                <a:cs typeface="Times New Roman" pitchFamily="18" charset="0"/>
              </a:rPr>
              <a:t>Center for </a:t>
            </a:r>
            <a:r>
              <a:rPr lang="da-DK" sz="1600" dirty="0" err="1">
                <a:solidFill>
                  <a:srgbClr val="000000"/>
                </a:solidFill>
                <a:latin typeface="Times New Roman"/>
                <a:cs typeface="Times New Roman" pitchFamily="18" charset="0"/>
              </a:rPr>
              <a:t>Macroecology</a:t>
            </a:r>
            <a:r>
              <a:rPr lang="da-DK" sz="1600" dirty="0">
                <a:solidFill>
                  <a:srgbClr val="000000"/>
                </a:solidFill>
                <a:latin typeface="Times New Roman"/>
                <a:cs typeface="Times New Roman" pitchFamily="18" charset="0"/>
              </a:rPr>
              <a:t>, Evolution and </a:t>
            </a:r>
            <a:r>
              <a:rPr lang="da-DK" sz="1600" dirty="0" err="1">
                <a:solidFill>
                  <a:srgbClr val="000000"/>
                </a:solidFill>
                <a:latin typeface="Times New Roman"/>
                <a:cs typeface="Times New Roman" pitchFamily="18" charset="0"/>
              </a:rPr>
              <a:t>Climate</a:t>
            </a:r>
            <a:endParaRPr lang="da-DK" sz="1600" dirty="0">
              <a:solidFill>
                <a:srgbClr val="000000"/>
              </a:solidFill>
              <a:latin typeface="Times New Roman"/>
              <a:cs typeface="Times New Roman" pitchFamily="18" charset="0"/>
            </a:endParaRPr>
          </a:p>
        </p:txBody>
      </p:sp>
      <p:pic>
        <p:nvPicPr>
          <p:cNvPr id="18" name="Picture 17" descr="CMEC_header copy.png"/>
          <p:cNvPicPr>
            <a:picLocks noChangeAspect="1"/>
          </p:cNvPicPr>
          <p:nvPr userDrawn="1"/>
        </p:nvPicPr>
        <p:blipFill>
          <a:blip r:embed="rId2" cstate="print"/>
          <a:stretch>
            <a:fillRect/>
          </a:stretch>
        </p:blipFill>
        <p:spPr>
          <a:xfrm>
            <a:off x="971600" y="0"/>
            <a:ext cx="9144000" cy="1232577"/>
          </a:xfrm>
          <a:prstGeom prst="rect">
            <a:avLst/>
          </a:prstGeom>
        </p:spPr>
      </p:pic>
      <p:pic>
        <p:nvPicPr>
          <p:cNvPr id="22" name="Picture 21" descr="DG_logo.PNG"/>
          <p:cNvPicPr>
            <a:picLocks noChangeAspect="1"/>
          </p:cNvPicPr>
          <p:nvPr userDrawn="1"/>
        </p:nvPicPr>
        <p:blipFill>
          <a:blip r:embed="rId3" cstate="print"/>
          <a:stretch>
            <a:fillRect/>
          </a:stretch>
        </p:blipFill>
        <p:spPr>
          <a:xfrm>
            <a:off x="467545" y="5777628"/>
            <a:ext cx="1964168" cy="891732"/>
          </a:xfrm>
          <a:prstGeom prst="rect">
            <a:avLst/>
          </a:prstGeom>
        </p:spPr>
      </p:pic>
      <p:sp>
        <p:nvSpPr>
          <p:cNvPr id="23" name="Rectangle 22"/>
          <p:cNvSpPr/>
          <p:nvPr userDrawn="1"/>
        </p:nvSpPr>
        <p:spPr>
          <a:xfrm>
            <a:off x="3510136" y="6381328"/>
            <a:ext cx="5310336" cy="338554"/>
          </a:xfrm>
          <a:prstGeom prst="rect">
            <a:avLst/>
          </a:prstGeom>
        </p:spPr>
        <p:txBody>
          <a:bodyPr wrap="square">
            <a:spAutoFit/>
          </a:bodyPr>
          <a:lstStyle/>
          <a:p>
            <a:pPr lvl="1" algn="r" fontAlgn="auto">
              <a:spcBef>
                <a:spcPct val="20000"/>
              </a:spcBef>
              <a:spcAft>
                <a:spcPts val="0"/>
              </a:spcAft>
              <a:buFont typeface="Arial" pitchFamily="34" charset="0"/>
              <a:buNone/>
              <a:defRPr/>
            </a:pPr>
            <a:r>
              <a:rPr lang="en-US" sz="1600" dirty="0">
                <a:solidFill>
                  <a:srgbClr val="000000"/>
                </a:solidFill>
                <a:latin typeface="Times New Roman"/>
                <a:cs typeface="Times New Roman" pitchFamily="18" charset="0"/>
              </a:rPr>
              <a:t>University of Copenhagen</a:t>
            </a:r>
          </a:p>
        </p:txBody>
      </p:sp>
      <p:sp>
        <p:nvSpPr>
          <p:cNvPr id="16" name="Text Placeholder 15"/>
          <p:cNvSpPr>
            <a:spLocks noGrp="1"/>
          </p:cNvSpPr>
          <p:nvPr>
            <p:ph type="body" sz="quarter" idx="15" hasCustomPrompt="1"/>
          </p:nvPr>
        </p:nvSpPr>
        <p:spPr>
          <a:xfrm>
            <a:off x="4138936" y="6032031"/>
            <a:ext cx="4681537" cy="360040"/>
          </a:xfrm>
          <a:prstGeom prst="rect">
            <a:avLst/>
          </a:prstGeom>
        </p:spPr>
        <p:txBody>
          <a:bodyPr/>
          <a:lstStyle>
            <a:lvl1pPr algn="r">
              <a:buNone/>
              <a:defRPr sz="1600"/>
            </a:lvl1pPr>
          </a:lstStyle>
          <a:p>
            <a:pPr lvl="0"/>
            <a:r>
              <a:rPr lang="da-DK" dirty="0"/>
              <a:t>Department</a:t>
            </a:r>
          </a:p>
        </p:txBody>
      </p:sp>
      <p:sp>
        <p:nvSpPr>
          <p:cNvPr id="14" name="Line 25"/>
          <p:cNvSpPr>
            <a:spLocks noChangeShapeType="1"/>
          </p:cNvSpPr>
          <p:nvPr userDrawn="1"/>
        </p:nvSpPr>
        <p:spPr bwMode="auto">
          <a:xfrm flipH="1">
            <a:off x="1" y="5589240"/>
            <a:ext cx="9148763" cy="0"/>
          </a:xfrm>
          <a:prstGeom prst="line">
            <a:avLst/>
          </a:prstGeom>
          <a:noFill/>
          <a:ln w="9525">
            <a:solidFill>
              <a:srgbClr val="901A1E"/>
            </a:solidFill>
            <a:round/>
            <a:headEnd/>
            <a:tailEnd/>
          </a:ln>
        </p:spPr>
        <p:txBody>
          <a:bodyPr/>
          <a:lstStyle/>
          <a:p>
            <a:pPr fontAlgn="auto">
              <a:spcBef>
                <a:spcPts val="0"/>
              </a:spcBef>
              <a:spcAft>
                <a:spcPts val="0"/>
              </a:spcAft>
              <a:defRPr/>
            </a:pPr>
            <a:endParaRPr lang="da-DK">
              <a:solidFill>
                <a:srgbClr val="000000"/>
              </a:solidFill>
              <a:latin typeface="Verdana" pitchFamily="34" charset="0"/>
            </a:endParaRPr>
          </a:p>
        </p:txBody>
      </p:sp>
      <p:pic>
        <p:nvPicPr>
          <p:cNvPr id="17" name="Picture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8162" y="4488560"/>
            <a:ext cx="1186132" cy="1296144"/>
          </a:xfrm>
          <a:prstGeom prst="rect">
            <a:avLst/>
          </a:prstGeom>
        </p:spPr>
      </p:pic>
    </p:spTree>
    <p:extLst>
      <p:ext uri="{BB962C8B-B14F-4D97-AF65-F5344CB8AC3E}">
        <p14:creationId xmlns:p14="http://schemas.microsoft.com/office/powerpoint/2010/main" val="1414106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1855367"/>
            <a:ext cx="8229600" cy="45259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a:solidFill>
                  <a:srgbClr val="000000"/>
                </a:solidFill>
                <a:latin typeface="Times New Roman"/>
              </a:rPr>
              <a:pPr fontAlgn="auto">
                <a:spcBef>
                  <a:spcPts val="0"/>
                </a:spcBef>
                <a:spcAft>
                  <a:spcPts val="0"/>
                </a:spcAft>
              </a:pPr>
              <a:t>6/15/2021</a:t>
            </a:fld>
            <a:endParaRPr lang="en-US" dirty="0">
              <a:solidFill>
                <a:srgbClr val="000000"/>
              </a:solidFill>
              <a:latin typeface="Times New Roman"/>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29963380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8"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9" name="Slide Number Placeholder 5"/>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1109685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63D7CB9-067D-4C1D-AEFB-9825DC4FE2F7}" type="slidenum">
              <a:rPr lang="en-US"/>
              <a:pPr>
                <a:defRPr/>
              </a:pPr>
              <a:t>‹#›</a:t>
            </a:fld>
            <a:endParaRPr lang="en-US"/>
          </a:p>
        </p:txBody>
      </p:sp>
    </p:spTree>
    <p:extLst>
      <p:ext uri="{BB962C8B-B14F-4D97-AF65-F5344CB8AC3E}">
        <p14:creationId xmlns:p14="http://schemas.microsoft.com/office/powerpoint/2010/main" val="33126735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5536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55367"/>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dirty="0"/>
              <a:t>Click to edit Master title style</a:t>
            </a:r>
          </a:p>
        </p:txBody>
      </p:sp>
      <p:sp>
        <p:nvSpPr>
          <p:cNvPr id="9"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10"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11" name="Slide Number Placeholder 5"/>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23750434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9027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0040"/>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79027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430040"/>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dirty="0"/>
              <a:t>Click to edit Master title style</a:t>
            </a:r>
          </a:p>
        </p:txBody>
      </p:sp>
      <p:sp>
        <p:nvSpPr>
          <p:cNvPr id="11"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12"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13" name="Slide Number Placeholder 5"/>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36165809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
        <p:nvSpPr>
          <p:cNvPr id="6" name="Title 1"/>
          <p:cNvSpPr>
            <a:spLocks noGrp="1"/>
          </p:cNvSpPr>
          <p:nvPr>
            <p:ph type="title"/>
          </p:nvPr>
        </p:nvSpPr>
        <p:spPr>
          <a:xfrm>
            <a:off x="457200" y="620688"/>
            <a:ext cx="8229600" cy="796950"/>
          </a:xfrm>
          <a:prstGeom prst="rect">
            <a:avLst/>
          </a:prstGeom>
        </p:spPr>
        <p:txBody>
          <a:bodyPr/>
          <a:lstStyle>
            <a:lvl1pPr algn="l">
              <a:defRPr sz="4000"/>
            </a:lvl1pPr>
          </a:lstStyle>
          <a:p>
            <a:r>
              <a:rPr lang="en-US" dirty="0"/>
              <a:t>Click to edit Master title style</a:t>
            </a:r>
          </a:p>
        </p:txBody>
      </p:sp>
    </p:spTree>
    <p:extLst>
      <p:ext uri="{BB962C8B-B14F-4D97-AF65-F5344CB8AC3E}">
        <p14:creationId xmlns:p14="http://schemas.microsoft.com/office/powerpoint/2010/main" val="1878016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3" name="Footer Placeholder 2"/>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31262668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872341"/>
            <a:ext cx="3008313" cy="795600"/>
          </a:xfrm>
          <a:prstGeom prst="rect">
            <a:avLst/>
          </a:prstGeo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1" y="875855"/>
            <a:ext cx="5111750" cy="550547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90267"/>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38844422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28723440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855367"/>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
        <p:nvSpPr>
          <p:cNvPr id="7" name="Title 1"/>
          <p:cNvSpPr>
            <a:spLocks noGrp="1"/>
          </p:cNvSpPr>
          <p:nvPr>
            <p:ph type="title"/>
          </p:nvPr>
        </p:nvSpPr>
        <p:spPr>
          <a:xfrm>
            <a:off x="457200" y="875853"/>
            <a:ext cx="8229600" cy="796950"/>
          </a:xfrm>
          <a:prstGeom prst="rect">
            <a:avLst/>
          </a:prstGeom>
        </p:spPr>
        <p:txBody>
          <a:bodyPr/>
          <a:lstStyle>
            <a:lvl1pPr algn="l">
              <a:defRPr sz="4000"/>
            </a:lvl1pPr>
          </a:lstStyle>
          <a:p>
            <a:r>
              <a:rPr lang="en-US" dirty="0"/>
              <a:t>Click to edit Master title style</a:t>
            </a:r>
          </a:p>
        </p:txBody>
      </p:sp>
    </p:spTree>
    <p:extLst>
      <p:ext uri="{BB962C8B-B14F-4D97-AF65-F5344CB8AC3E}">
        <p14:creationId xmlns:p14="http://schemas.microsoft.com/office/powerpoint/2010/main" val="25343171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92697"/>
            <a:ext cx="2057400" cy="543346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92697"/>
            <a:ext cx="6019800" cy="5433467"/>
          </a:xfrm>
          <a:prstGeom prst="rect">
            <a:avLst/>
          </a:prstGeo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D951D61C-EFC7-43E7-9FA6-EB41C60BB474}" type="datetimeFigureOut">
              <a:rPr lang="en-US">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27877252-7A20-4300-9C0D-0F0202AC4AE2}" type="slidenum">
              <a:rPr lang="en-US">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Tree>
    <p:extLst>
      <p:ext uri="{BB962C8B-B14F-4D97-AF65-F5344CB8AC3E}">
        <p14:creationId xmlns:p14="http://schemas.microsoft.com/office/powerpoint/2010/main" val="11868750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2"/>
            <a:ext cx="2133600" cy="365125"/>
          </a:xfrm>
          <a:prstGeom prst="rect">
            <a:avLst/>
          </a:prstGeom>
        </p:spPr>
        <p:txBody>
          <a:bodyPr/>
          <a:lstStyle/>
          <a:p>
            <a:pPr fontAlgn="auto">
              <a:spcBef>
                <a:spcPts val="0"/>
              </a:spcBef>
              <a:spcAft>
                <a:spcPts val="0"/>
              </a:spcAft>
            </a:pPr>
            <a:fld id="{441EDB7C-C457-43E6-98DB-1BBD9BFFD521}" type="datetimeFigureOut">
              <a:rPr lang="en-US">
                <a:solidFill>
                  <a:srgbClr val="000000"/>
                </a:solidFill>
                <a:latin typeface="Times New Roman"/>
              </a:rPr>
              <a:pPr fontAlgn="auto">
                <a:spcBef>
                  <a:spcPts val="0"/>
                </a:spcBef>
                <a:spcAft>
                  <a:spcPts val="0"/>
                </a:spcAft>
              </a:pPr>
              <a:t>6/15/2021</a:t>
            </a:fld>
            <a:endParaRPr lang="en-US">
              <a:solidFill>
                <a:srgbClr val="000000"/>
              </a:solidFill>
              <a:latin typeface="Times New Roman"/>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pPr fontAlgn="auto">
              <a:spcBef>
                <a:spcPts val="0"/>
              </a:spcBef>
              <a:spcAft>
                <a:spcPts val="0"/>
              </a:spcAft>
            </a:pPr>
            <a:endParaRPr lang="en-US">
              <a:solidFill>
                <a:srgbClr val="000000"/>
              </a:solidFill>
              <a:latin typeface="Times New Roman"/>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pPr fontAlgn="auto">
              <a:spcBef>
                <a:spcPts val="0"/>
              </a:spcBef>
              <a:spcAft>
                <a:spcPts val="0"/>
              </a:spcAft>
            </a:pPr>
            <a:fld id="{FC65E357-4C90-435C-AE2C-592FFE35577E}" type="slidenum">
              <a:rPr lang="en-US">
                <a:solidFill>
                  <a:srgbClr val="000000"/>
                </a:solidFill>
                <a:latin typeface="Times New Roman"/>
              </a:rPr>
              <a:pPr fontAlgn="auto">
                <a:spcBef>
                  <a:spcPts val="0"/>
                </a:spcBef>
                <a:spcAft>
                  <a:spcPts val="0"/>
                </a:spcAft>
              </a:pPr>
              <a:t>‹#›</a:t>
            </a:fld>
            <a:endParaRPr lang="en-US">
              <a:solidFill>
                <a:srgbClr val="000000"/>
              </a:solidFill>
              <a:latin typeface="Times New Roman"/>
            </a:endParaRPr>
          </a:p>
        </p:txBody>
      </p:sp>
      <p:sp>
        <p:nvSpPr>
          <p:cNvPr id="6" name="Title 1"/>
          <p:cNvSpPr>
            <a:spLocks noGrp="1"/>
          </p:cNvSpPr>
          <p:nvPr>
            <p:ph type="title"/>
          </p:nvPr>
        </p:nvSpPr>
        <p:spPr>
          <a:xfrm>
            <a:off x="457200" y="903858"/>
            <a:ext cx="8229600" cy="796950"/>
          </a:xfrm>
          <a:prstGeom prst="rect">
            <a:avLst/>
          </a:prstGeom>
        </p:spPr>
        <p:txBody>
          <a:bodyPr/>
          <a:lstStyle>
            <a:lvl1pPr algn="l">
              <a:defRPr sz="4000"/>
            </a:lvl1pPr>
          </a:lstStyle>
          <a:p>
            <a:r>
              <a:rPr lang="en-US" dirty="0"/>
              <a:t>Click to edit Master title style</a:t>
            </a:r>
          </a:p>
        </p:txBody>
      </p:sp>
    </p:spTree>
    <p:extLst>
      <p:ext uri="{BB962C8B-B14F-4D97-AF65-F5344CB8AC3E}">
        <p14:creationId xmlns:p14="http://schemas.microsoft.com/office/powerpoint/2010/main" val="39445375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7375" y="619125"/>
            <a:ext cx="7967664" cy="865188"/>
          </a:xfrm>
          <a:prstGeom prst="rect">
            <a:avLst/>
          </a:prstGeom>
        </p:spPr>
        <p:txBody>
          <a:bodyPr/>
          <a:lstStyle>
            <a:lvl1pPr>
              <a:defRPr baseline="0"/>
            </a:lvl1pPr>
          </a:lstStyle>
          <a:p>
            <a:r>
              <a:rPr lang="en-GB" dirty="0"/>
              <a:t>Click to add title</a:t>
            </a:r>
          </a:p>
        </p:txBody>
      </p:sp>
      <p:sp>
        <p:nvSpPr>
          <p:cNvPr id="3" name="Pladsholder til indhold 2"/>
          <p:cNvSpPr>
            <a:spLocks noGrp="1"/>
          </p:cNvSpPr>
          <p:nvPr>
            <p:ph idx="1" hasCustomPrompt="1"/>
          </p:nvPr>
        </p:nvSpPr>
        <p:spPr>
          <a:xfrm>
            <a:off x="587376" y="1635125"/>
            <a:ext cx="7967663" cy="4668178"/>
          </a:xfrm>
          <a:prstGeom prst="rect">
            <a:avLst/>
          </a:prstGeom>
        </p:spPr>
        <p:txBody>
          <a:bodyPr vert="horz" lIns="0" tIns="0" rIns="0" bIns="0" rtlCol="0">
            <a:noAutofit/>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dato 3"/>
          <p:cNvSpPr>
            <a:spLocks noGrp="1"/>
          </p:cNvSpPr>
          <p:nvPr>
            <p:ph type="dt" sz="half" idx="10"/>
          </p:nvPr>
        </p:nvSpPr>
        <p:spPr>
          <a:xfrm>
            <a:off x="7272722" y="85746"/>
            <a:ext cx="814976" cy="176797"/>
          </a:xfrm>
          <a:prstGeom prst="rect">
            <a:avLst/>
          </a:prstGeom>
        </p:spPr>
        <p:txBody>
          <a:bodyPr/>
          <a:lstStyle/>
          <a:p>
            <a:pPr fontAlgn="auto">
              <a:spcBef>
                <a:spcPts val="0"/>
              </a:spcBef>
              <a:spcAft>
                <a:spcPts val="0"/>
              </a:spcAft>
            </a:pPr>
            <a:fld id="{76863CBA-FE51-40BA-9B41-89C7FDAF5BF4}" type="datetime1">
              <a:rPr lang="en-GB">
                <a:solidFill>
                  <a:srgbClr val="000000"/>
                </a:solidFill>
                <a:latin typeface="Times New Roman"/>
              </a:rPr>
              <a:pPr fontAlgn="auto">
                <a:spcBef>
                  <a:spcPts val="0"/>
                </a:spcBef>
                <a:spcAft>
                  <a:spcPts val="0"/>
                </a:spcAft>
              </a:pPr>
              <a:t>15/06/2021</a:t>
            </a:fld>
            <a:endParaRPr lang="en-GB" dirty="0">
              <a:solidFill>
                <a:srgbClr val="000000"/>
              </a:solidFill>
              <a:latin typeface="Times New Roman"/>
            </a:endParaRPr>
          </a:p>
        </p:txBody>
      </p:sp>
      <p:sp>
        <p:nvSpPr>
          <p:cNvPr id="5" name="Pladsholder til sidefod 4"/>
          <p:cNvSpPr>
            <a:spLocks noGrp="1"/>
          </p:cNvSpPr>
          <p:nvPr>
            <p:ph type="ftr" sz="quarter" idx="11"/>
          </p:nvPr>
        </p:nvSpPr>
        <p:spPr>
          <a:xfrm>
            <a:off x="2984558" y="85746"/>
            <a:ext cx="4168170" cy="176797"/>
          </a:xfrm>
          <a:prstGeom prst="rect">
            <a:avLst/>
          </a:prstGeom>
        </p:spPr>
        <p:txBody>
          <a:bodyPr/>
          <a:lstStyle/>
          <a:p>
            <a:pPr fontAlgn="auto">
              <a:spcBef>
                <a:spcPts val="0"/>
              </a:spcBef>
              <a:spcAft>
                <a:spcPts val="0"/>
              </a:spcAft>
            </a:pPr>
            <a:endParaRPr lang="en-GB" dirty="0">
              <a:solidFill>
                <a:srgbClr val="000000"/>
              </a:solidFill>
              <a:latin typeface="Times New Roman"/>
            </a:endParaRPr>
          </a:p>
        </p:txBody>
      </p:sp>
      <p:sp>
        <p:nvSpPr>
          <p:cNvPr id="6" name="Pladsholder til slidenummer 5"/>
          <p:cNvSpPr>
            <a:spLocks noGrp="1"/>
          </p:cNvSpPr>
          <p:nvPr>
            <p:ph type="sldNum" sz="quarter" idx="12"/>
          </p:nvPr>
        </p:nvSpPr>
        <p:spPr>
          <a:xfrm>
            <a:off x="8177915" y="85746"/>
            <a:ext cx="377124" cy="176797"/>
          </a:xfrm>
          <a:prstGeom prst="rect">
            <a:avLst/>
          </a:prstGeom>
        </p:spPr>
        <p:txBody>
          <a:bodyPr/>
          <a:lstStyle/>
          <a:p>
            <a:pPr fontAlgn="auto">
              <a:spcBef>
                <a:spcPts val="0"/>
              </a:spcBef>
              <a:spcAft>
                <a:spcPts val="0"/>
              </a:spcAft>
            </a:pPr>
            <a:fld id="{091A926C-488A-4E3E-9C21-57CAA120E114}" type="slidenum">
              <a:rPr lang="en-GB">
                <a:solidFill>
                  <a:srgbClr val="000000"/>
                </a:solidFill>
                <a:latin typeface="Times New Roman"/>
              </a:rPr>
              <a:pPr fontAlgn="auto">
                <a:spcBef>
                  <a:spcPts val="0"/>
                </a:spcBef>
                <a:spcAft>
                  <a:spcPts val="0"/>
                </a:spcAft>
              </a:pPr>
              <a:t>‹#›</a:t>
            </a:fld>
            <a:endParaRPr lang="en-GB" dirty="0">
              <a:solidFill>
                <a:srgbClr val="000000"/>
              </a:solidFill>
              <a:latin typeface="Times New Roman"/>
            </a:endParaRPr>
          </a:p>
        </p:txBody>
      </p:sp>
    </p:spTree>
    <p:extLst>
      <p:ext uri="{BB962C8B-B14F-4D97-AF65-F5344CB8AC3E}">
        <p14:creationId xmlns:p14="http://schemas.microsoft.com/office/powerpoint/2010/main" val="3484630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59F805-8DFA-45C6-B513-6B3D450C88EF}" type="slidenum">
              <a:rPr lang="en-US"/>
              <a:pPr>
                <a:defRPr/>
              </a:pPr>
              <a:t>‹#›</a:t>
            </a:fld>
            <a:endParaRPr lang="en-US"/>
          </a:p>
        </p:txBody>
      </p:sp>
    </p:spTree>
    <p:extLst>
      <p:ext uri="{BB962C8B-B14F-4D97-AF65-F5344CB8AC3E}">
        <p14:creationId xmlns:p14="http://schemas.microsoft.com/office/powerpoint/2010/main" val="18602813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image large left">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9144000" cy="6858000"/>
          </a:xfrm>
          <a:blipFill>
            <a:blip r:embed="rId2"/>
            <a:stretch>
              <a:fillRect/>
            </a:stretch>
          </a:blipFill>
        </p:spPr>
        <p:txBody>
          <a:bodyPr lIns="4932000" tIns="360000" anchor="ctr" anchorCtr="0"/>
          <a:lstStyle>
            <a:lvl1pPr marL="0" indent="0" algn="l">
              <a:buNone/>
              <a:defRPr sz="2400" baseline="0">
                <a:solidFill>
                  <a:schemeClr val="bg1"/>
                </a:solidFill>
                <a:sym typeface="Wingdings" panose="05000000000000000000" pitchFamily="2" charset="2"/>
              </a:defRPr>
            </a:lvl1pPr>
          </a:lstStyle>
          <a:p>
            <a:r>
              <a:rPr lang="en-GB" dirty="0"/>
              <a:t> Click icon to </a:t>
            </a:r>
            <a:br>
              <a:rPr lang="en-GB" dirty="0"/>
            </a:br>
            <a:r>
              <a:rPr lang="en-GB" dirty="0"/>
              <a:t>insert image</a:t>
            </a:r>
          </a:p>
        </p:txBody>
      </p:sp>
      <p:sp>
        <p:nvSpPr>
          <p:cNvPr id="2" name="Titel 2"/>
          <p:cNvSpPr>
            <a:spLocks noGrp="1"/>
          </p:cNvSpPr>
          <p:nvPr>
            <p:ph type="ctrTitle"/>
          </p:nvPr>
        </p:nvSpPr>
        <p:spPr>
          <a:xfrm>
            <a:off x="1" y="691816"/>
            <a:ext cx="4469607" cy="5474035"/>
          </a:xfrm>
          <a:blipFill>
            <a:blip r:embed="rId3" cstate="screen">
              <a:extLst>
                <a:ext uri="{28A0092B-C50C-407E-A947-70E740481C1C}">
                  <a14:useLocalDpi xmlns:a14="http://schemas.microsoft.com/office/drawing/2010/main"/>
                </a:ext>
              </a:extLst>
            </a:blip>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US"/>
              <a:t>Click to edit Master title style</a:t>
            </a:r>
            <a:endParaRPr lang="en-GB" dirty="0"/>
          </a:p>
        </p:txBody>
      </p:sp>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05F63992-81DD-4E59-90FA-74361159722F}" type="datetime1">
              <a:rPr lang="en-GB" smtClean="0">
                <a:solidFill>
                  <a:prstClr val="white"/>
                </a:solidFill>
              </a:rPr>
              <a:pPr/>
              <a:t>15/06/2021</a:t>
            </a:fld>
            <a:endParaRPr lang="en-GB" dirty="0">
              <a:solidFill>
                <a:prstClr val="white"/>
              </a:solidFill>
            </a:endParaRPr>
          </a:p>
        </p:txBody>
      </p:sp>
      <p:sp>
        <p:nvSpPr>
          <p:cNvPr id="5" name="Pladsholder til sidefod 4"/>
          <p:cNvSpPr>
            <a:spLocks noGrp="1"/>
          </p:cNvSpPr>
          <p:nvPr>
            <p:ph type="ftr" sz="quarter" idx="11"/>
          </p:nvPr>
        </p:nvSpPr>
        <p:spPr>
          <a:xfrm>
            <a:off x="2427372" y="-385200"/>
            <a:ext cx="5235872"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8441658" y="-385200"/>
            <a:ext cx="28631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11" name="Pladsholder til tekst 14"/>
          <p:cNvSpPr>
            <a:spLocks noGrp="1"/>
          </p:cNvSpPr>
          <p:nvPr>
            <p:ph type="body" sz="quarter" idx="13" hasCustomPrompt="1"/>
          </p:nvPr>
        </p:nvSpPr>
        <p:spPr>
          <a:xfrm>
            <a:off x="587375" y="4053600"/>
            <a:ext cx="3564334"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587375" y="3007288"/>
            <a:ext cx="3564334" cy="726435"/>
          </a:xfrm>
        </p:spPr>
        <p:txBody>
          <a:bodyPr rIns="0">
            <a:noAutofit/>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a:t>
            </a:r>
          </a:p>
        </p:txBody>
      </p:sp>
      <p:sp>
        <p:nvSpPr>
          <p:cNvPr id="12" name="Titel 1"/>
          <p:cNvSpPr>
            <a:spLocks noGrp="1"/>
          </p:cNvSpPr>
          <p:nvPr>
            <p:ph type="body" sz="quarter" idx="15" hasCustomPrompt="1"/>
          </p:nvPr>
        </p:nvSpPr>
        <p:spPr>
          <a:xfrm>
            <a:off x="587375" y="1020202"/>
            <a:ext cx="3564334"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36077757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image small lef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9144000" cy="6858000"/>
          </a:xfrm>
          <a:blipFill>
            <a:blip r:embed="rId2" cstate="screen">
              <a:extLst>
                <a:ext uri="{28A0092B-C50C-407E-A947-70E740481C1C}">
                  <a14:useLocalDpi xmlns:a14="http://schemas.microsoft.com/office/drawing/2010/main"/>
                </a:ext>
              </a:extLst>
            </a:blip>
            <a:stretch>
              <a:fillRect/>
            </a:stretch>
          </a:blipFill>
        </p:spPr>
        <p:txBody>
          <a:bodyPr lIns="4932000" tIns="360000" anchor="ctr" anchorCtr="0"/>
          <a:lstStyle>
            <a:lvl1pPr marL="0" indent="0" algn="l" defTabSz="685800" rtl="0" eaLnBrk="1" latinLnBrk="0" hangingPunct="1">
              <a:lnSpc>
                <a:spcPct val="90000"/>
              </a:lnSpc>
              <a:spcBef>
                <a:spcPts val="750"/>
              </a:spcBef>
              <a:buFont typeface="Arial" panose="020B0604020202020204" pitchFamily="34" charset="0"/>
              <a:buNone/>
              <a:defRPr lang="da-DK" sz="2400" kern="1200" baseline="0" dirty="0">
                <a:solidFill>
                  <a:schemeClr val="bg1"/>
                </a:solidFill>
                <a:latin typeface="+mn-lt"/>
                <a:ea typeface="+mn-ea"/>
                <a:cs typeface="+mn-cs"/>
                <a:sym typeface="Wingdings" panose="05000000000000000000" pitchFamily="2" charset="2"/>
              </a:defRPr>
            </a:lvl1pPr>
          </a:lstStyle>
          <a:p>
            <a:r>
              <a:rPr lang="en-GB" dirty="0"/>
              <a:t> Click icon to </a:t>
            </a:r>
            <a:br>
              <a:rPr lang="en-GB" dirty="0"/>
            </a:br>
            <a:r>
              <a:rPr lang="en-GB" dirty="0"/>
              <a:t>insert image</a:t>
            </a:r>
          </a:p>
        </p:txBody>
      </p:sp>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94BAEE1E-B5FD-4740-ACDA-6CAFC8D24650}" type="datetime1">
              <a:rPr lang="en-GB" smtClean="0">
                <a:solidFill>
                  <a:prstClr val="white"/>
                </a:solidFill>
              </a:rPr>
              <a:pPr/>
              <a:t>15/06/2021</a:t>
            </a:fld>
            <a:endParaRPr lang="en-GB" dirty="0">
              <a:solidFill>
                <a:prstClr val="white"/>
              </a:solidFill>
            </a:endParaRPr>
          </a:p>
        </p:txBody>
      </p:sp>
      <p:sp>
        <p:nvSpPr>
          <p:cNvPr id="5" name="Pladsholder til sidefod 4"/>
          <p:cNvSpPr>
            <a:spLocks noGrp="1"/>
          </p:cNvSpPr>
          <p:nvPr>
            <p:ph type="ftr" sz="quarter" idx="11"/>
          </p:nvPr>
        </p:nvSpPr>
        <p:spPr>
          <a:xfrm>
            <a:off x="2427372" y="-385200"/>
            <a:ext cx="5235872"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8441658" y="-385200"/>
            <a:ext cx="28631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1" y="2271092"/>
            <a:ext cx="4469607" cy="3895200"/>
          </a:xfrm>
          <a:blipFill>
            <a:blip r:embed="rId3" cstate="screen">
              <a:extLst>
                <a:ext uri="{28A0092B-C50C-407E-A947-70E740481C1C}">
                  <a14:useLocalDpi xmlns:a14="http://schemas.microsoft.com/office/drawing/2010/main"/>
                </a:ext>
              </a:extLst>
            </a:blip>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US"/>
              <a:t>Click to edit Master title style</a:t>
            </a:r>
            <a:endParaRPr lang="en-GB" dirty="0"/>
          </a:p>
        </p:txBody>
      </p:sp>
      <p:sp>
        <p:nvSpPr>
          <p:cNvPr id="26" name="Pladsholder til tekst 14"/>
          <p:cNvSpPr>
            <a:spLocks noGrp="1"/>
          </p:cNvSpPr>
          <p:nvPr>
            <p:ph type="body" sz="quarter" idx="13" hasCustomPrompt="1"/>
          </p:nvPr>
        </p:nvSpPr>
        <p:spPr>
          <a:xfrm>
            <a:off x="587375" y="4042705"/>
            <a:ext cx="3563425"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8" name="Titel 1"/>
          <p:cNvSpPr>
            <a:spLocks noGrp="1"/>
          </p:cNvSpPr>
          <p:nvPr>
            <p:ph type="body" sz="quarter" idx="15" hasCustomPrompt="1"/>
          </p:nvPr>
        </p:nvSpPr>
        <p:spPr>
          <a:xfrm>
            <a:off x="587373" y="2610941"/>
            <a:ext cx="3563426"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2279576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image large right">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6603" y="0"/>
            <a:ext cx="9144000" cy="6858000"/>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br>
              <a:rPr lang="en-GB" dirty="0"/>
            </a:br>
            <a:r>
              <a:rPr lang="en-GB" dirty="0"/>
              <a:t>Click icon to </a:t>
            </a:r>
            <a:br>
              <a:rPr lang="en-GB" dirty="0"/>
            </a:br>
            <a:r>
              <a:rPr lang="en-GB" dirty="0"/>
              <a:t>insert image   </a:t>
            </a:r>
            <a:br>
              <a:rPr lang="en-GB" dirty="0"/>
            </a:br>
            <a:endParaRPr lang="en-GB" dirty="0"/>
          </a:p>
          <a:p>
            <a:r>
              <a:rPr lang="en-GB" dirty="0"/>
              <a:t> </a:t>
            </a:r>
          </a:p>
        </p:txBody>
      </p:sp>
      <p:sp>
        <p:nvSpPr>
          <p:cNvPr id="2" name="Titel 2"/>
          <p:cNvSpPr>
            <a:spLocks noGrp="1"/>
          </p:cNvSpPr>
          <p:nvPr>
            <p:ph type="ctrTitle"/>
          </p:nvPr>
        </p:nvSpPr>
        <p:spPr>
          <a:xfrm>
            <a:off x="4682728" y="691816"/>
            <a:ext cx="4461272" cy="5474035"/>
          </a:xfrm>
          <a:blipFill>
            <a:blip r:embed="rId3" cstate="screen">
              <a:extLst>
                <a:ext uri="{28A0092B-C50C-407E-A947-70E740481C1C}">
                  <a14:useLocalDpi xmlns:a14="http://schemas.microsoft.com/office/drawing/2010/main"/>
                </a:ext>
              </a:extLst>
            </a:blip>
            <a:stretch>
              <a:fillRect/>
            </a:stretch>
          </a:blipFill>
        </p:spPr>
        <p:txBody>
          <a:bodyPr lIns="360000" tIns="468000" rIns="540000" bIns="3384000" anchor="b" anchorCtr="0">
            <a:noAutofit/>
          </a:bodyPr>
          <a:lstStyle>
            <a:lvl1pPr algn="l">
              <a:lnSpc>
                <a:spcPts val="4000"/>
              </a:lnSpc>
              <a:defRPr sz="3600">
                <a:solidFill>
                  <a:schemeClr val="bg1"/>
                </a:solidFill>
              </a:defRPr>
            </a:lvl1pPr>
          </a:lstStyle>
          <a:p>
            <a:r>
              <a:rPr lang="en-US"/>
              <a:t>Click to edit Master title style</a:t>
            </a:r>
            <a:endParaRPr lang="en-GB" dirty="0"/>
          </a:p>
        </p:txBody>
      </p:sp>
      <p:sp>
        <p:nvSpPr>
          <p:cNvPr id="4" name="Pladsholder til dato 3"/>
          <p:cNvSpPr>
            <a:spLocks noGrp="1"/>
          </p:cNvSpPr>
          <p:nvPr>
            <p:ph type="dt" sz="half" idx="10"/>
          </p:nvPr>
        </p:nvSpPr>
        <p:spPr>
          <a:xfrm>
            <a:off x="7746833" y="-385164"/>
            <a:ext cx="611232" cy="176797"/>
          </a:xfrm>
        </p:spPr>
        <p:txBody>
          <a:bodyPr/>
          <a:lstStyle>
            <a:lvl1pPr>
              <a:defRPr sz="100">
                <a:solidFill>
                  <a:schemeClr val="bg1"/>
                </a:solidFill>
              </a:defRPr>
            </a:lvl1pPr>
          </a:lstStyle>
          <a:p>
            <a:fld id="{5EC0A1D8-3ABB-4543-BDE4-494CA30745CE}" type="datetime1">
              <a:rPr lang="en-GB" smtClean="0">
                <a:solidFill>
                  <a:prstClr val="white"/>
                </a:solidFill>
              </a:rPr>
              <a:pPr/>
              <a:t>15/06/2021</a:t>
            </a:fld>
            <a:endParaRPr lang="en-GB" dirty="0">
              <a:solidFill>
                <a:prstClr val="white"/>
              </a:solidFill>
            </a:endParaRPr>
          </a:p>
        </p:txBody>
      </p:sp>
      <p:sp>
        <p:nvSpPr>
          <p:cNvPr id="5" name="Pladsholder til sidefod 4"/>
          <p:cNvSpPr>
            <a:spLocks noGrp="1"/>
          </p:cNvSpPr>
          <p:nvPr>
            <p:ph type="ftr" sz="quarter" idx="11"/>
          </p:nvPr>
        </p:nvSpPr>
        <p:spPr>
          <a:xfrm>
            <a:off x="2427372" y="-385164"/>
            <a:ext cx="5235872"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8441658" y="-385164"/>
            <a:ext cx="28631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15" name="Pladsholder til tekst 14"/>
          <p:cNvSpPr>
            <a:spLocks noGrp="1"/>
          </p:cNvSpPr>
          <p:nvPr>
            <p:ph type="body" sz="quarter" idx="13" hasCustomPrompt="1"/>
          </p:nvPr>
        </p:nvSpPr>
        <p:spPr>
          <a:xfrm>
            <a:off x="5055748" y="4053600"/>
            <a:ext cx="3499292"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5055748" y="3007288"/>
            <a:ext cx="3499291" cy="726435"/>
          </a:xfrm>
        </p:spPr>
        <p:txBody>
          <a:bodyPr rIns="0">
            <a:noAutofit/>
          </a:bodyPr>
          <a:lstStyle>
            <a:lvl1pPr marL="0" indent="0" algn="l">
              <a:lnSpc>
                <a:spcPct val="100000"/>
              </a:lnSpc>
              <a:buNone/>
              <a:defRPr sz="240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a:t>
            </a:r>
          </a:p>
        </p:txBody>
      </p:sp>
      <p:sp>
        <p:nvSpPr>
          <p:cNvPr id="10" name="Titel 1"/>
          <p:cNvSpPr>
            <a:spLocks noGrp="1"/>
          </p:cNvSpPr>
          <p:nvPr>
            <p:ph type="body" sz="quarter" idx="15" hasCustomPrompt="1"/>
          </p:nvPr>
        </p:nvSpPr>
        <p:spPr>
          <a:xfrm>
            <a:off x="5055748" y="1020202"/>
            <a:ext cx="3511991"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35719166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image small righ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9144000" cy="6858000"/>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228DFFFC-8FEB-49C6-9D0D-E0BD92A86F5F}" type="datetime1">
              <a:rPr lang="en-GB" smtClean="0">
                <a:solidFill>
                  <a:prstClr val="white"/>
                </a:solidFill>
              </a:rPr>
              <a:pPr/>
              <a:t>15/06/2021</a:t>
            </a:fld>
            <a:endParaRPr lang="en-GB" dirty="0">
              <a:solidFill>
                <a:prstClr val="white"/>
              </a:solidFill>
            </a:endParaRPr>
          </a:p>
        </p:txBody>
      </p:sp>
      <p:sp>
        <p:nvSpPr>
          <p:cNvPr id="5" name="Pladsholder til sidefod 4"/>
          <p:cNvSpPr>
            <a:spLocks noGrp="1"/>
          </p:cNvSpPr>
          <p:nvPr>
            <p:ph type="ftr" sz="quarter" idx="11"/>
          </p:nvPr>
        </p:nvSpPr>
        <p:spPr>
          <a:xfrm>
            <a:off x="2427372" y="-385200"/>
            <a:ext cx="5235872"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8441658" y="-385200"/>
            <a:ext cx="28631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4682728" y="2271092"/>
            <a:ext cx="4461272" cy="3895200"/>
          </a:xfrm>
          <a:blipFill>
            <a:blip r:embed="rId3" cstate="screen">
              <a:extLst>
                <a:ext uri="{28A0092B-C50C-407E-A947-70E740481C1C}">
                  <a14:useLocalDpi xmlns:a14="http://schemas.microsoft.com/office/drawing/2010/main"/>
                </a:ext>
              </a:extLst>
            </a:blip>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en-US"/>
              <a:t>Click to edit Master title style</a:t>
            </a:r>
            <a:endParaRPr lang="en-GB" dirty="0"/>
          </a:p>
        </p:txBody>
      </p:sp>
      <p:sp>
        <p:nvSpPr>
          <p:cNvPr id="9" name="Pladsholder til tekst 14"/>
          <p:cNvSpPr>
            <a:spLocks noGrp="1"/>
          </p:cNvSpPr>
          <p:nvPr>
            <p:ph type="body" sz="quarter" idx="13" hasCustomPrompt="1"/>
          </p:nvPr>
        </p:nvSpPr>
        <p:spPr>
          <a:xfrm>
            <a:off x="5054401" y="4053600"/>
            <a:ext cx="3500638"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8" name="Titel 1"/>
          <p:cNvSpPr>
            <a:spLocks noGrp="1"/>
          </p:cNvSpPr>
          <p:nvPr>
            <p:ph type="body" sz="quarter" idx="15" hasCustomPrompt="1"/>
          </p:nvPr>
        </p:nvSpPr>
        <p:spPr>
          <a:xfrm>
            <a:off x="5054402" y="2610941"/>
            <a:ext cx="3513337"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19842084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eal large">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350" dirty="0">
              <a:solidFill>
                <a:prstClr val="white"/>
              </a:solidFill>
            </a:endParaRPr>
          </a:p>
        </p:txBody>
      </p:sp>
      <p:pic>
        <p:nvPicPr>
          <p:cNvPr id="10"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t="-1661"/>
          <a:stretch/>
        </p:blipFill>
        <p:spPr>
          <a:xfrm>
            <a:off x="-763322" y="0"/>
            <a:ext cx="9907323" cy="6858000"/>
          </a:xfrm>
          <a:prstGeom prst="rect">
            <a:avLst/>
          </a:prstGeom>
        </p:spPr>
      </p:pic>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FA633E42-BD66-4E16-AB4B-D4F73B67BBBB}" type="datetime1">
              <a:rPr lang="en-GB" smtClean="0">
                <a:solidFill>
                  <a:prstClr val="white"/>
                </a:solidFill>
              </a:rPr>
              <a:pPr/>
              <a:t>15/06/2021</a:t>
            </a:fld>
            <a:endParaRPr lang="en-GB" dirty="0">
              <a:solidFill>
                <a:prstClr val="white"/>
              </a:solidFill>
            </a:endParaRPr>
          </a:p>
        </p:txBody>
      </p:sp>
      <p:sp>
        <p:nvSpPr>
          <p:cNvPr id="5" name="Pladsholder til sidefod 4"/>
          <p:cNvSpPr>
            <a:spLocks noGrp="1"/>
          </p:cNvSpPr>
          <p:nvPr>
            <p:ph type="ftr" sz="quarter" idx="11"/>
          </p:nvPr>
        </p:nvSpPr>
        <p:spPr>
          <a:xfrm>
            <a:off x="2427372" y="-385200"/>
            <a:ext cx="5235872"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8441658" y="-385200"/>
            <a:ext cx="28631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1" y="691816"/>
            <a:ext cx="4469607" cy="5474035"/>
          </a:xfrm>
          <a:blipFill>
            <a:blip r:embed="rId3" cstate="screen">
              <a:extLst>
                <a:ext uri="{28A0092B-C50C-407E-A947-70E740481C1C}">
                  <a14:useLocalDpi xmlns:a14="http://schemas.microsoft.com/office/drawing/2010/main"/>
                </a:ext>
              </a:extLst>
            </a:blip>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US"/>
              <a:t>Click to edit Master title style</a:t>
            </a:r>
            <a:endParaRPr lang="en-GB" dirty="0"/>
          </a:p>
        </p:txBody>
      </p:sp>
      <p:sp>
        <p:nvSpPr>
          <p:cNvPr id="37" name="Undertitel 2"/>
          <p:cNvSpPr>
            <a:spLocks noGrp="1"/>
          </p:cNvSpPr>
          <p:nvPr>
            <p:ph type="subTitle" idx="1" hasCustomPrompt="1"/>
          </p:nvPr>
        </p:nvSpPr>
        <p:spPr>
          <a:xfrm>
            <a:off x="587375" y="3007288"/>
            <a:ext cx="3564334" cy="726435"/>
          </a:xfrm>
        </p:spPr>
        <p:txBody>
          <a:bodyPr rIns="0">
            <a:noAutofit/>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a:t>
            </a:r>
          </a:p>
        </p:txBody>
      </p:sp>
      <p:sp>
        <p:nvSpPr>
          <p:cNvPr id="38" name="Pladsholder til tekst 14"/>
          <p:cNvSpPr>
            <a:spLocks noGrp="1"/>
          </p:cNvSpPr>
          <p:nvPr>
            <p:ph type="body" sz="quarter" idx="13" hasCustomPrompt="1"/>
          </p:nvPr>
        </p:nvSpPr>
        <p:spPr>
          <a:xfrm>
            <a:off x="587375" y="4053600"/>
            <a:ext cx="3564334"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12" name="Titel 1"/>
          <p:cNvSpPr>
            <a:spLocks noGrp="1"/>
          </p:cNvSpPr>
          <p:nvPr>
            <p:ph type="body" sz="quarter" idx="14" hasCustomPrompt="1"/>
          </p:nvPr>
        </p:nvSpPr>
        <p:spPr>
          <a:xfrm>
            <a:off x="587375" y="1020202"/>
            <a:ext cx="3564334"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2892183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eal small">
    <p:spTree>
      <p:nvGrpSpPr>
        <p:cNvPr id="1" name=""/>
        <p:cNvGrpSpPr/>
        <p:nvPr/>
      </p:nvGrpSpPr>
      <p:grpSpPr>
        <a:xfrm>
          <a:off x="0" y="0"/>
          <a:ext cx="0" cy="0"/>
          <a:chOff x="0" y="0"/>
          <a:chExt cx="0" cy="0"/>
        </a:xfrm>
      </p:grpSpPr>
      <p:sp>
        <p:nvSpPr>
          <p:cNvPr id="11" name="Rectangle 7"/>
          <p:cNvSpPr/>
          <p:nvPr userDrawn="1"/>
        </p:nvSpPr>
        <p:spPr>
          <a:xfrm>
            <a:off x="1" y="0"/>
            <a:ext cx="9144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350" dirty="0">
              <a:solidFill>
                <a:prstClr val="white"/>
              </a:solidFill>
            </a:endParaRPr>
          </a:p>
        </p:txBody>
      </p:sp>
      <p:pic>
        <p:nvPicPr>
          <p:cNvPr id="10"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t="-1661"/>
          <a:stretch/>
        </p:blipFill>
        <p:spPr>
          <a:xfrm>
            <a:off x="-763322" y="0"/>
            <a:ext cx="9907323" cy="6858000"/>
          </a:xfrm>
          <a:prstGeom prst="rect">
            <a:avLst/>
          </a:prstGeom>
        </p:spPr>
      </p:pic>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D0A47663-4FC2-4F88-9BD5-092FD898EE9B}" type="datetime1">
              <a:rPr lang="en-GB" smtClean="0">
                <a:solidFill>
                  <a:prstClr val="white"/>
                </a:solidFill>
              </a:rPr>
              <a:pPr/>
              <a:t>15/06/2021</a:t>
            </a:fld>
            <a:endParaRPr lang="en-GB" dirty="0">
              <a:solidFill>
                <a:prstClr val="white"/>
              </a:solidFill>
            </a:endParaRPr>
          </a:p>
        </p:txBody>
      </p:sp>
      <p:sp>
        <p:nvSpPr>
          <p:cNvPr id="5" name="Pladsholder til sidefod 4"/>
          <p:cNvSpPr>
            <a:spLocks noGrp="1"/>
          </p:cNvSpPr>
          <p:nvPr>
            <p:ph type="ftr" sz="quarter" idx="11"/>
          </p:nvPr>
        </p:nvSpPr>
        <p:spPr>
          <a:xfrm>
            <a:off x="2427372" y="-385200"/>
            <a:ext cx="5235872" cy="176797"/>
          </a:xfrm>
        </p:spPr>
        <p:txBody>
          <a:bodyPr/>
          <a:lstStyle>
            <a:lvl1pPr>
              <a:defRPr sz="100">
                <a:solidFill>
                  <a:schemeClr val="bg1"/>
                </a:solidFill>
              </a:defRPr>
            </a:lvl1pPr>
          </a:lstStyle>
          <a:p>
            <a:endParaRPr lang="en-GB" dirty="0">
              <a:solidFill>
                <a:prstClr val="white"/>
              </a:solidFill>
            </a:endParaRPr>
          </a:p>
        </p:txBody>
      </p:sp>
      <p:sp>
        <p:nvSpPr>
          <p:cNvPr id="6" name="Pladsholder til slidenummer 5"/>
          <p:cNvSpPr>
            <a:spLocks noGrp="1"/>
          </p:cNvSpPr>
          <p:nvPr>
            <p:ph type="sldNum" sz="quarter" idx="12"/>
          </p:nvPr>
        </p:nvSpPr>
        <p:spPr>
          <a:xfrm>
            <a:off x="8441658" y="-385200"/>
            <a:ext cx="286319" cy="176797"/>
          </a:xfrm>
        </p:spPr>
        <p:txBody>
          <a:bodyPr/>
          <a:lstStyle>
            <a:lvl1pPr>
              <a:defRPr sz="100">
                <a:solidFill>
                  <a:schemeClr val="bg1"/>
                </a:solidFill>
              </a:defRPr>
            </a:lvl1pPr>
          </a:lstStyle>
          <a:p>
            <a:fld id="{091A926C-488A-4E3E-9C21-57CAA120E114}" type="slidenum">
              <a:rPr lang="en-GB" smtClean="0">
                <a:solidFill>
                  <a:prstClr val="white"/>
                </a:solidFill>
              </a:rPr>
              <a:pPr/>
              <a:t>‹#›</a:t>
            </a:fld>
            <a:endParaRPr lang="en-GB" dirty="0">
              <a:solidFill>
                <a:prstClr val="white"/>
              </a:solidFill>
            </a:endParaRPr>
          </a:p>
        </p:txBody>
      </p:sp>
      <p:sp>
        <p:nvSpPr>
          <p:cNvPr id="22" name="Titel 2"/>
          <p:cNvSpPr>
            <a:spLocks noGrp="1"/>
          </p:cNvSpPr>
          <p:nvPr>
            <p:ph type="ctrTitle"/>
          </p:nvPr>
        </p:nvSpPr>
        <p:spPr>
          <a:xfrm>
            <a:off x="1" y="2271092"/>
            <a:ext cx="4469607" cy="3895200"/>
          </a:xfrm>
          <a:blipFill>
            <a:blip r:embed="rId3" cstate="screen">
              <a:extLst>
                <a:ext uri="{28A0092B-C50C-407E-A947-70E740481C1C}">
                  <a14:useLocalDpi xmlns:a14="http://schemas.microsoft.com/office/drawing/2010/main"/>
                </a:ext>
              </a:extLst>
            </a:blip>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US"/>
              <a:t>Click to edit Master title style</a:t>
            </a:r>
            <a:endParaRPr lang="en-GB" dirty="0"/>
          </a:p>
        </p:txBody>
      </p:sp>
      <p:sp>
        <p:nvSpPr>
          <p:cNvPr id="15" name="Pladsholder til tekst 14"/>
          <p:cNvSpPr>
            <a:spLocks noGrp="1"/>
          </p:cNvSpPr>
          <p:nvPr>
            <p:ph type="body" sz="quarter" idx="13" hasCustomPrompt="1"/>
          </p:nvPr>
        </p:nvSpPr>
        <p:spPr>
          <a:xfrm>
            <a:off x="587375" y="4053600"/>
            <a:ext cx="3563425"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9" name="Titel 1"/>
          <p:cNvSpPr>
            <a:spLocks noGrp="1"/>
          </p:cNvSpPr>
          <p:nvPr>
            <p:ph type="body" sz="quarter" idx="15" hasCustomPrompt="1"/>
          </p:nvPr>
        </p:nvSpPr>
        <p:spPr>
          <a:xfrm>
            <a:off x="587373" y="2610941"/>
            <a:ext cx="3563426"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0977957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7375" y="619125"/>
            <a:ext cx="7967664" cy="865188"/>
          </a:xfrm>
        </p:spPr>
        <p:txBody>
          <a:bodyPr/>
          <a:lstStyle>
            <a:lvl1pPr>
              <a:defRPr baseline="0"/>
            </a:lvl1pPr>
          </a:lstStyle>
          <a:p>
            <a:r>
              <a:rPr lang="en-GB" dirty="0"/>
              <a:t>Click to add title</a:t>
            </a:r>
          </a:p>
        </p:txBody>
      </p:sp>
      <p:sp>
        <p:nvSpPr>
          <p:cNvPr id="3" name="Pladsholder til indhold 2"/>
          <p:cNvSpPr>
            <a:spLocks noGrp="1"/>
          </p:cNvSpPr>
          <p:nvPr>
            <p:ph idx="1" hasCustomPrompt="1"/>
          </p:nvPr>
        </p:nvSpPr>
        <p:spPr>
          <a:xfrm>
            <a:off x="587376" y="1635125"/>
            <a:ext cx="7967663" cy="4668178"/>
          </a:xfrm>
        </p:spPr>
        <p:txBody>
          <a:bodyPr vert="horz" lIns="0" tIns="0" rIns="0" bIns="0" rtlCol="0">
            <a:noAutofit/>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dato 3"/>
          <p:cNvSpPr>
            <a:spLocks noGrp="1"/>
          </p:cNvSpPr>
          <p:nvPr>
            <p:ph type="dt" sz="half" idx="10"/>
          </p:nvPr>
        </p:nvSpPr>
        <p:spPr/>
        <p:txBody>
          <a:bodyPr/>
          <a:lstStyle/>
          <a:p>
            <a:fld id="{76863CBA-FE51-40BA-9B41-89C7FDAF5BF4}"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5318311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two content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7376" y="619125"/>
            <a:ext cx="7967662" cy="865188"/>
          </a:xfrm>
        </p:spPr>
        <p:txBody>
          <a:bodyPr/>
          <a:lstStyle/>
          <a:p>
            <a:r>
              <a:rPr lang="en-GB" dirty="0"/>
              <a:t>Click to add title</a:t>
            </a:r>
          </a:p>
        </p:txBody>
      </p:sp>
      <p:sp>
        <p:nvSpPr>
          <p:cNvPr id="3" name="Pladsholder til indhold 2"/>
          <p:cNvSpPr>
            <a:spLocks noGrp="1"/>
          </p:cNvSpPr>
          <p:nvPr>
            <p:ph sz="half" idx="1" hasCustomPrompt="1"/>
          </p:nvPr>
        </p:nvSpPr>
        <p:spPr>
          <a:xfrm>
            <a:off x="587376" y="1633539"/>
            <a:ext cx="3873247" cy="4668836"/>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indhold 3"/>
          <p:cNvSpPr>
            <a:spLocks noGrp="1"/>
          </p:cNvSpPr>
          <p:nvPr>
            <p:ph sz="half" idx="2" hasCustomPrompt="1"/>
          </p:nvPr>
        </p:nvSpPr>
        <p:spPr>
          <a:xfrm>
            <a:off x="4678760" y="1635125"/>
            <a:ext cx="3876280" cy="4667250"/>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BA84B769-5527-4DD4-9DA1-DF6DC20FE7C2}" type="datetime1">
              <a:rPr lang="en-GB" smtClean="0"/>
              <a:pPr/>
              <a:t>15/06/2021</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16742884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Pladsholder til billede 9"/>
          <p:cNvSpPr>
            <a:spLocks noGrp="1"/>
          </p:cNvSpPr>
          <p:nvPr>
            <p:ph type="pic" sz="quarter" idx="15" hasCustomPrompt="1"/>
          </p:nvPr>
        </p:nvSpPr>
        <p:spPr>
          <a:xfrm>
            <a:off x="4682730" y="1635127"/>
            <a:ext cx="3872309" cy="4667251"/>
          </a:xfrm>
          <a:blipFill>
            <a:blip r:embed="rId2" cstate="screen">
              <a:extLst>
                <a:ext uri="{28A0092B-C50C-407E-A947-70E740481C1C}">
                  <a14:useLocalDpi xmlns:a14="http://schemas.microsoft.com/office/drawing/2010/main"/>
                </a:ext>
              </a:extLst>
            </a:blip>
            <a:srcRect/>
            <a:stretch>
              <a:fillRect/>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7377" y="619125"/>
            <a:ext cx="7967662" cy="865188"/>
          </a:xfrm>
        </p:spPr>
        <p:txBody>
          <a:bodyPr/>
          <a:lstStyle>
            <a:lvl1pPr>
              <a:defRPr/>
            </a:lvl1pPr>
          </a:lstStyle>
          <a:p>
            <a:r>
              <a:rPr lang="en-GB" dirty="0"/>
              <a:t>Click to add title</a:t>
            </a:r>
          </a:p>
        </p:txBody>
      </p:sp>
      <p:sp>
        <p:nvSpPr>
          <p:cNvPr id="3" name="Pladsholder til indhold 2"/>
          <p:cNvSpPr>
            <a:spLocks noGrp="1"/>
          </p:cNvSpPr>
          <p:nvPr>
            <p:ph sz="half" idx="1" hasCustomPrompt="1"/>
          </p:nvPr>
        </p:nvSpPr>
        <p:spPr>
          <a:xfrm>
            <a:off x="587377" y="1635127"/>
            <a:ext cx="3882486" cy="4667251"/>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AB71E670-9FB7-4315-84DE-52FB48770D82}" type="datetime1">
              <a:rPr lang="en-GB" smtClean="0"/>
              <a:pPr/>
              <a:t>15/06/2021</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7537377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587376" y="1635125"/>
            <a:ext cx="7967662" cy="4667250"/>
          </a:xfrm>
          <a:blipFill>
            <a:blip r:embed="rId2"/>
            <a:stretch>
              <a:fillRect/>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7376" y="619125"/>
            <a:ext cx="7967663" cy="865188"/>
          </a:xfrm>
        </p:spPr>
        <p:txBody>
          <a:bodyPr/>
          <a:lstStyle/>
          <a:p>
            <a:r>
              <a:rPr lang="en-GB" dirty="0"/>
              <a:t>Click to add title</a:t>
            </a:r>
          </a:p>
        </p:txBody>
      </p:sp>
      <p:sp>
        <p:nvSpPr>
          <p:cNvPr id="5" name="Pladsholder til dato 4"/>
          <p:cNvSpPr>
            <a:spLocks noGrp="1"/>
          </p:cNvSpPr>
          <p:nvPr>
            <p:ph type="dt" sz="half" idx="10"/>
          </p:nvPr>
        </p:nvSpPr>
        <p:spPr/>
        <p:txBody>
          <a:bodyPr/>
          <a:lstStyle/>
          <a:p>
            <a:fld id="{A472F889-A811-4C65-BC10-FC6818A20D47}" type="datetime1">
              <a:rPr lang="en-GB" smtClean="0"/>
              <a:pPr/>
              <a:t>15/06/2021</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854548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F36745B-BE1C-4922-BE21-28FCE47DDC93}" type="slidenum">
              <a:rPr lang="en-US"/>
              <a:pPr>
                <a:defRPr/>
              </a:pPr>
              <a:t>‹#›</a:t>
            </a:fld>
            <a:endParaRPr lang="en-US"/>
          </a:p>
        </p:txBody>
      </p:sp>
    </p:spTree>
    <p:extLst>
      <p:ext uri="{BB962C8B-B14F-4D97-AF65-F5344CB8AC3E}">
        <p14:creationId xmlns:p14="http://schemas.microsoft.com/office/powerpoint/2010/main" val="15978975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mall text label right and imag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4"/>
            <a:ext cx="9144000" cy="6523149"/>
          </a:xfrm>
          <a:blipFill>
            <a:blip r:embed="rId2"/>
            <a:stretch>
              <a:fillRect/>
            </a:stretch>
          </a:blipFill>
        </p:spPr>
        <p:txBody>
          <a:bodyPr lIns="0" tIns="360000" rIns="4932000" anchor="ctr" anchorCtr="0"/>
          <a:lstStyle>
            <a:lvl1pPr marL="0" indent="0" algn="r">
              <a:buNone/>
              <a:defRPr sz="2400" baseline="0">
                <a:solidFill>
                  <a:schemeClr val="tx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2" name="Titel 1"/>
          <p:cNvSpPr>
            <a:spLocks noGrp="1"/>
          </p:cNvSpPr>
          <p:nvPr>
            <p:ph type="title" hasCustomPrompt="1"/>
          </p:nvPr>
        </p:nvSpPr>
        <p:spPr>
          <a:xfrm>
            <a:off x="4682728" y="4903567"/>
            <a:ext cx="4461272" cy="1398808"/>
          </a:xfrm>
          <a:solidFill>
            <a:srgbClr val="A31D20">
              <a:alpha val="95000"/>
            </a:srgbClr>
          </a:solidFill>
        </p:spPr>
        <p:txBody>
          <a:bodyPr lIns="252000" tIns="144000" rIns="540000" bIns="144000" anchor="t" anchorCtr="0"/>
          <a:lstStyle>
            <a:lvl1pPr marL="0" marR="0" indent="0" algn="l" defTabSz="6858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en-GB" dirty="0"/>
              <a:t>Click to add text</a:t>
            </a:r>
          </a:p>
        </p:txBody>
      </p:sp>
      <p:sp>
        <p:nvSpPr>
          <p:cNvPr id="4" name="Pladsholder til dato 3"/>
          <p:cNvSpPr>
            <a:spLocks noGrp="1"/>
          </p:cNvSpPr>
          <p:nvPr>
            <p:ph type="dt" sz="half" idx="10"/>
          </p:nvPr>
        </p:nvSpPr>
        <p:spPr/>
        <p:txBody>
          <a:bodyPr/>
          <a:lstStyle/>
          <a:p>
            <a:fld id="{1F8AFF43-DB95-4864-B236-B0B6E8F4F2A0}"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1201805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mall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4"/>
            <a:ext cx="9144000" cy="6523149"/>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2" name="Titel 1"/>
          <p:cNvSpPr>
            <a:spLocks noGrp="1"/>
          </p:cNvSpPr>
          <p:nvPr>
            <p:ph type="title" hasCustomPrompt="1"/>
          </p:nvPr>
        </p:nvSpPr>
        <p:spPr>
          <a:xfrm>
            <a:off x="1" y="4903567"/>
            <a:ext cx="4461272" cy="1398808"/>
          </a:xfrm>
          <a:solidFill>
            <a:srgbClr val="A31D20">
              <a:alpha val="95000"/>
            </a:srgbClr>
          </a:solidFill>
        </p:spPr>
        <p:txBody>
          <a:bodyPr lIns="576000" tIns="144000" rIns="252000" bIns="144000" anchor="t" anchorCtr="0"/>
          <a:lstStyle>
            <a:lvl1pPr marL="0" marR="0" indent="0" algn="l" defTabSz="6858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en-GB" dirty="0"/>
              <a:t>Click to add text </a:t>
            </a:r>
          </a:p>
        </p:txBody>
      </p:sp>
      <p:sp>
        <p:nvSpPr>
          <p:cNvPr id="4" name="Pladsholder til dato 3"/>
          <p:cNvSpPr>
            <a:spLocks noGrp="1"/>
          </p:cNvSpPr>
          <p:nvPr>
            <p:ph type="dt" sz="half" idx="10"/>
          </p:nvPr>
        </p:nvSpPr>
        <p:spPr/>
        <p:txBody>
          <a:bodyPr/>
          <a:lstStyle/>
          <a:p>
            <a:fld id="{5FD9B226-DDC5-405C-8EA3-5453C1E8EB5D}"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30051182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arge text label righ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4"/>
            <a:ext cx="9144000" cy="6523149"/>
          </a:xfrm>
          <a:blipFill>
            <a:blip r:embed="rId2" cstate="screen">
              <a:extLst>
                <a:ext uri="{28A0092B-C50C-407E-A947-70E740481C1C}">
                  <a14:useLocalDpi xmlns:a14="http://schemas.microsoft.com/office/drawing/2010/main"/>
                </a:ext>
              </a:extLst>
            </a:blip>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4" name="Pladsholder til dato 3"/>
          <p:cNvSpPr>
            <a:spLocks noGrp="1"/>
          </p:cNvSpPr>
          <p:nvPr>
            <p:ph type="dt" sz="half" idx="10"/>
          </p:nvPr>
        </p:nvSpPr>
        <p:spPr/>
        <p:txBody>
          <a:bodyPr/>
          <a:lstStyle/>
          <a:p>
            <a:fld id="{C8D3E65C-360B-4039-AB89-06F19BC315AD}"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10" name="Pladsholder til tekst 9"/>
          <p:cNvSpPr>
            <a:spLocks noGrp="1"/>
          </p:cNvSpPr>
          <p:nvPr>
            <p:ph type="body" sz="quarter" idx="15" hasCustomPrompt="1"/>
          </p:nvPr>
        </p:nvSpPr>
        <p:spPr>
          <a:xfrm>
            <a:off x="4682728" y="2036763"/>
            <a:ext cx="4461272" cy="4265612"/>
          </a:xfrm>
          <a:solidFill>
            <a:schemeClr val="accent1">
              <a:alpha val="95000"/>
            </a:schemeClr>
          </a:solidFill>
        </p:spPr>
        <p:txBody>
          <a:bodyPr lIns="252000" tIns="144000" rIns="540000" bIns="144000"/>
          <a:lstStyle>
            <a:lvl1pPr marL="0" indent="0">
              <a:buNone/>
              <a:defRPr>
                <a:solidFill>
                  <a:schemeClr val="bg1"/>
                </a:solidFill>
              </a:defRPr>
            </a:lvl1pPr>
            <a:lvl2pPr marL="536575" indent="-271463">
              <a:tabLst/>
              <a:defRPr>
                <a:solidFill>
                  <a:schemeClr val="bg1"/>
                </a:solidFill>
              </a:defRPr>
            </a:lvl2pPr>
            <a:lvl3pPr marL="536575" indent="-271463">
              <a:defRPr sz="2000">
                <a:solidFill>
                  <a:schemeClr val="bg1"/>
                </a:solidFill>
              </a:defRPr>
            </a:lvl3pPr>
            <a:lvl4pPr marL="536575" indent="-271463">
              <a:defRPr sz="2000">
                <a:solidFill>
                  <a:schemeClr val="bg1"/>
                </a:solidFill>
              </a:defRPr>
            </a:lvl4pPr>
            <a:lvl5pPr marL="536575" indent="-271463">
              <a:defRPr sz="2000">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1998491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arge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4"/>
            <a:ext cx="9144000" cy="6523149"/>
          </a:xfrm>
          <a:blipFill>
            <a:blip r:embed="rId2"/>
            <a:stretch>
              <a:fillRect/>
            </a:stretch>
          </a:blipFill>
        </p:spPr>
        <p:txBody>
          <a:bodyPr lIns="4932000" tIns="360000" rIns="0" anchor="ctr" anchorCtr="0"/>
          <a:lstStyle>
            <a:lvl1pPr marL="0" indent="0" algn="l">
              <a:buNone/>
              <a:defRPr sz="2400" baseline="0">
                <a:solidFill>
                  <a:schemeClr val="bg1"/>
                </a:solidFill>
                <a:sym typeface="Wingdings" panose="05000000000000000000" pitchFamily="2" charset="2"/>
              </a:defRPr>
            </a:lvl1pPr>
          </a:lstStyle>
          <a:p>
            <a:r>
              <a:rPr lang="en-GB" dirty="0"/>
              <a:t> Click icon to </a:t>
            </a:r>
            <a:br>
              <a:rPr lang="en-GB" dirty="0"/>
            </a:br>
            <a:r>
              <a:rPr lang="en-GB" dirty="0"/>
              <a:t>insert image</a:t>
            </a:r>
          </a:p>
        </p:txBody>
      </p:sp>
      <p:sp>
        <p:nvSpPr>
          <p:cNvPr id="4" name="Pladsholder til dato 3"/>
          <p:cNvSpPr>
            <a:spLocks noGrp="1"/>
          </p:cNvSpPr>
          <p:nvPr>
            <p:ph type="dt" sz="half" idx="10"/>
          </p:nvPr>
        </p:nvSpPr>
        <p:spPr/>
        <p:txBody>
          <a:bodyPr/>
          <a:lstStyle/>
          <a:p>
            <a:fld id="{D47A19FB-3072-4077-AA42-D28791A679DA}"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8" name="Pladsholder til tekst 9"/>
          <p:cNvSpPr>
            <a:spLocks noGrp="1"/>
          </p:cNvSpPr>
          <p:nvPr>
            <p:ph type="body" sz="quarter" idx="15" hasCustomPrompt="1"/>
          </p:nvPr>
        </p:nvSpPr>
        <p:spPr>
          <a:xfrm>
            <a:off x="1" y="2036763"/>
            <a:ext cx="4461272" cy="4265612"/>
          </a:xfrm>
          <a:solidFill>
            <a:schemeClr val="accent1">
              <a:alpha val="95000"/>
            </a:schemeClr>
          </a:solidFill>
        </p:spPr>
        <p:txBody>
          <a:bodyPr lIns="576000" tIns="144000" rIns="252000" bIns="144000"/>
          <a:lstStyle>
            <a:lvl1pPr marL="0" indent="0">
              <a:buNone/>
              <a:defRPr>
                <a:solidFill>
                  <a:schemeClr val="bg1"/>
                </a:solidFill>
              </a:defRPr>
            </a:lvl1pPr>
            <a:lvl2pPr marL="536575" indent="-271463">
              <a:defRPr>
                <a:solidFill>
                  <a:schemeClr val="bg1"/>
                </a:solidFill>
              </a:defRPr>
            </a:lvl2pPr>
            <a:lvl3pPr marL="536575" indent="-271463">
              <a:defRPr sz="2000">
                <a:solidFill>
                  <a:schemeClr val="bg1"/>
                </a:solidFill>
              </a:defRPr>
            </a:lvl3pPr>
            <a:lvl4pPr marL="536575" indent="-271463">
              <a:defRPr sz="2000">
                <a:solidFill>
                  <a:schemeClr val="bg1"/>
                </a:solidFill>
              </a:defRPr>
            </a:lvl4pPr>
            <a:lvl5pPr marL="536575" indent="-271463">
              <a:defRPr sz="2000">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20587994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apital bullet list">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1EABC56-A7A8-4003-BEB7-E47F01DF87DF}"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Pladsholder til tekst 9"/>
          <p:cNvSpPr>
            <a:spLocks noGrp="1"/>
          </p:cNvSpPr>
          <p:nvPr>
            <p:ph type="body" sz="quarter" idx="15" hasCustomPrompt="1"/>
          </p:nvPr>
        </p:nvSpPr>
        <p:spPr>
          <a:xfrm>
            <a:off x="587375" y="622301"/>
            <a:ext cx="7967663" cy="5681002"/>
          </a:xfrm>
          <a:noFill/>
        </p:spPr>
        <p:txBody>
          <a:bodyPr lIns="0" tIns="0" rIns="0" bIns="0"/>
          <a:lstStyle>
            <a:lvl1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1pPr>
            <a:lvl2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2pPr>
            <a:lvl3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3pPr>
            <a:lvl4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4pPr>
            <a:lvl5pPr marL="336947" indent="-336947" algn="l" defTabSz="685800" rtl="0" eaLnBrk="1" latinLnBrk="0" hangingPunct="1">
              <a:lnSpc>
                <a:spcPct val="90000"/>
              </a:lnSpc>
              <a:buFont typeface="Arial" panose="020B0604020202020204" pitchFamily="34" charset="0"/>
              <a:buChar char="•"/>
              <a:defRPr lang="da-DK" sz="4800" b="0" kern="1200" cap="all" spc="180"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28546488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Quotation">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456070" y="612884"/>
            <a:ext cx="875714" cy="1823576"/>
          </a:xfrm>
          <a:prstGeom prst="rect">
            <a:avLst/>
          </a:prstGeom>
          <a:noFill/>
        </p:spPr>
        <p:txBody>
          <a:bodyPr wrap="square" rtlCol="0">
            <a:spAutoFit/>
          </a:bodyPr>
          <a:lstStyle/>
          <a:p>
            <a:pPr fontAlgn="auto">
              <a:spcBef>
                <a:spcPts val="0"/>
              </a:spcBef>
              <a:spcAft>
                <a:spcPts val="0"/>
              </a:spcAft>
            </a:pPr>
            <a:r>
              <a:rPr lang="en-GB" sz="11250" b="1" dirty="0">
                <a:solidFill>
                  <a:prstClr val="white"/>
                </a:solidFill>
                <a:latin typeface="Microsoft New Tai Lue"/>
              </a:rPr>
              <a:t>”</a:t>
            </a:r>
          </a:p>
        </p:txBody>
      </p:sp>
      <p:sp>
        <p:nvSpPr>
          <p:cNvPr id="4" name="Pladsholder til dato 3"/>
          <p:cNvSpPr>
            <a:spLocks noGrp="1"/>
          </p:cNvSpPr>
          <p:nvPr>
            <p:ph type="dt" sz="half" idx="10"/>
          </p:nvPr>
        </p:nvSpPr>
        <p:spPr/>
        <p:txBody>
          <a:bodyPr/>
          <a:lstStyle/>
          <a:p>
            <a:fld id="{CDA6F94A-E0B8-4DFD-A908-EFEAB82AF80D}"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Pladsholder til tekst 9"/>
          <p:cNvSpPr>
            <a:spLocks noGrp="1"/>
          </p:cNvSpPr>
          <p:nvPr>
            <p:ph type="body" sz="quarter" idx="15" hasCustomPrompt="1"/>
          </p:nvPr>
        </p:nvSpPr>
        <p:spPr>
          <a:xfrm>
            <a:off x="587376" y="1633538"/>
            <a:ext cx="7967663" cy="4110037"/>
          </a:xfrm>
          <a:noFill/>
        </p:spPr>
        <p:txBody>
          <a:bodyPr lIns="0" tIns="0" rIns="0" bIns="0" anchor="t" anchorCtr="0"/>
          <a:lstStyle>
            <a:lvl1pPr marL="0" indent="0" algn="l" defTabSz="685800"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2pPr>
            <a:lvl3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3pPr>
            <a:lvl4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4pPr>
            <a:lvl5pPr marL="0" indent="0" algn="l" defTabSz="685800" rtl="0" eaLnBrk="1" latinLnBrk="0" hangingPunct="1">
              <a:lnSpc>
                <a:spcPct val="90000"/>
              </a:lnSpc>
              <a:buFont typeface="Arial" panose="020B0604020202020204" pitchFamily="34" charset="0"/>
              <a:buNone/>
              <a:defRPr lang="da-DK" sz="3600" b="1" kern="1200" cap="all" baseline="0" dirty="0">
                <a:solidFill>
                  <a:schemeClr val="bg1"/>
                </a:solidFill>
                <a:latin typeface="+mn-lt"/>
                <a:ea typeface="+mn-ea"/>
                <a:cs typeface="+mn-cs"/>
              </a:defRPr>
            </a:lvl5pPr>
          </a:lstStyle>
          <a:p>
            <a:pPr lvl="0"/>
            <a:r>
              <a:rPr lang="en-GB" dirty="0"/>
              <a:t>Click to add text</a:t>
            </a:r>
          </a:p>
        </p:txBody>
      </p:sp>
      <p:sp>
        <p:nvSpPr>
          <p:cNvPr id="8" name="Pladsholder til tekst 14"/>
          <p:cNvSpPr>
            <a:spLocks noGrp="1"/>
          </p:cNvSpPr>
          <p:nvPr>
            <p:ph type="body" sz="quarter" idx="13" hasCustomPrompt="1"/>
          </p:nvPr>
        </p:nvSpPr>
        <p:spPr>
          <a:xfrm>
            <a:off x="587376" y="5934971"/>
            <a:ext cx="7967663" cy="367404"/>
          </a:xfrm>
        </p:spPr>
        <p:txBody>
          <a:bodyPr>
            <a:normAutofit/>
          </a:bodyPr>
          <a:lstStyle>
            <a:lvl1pPr marL="0" indent="0">
              <a:buNone/>
              <a:defRPr sz="2400" b="0" baseline="0">
                <a:solidFill>
                  <a:schemeClr val="bg1"/>
                </a:solidFill>
              </a:defRPr>
            </a:lvl1pPr>
          </a:lstStyle>
          <a:p>
            <a:pPr lvl="0"/>
            <a:r>
              <a:rPr lang="en-GB" dirty="0"/>
              <a:t>Name, source</a:t>
            </a:r>
          </a:p>
        </p:txBody>
      </p:sp>
    </p:spTree>
    <p:extLst>
      <p:ext uri="{BB962C8B-B14F-4D97-AF65-F5344CB8AC3E}">
        <p14:creationId xmlns:p14="http://schemas.microsoft.com/office/powerpoint/2010/main" val="8233621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mirrored texts">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2063E39-AF6B-40E3-8BF3-7E834A04E609}"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9" name="Pladsholder til tekst 9"/>
          <p:cNvSpPr>
            <a:spLocks noGrp="1"/>
          </p:cNvSpPr>
          <p:nvPr>
            <p:ph type="body" sz="quarter" idx="15" hasCustomPrompt="1"/>
          </p:nvPr>
        </p:nvSpPr>
        <p:spPr>
          <a:xfrm>
            <a:off x="587376" y="1633538"/>
            <a:ext cx="3868583" cy="4669764"/>
          </a:xfrm>
          <a:noFill/>
        </p:spPr>
        <p:txBody>
          <a:bodyPr lIns="0" tIns="0" rIns="0" bIns="0"/>
          <a:lstStyle>
            <a:lvl1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10" name="Pladsholder til tekst 9"/>
          <p:cNvSpPr>
            <a:spLocks noGrp="1"/>
          </p:cNvSpPr>
          <p:nvPr>
            <p:ph type="body" sz="quarter" idx="16" hasCustomPrompt="1"/>
          </p:nvPr>
        </p:nvSpPr>
        <p:spPr>
          <a:xfrm>
            <a:off x="4678761" y="1633538"/>
            <a:ext cx="3876278" cy="4669764"/>
          </a:xfrm>
          <a:noFill/>
        </p:spPr>
        <p:txBody>
          <a:bodyPr lIns="0" tIns="0" rIns="0" bIns="0"/>
          <a:lstStyle>
            <a:lvl1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7" name="Titel 1"/>
          <p:cNvSpPr>
            <a:spLocks noGrp="1"/>
          </p:cNvSpPr>
          <p:nvPr>
            <p:ph type="title"/>
          </p:nvPr>
        </p:nvSpPr>
        <p:spPr>
          <a:xfrm>
            <a:off x="587377" y="622302"/>
            <a:ext cx="7967662" cy="849313"/>
          </a:xfrm>
        </p:spPr>
        <p:txBody>
          <a:bodyPr/>
          <a:lstStyle>
            <a:lvl1pPr>
              <a:defRPr>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30065644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ing ">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59EC2F4-462D-4BD4-9025-86FD7D8AF145}" type="datetime1">
              <a:rPr lang="en-GB" smtClean="0"/>
              <a:pPr/>
              <a:t>15/06/2021</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pPr/>
              <a:t>‹#›</a:t>
            </a:fld>
            <a:endParaRPr lang="en-GB" dirty="0"/>
          </a:p>
        </p:txBody>
      </p:sp>
      <p:sp>
        <p:nvSpPr>
          <p:cNvPr id="7" name="Titel 1"/>
          <p:cNvSpPr>
            <a:spLocks noGrp="1"/>
          </p:cNvSpPr>
          <p:nvPr>
            <p:ph type="title" hasCustomPrompt="1"/>
          </p:nvPr>
        </p:nvSpPr>
        <p:spPr>
          <a:xfrm>
            <a:off x="587376" y="1633537"/>
            <a:ext cx="7967663" cy="4668837"/>
          </a:xfrm>
        </p:spPr>
        <p:txBody>
          <a:bodyPr anchor="t" anchorCtr="0"/>
          <a:lstStyle>
            <a:lvl1pPr>
              <a:defRPr sz="6400" b="0" baseline="0">
                <a:solidFill>
                  <a:schemeClr val="bg1"/>
                </a:solidFill>
              </a:defRPr>
            </a:lvl1pPr>
          </a:lstStyle>
          <a:p>
            <a:r>
              <a:rPr lang="en-GB" dirty="0"/>
              <a:t>Click to add title</a:t>
            </a:r>
          </a:p>
        </p:txBody>
      </p:sp>
    </p:spTree>
    <p:extLst>
      <p:ext uri="{BB962C8B-B14F-4D97-AF65-F5344CB8AC3E}">
        <p14:creationId xmlns:p14="http://schemas.microsoft.com/office/powerpoint/2010/main" val="28721570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7376" y="619125"/>
            <a:ext cx="7967663" cy="865188"/>
          </a:xfrm>
        </p:spPr>
        <p:txBody>
          <a:bodyPr/>
          <a:lstStyle/>
          <a:p>
            <a:r>
              <a:rPr lang="en-GB" dirty="0"/>
              <a:t>Click to add title</a:t>
            </a:r>
          </a:p>
        </p:txBody>
      </p:sp>
      <p:sp>
        <p:nvSpPr>
          <p:cNvPr id="3" name="Pladsholder til dato 2"/>
          <p:cNvSpPr>
            <a:spLocks noGrp="1"/>
          </p:cNvSpPr>
          <p:nvPr>
            <p:ph type="dt" sz="half" idx="10"/>
          </p:nvPr>
        </p:nvSpPr>
        <p:spPr/>
        <p:txBody>
          <a:bodyPr/>
          <a:lstStyle/>
          <a:p>
            <a:fld id="{76BEC015-C244-4BA1-A831-6C8E63A96CC2}" type="datetime1">
              <a:rPr lang="en-GB" smtClean="0"/>
              <a:pPr/>
              <a:t>15/06/2021</a:t>
            </a:fld>
            <a:endParaRPr lang="en-GB" dirty="0"/>
          </a:p>
        </p:txBody>
      </p:sp>
      <p:sp>
        <p:nvSpPr>
          <p:cNvPr id="4" name="Pladsholder til sidefod 3"/>
          <p:cNvSpPr>
            <a:spLocks noGrp="1"/>
          </p:cNvSpPr>
          <p:nvPr>
            <p:ph type="ftr" sz="quarter" idx="11"/>
          </p:nvPr>
        </p:nvSpPr>
        <p:spPr/>
        <p:txBody>
          <a:bodyPr/>
          <a:lstStyle/>
          <a:p>
            <a:endParaRPr lang="en-GB" dirty="0"/>
          </a:p>
        </p:txBody>
      </p:sp>
      <p:sp>
        <p:nvSpPr>
          <p:cNvPr id="5" name="Pladsholder til slidenummer 4"/>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15822443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EBD4858-3149-45CE-A7BF-0594A400CFEA}" type="datetime1">
              <a:rPr lang="en-GB" smtClean="0"/>
              <a:pPr/>
              <a:t>15/06/2021</a:t>
            </a:fld>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091A926C-488A-4E3E-9C21-57CAA120E114}" type="slidenum">
              <a:rPr lang="en-GB" smtClean="0"/>
              <a:pPr/>
              <a:t>‹#›</a:t>
            </a:fld>
            <a:endParaRPr lang="en-GB" dirty="0"/>
          </a:p>
        </p:txBody>
      </p:sp>
    </p:spTree>
    <p:extLst>
      <p:ext uri="{BB962C8B-B14F-4D97-AF65-F5344CB8AC3E}">
        <p14:creationId xmlns:p14="http://schemas.microsoft.com/office/powerpoint/2010/main" val="2445838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image" Target="../media/image1.jpeg"/><Relationship Id="rId2" Type="http://schemas.openxmlformats.org/officeDocument/2006/relationships/slideLayout" Target="../slideLayouts/slideLayout131.xml"/><Relationship Id="rId16" Type="http://schemas.openxmlformats.org/officeDocument/2006/relationships/theme" Target="../theme/theme10.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image" Target="../media/image28.png"/><Relationship Id="rId3" Type="http://schemas.openxmlformats.org/officeDocument/2006/relationships/slideLayout" Target="../slideLayouts/slideLayout147.xml"/><Relationship Id="rId21" Type="http://schemas.openxmlformats.org/officeDocument/2006/relationships/slideLayout" Target="../slideLayouts/slideLayout16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image" Target="../media/image7.emf"/><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theme" Target="../theme/theme11.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2.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1.jpeg"/><Relationship Id="rId2" Type="http://schemas.openxmlformats.org/officeDocument/2006/relationships/slideLayout" Target="../slideLayouts/slideLayout38.xml"/><Relationship Id="rId16" Type="http://schemas.openxmlformats.org/officeDocument/2006/relationships/theme" Target="../theme/theme4.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image" Target="../media/image1.jpeg"/><Relationship Id="rId2" Type="http://schemas.openxmlformats.org/officeDocument/2006/relationships/slideLayout" Target="../slideLayouts/slideLayout53.xml"/><Relationship Id="rId16" Type="http://schemas.openxmlformats.org/officeDocument/2006/relationships/theme" Target="../theme/theme5.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6.jpe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image" Target="../media/image8.png"/><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image" Target="../media/image7.emf"/><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theme" Target="../theme/theme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image" Target="../media/image1.jpeg"/><Relationship Id="rId2" Type="http://schemas.openxmlformats.org/officeDocument/2006/relationships/slideLayout" Target="../slideLayouts/slideLayout103.xml"/><Relationship Id="rId16" Type="http://schemas.openxmlformats.org/officeDocument/2006/relationships/theme" Target="../theme/theme8.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6.jpe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CMEC_PP_header_hvid_tekst_sort.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
            <a:ext cx="91440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p:cNvSpPr>
            <a:spLocks noGrp="1"/>
          </p:cNvSpPr>
          <p:nvPr>
            <p:ph type="dt" sz="half" idx="2"/>
          </p:nvPr>
        </p:nvSpPr>
        <p:spPr>
          <a:xfrm>
            <a:off x="457200" y="6356352"/>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4" name="Footer Placeholder 4"/>
          <p:cNvSpPr>
            <a:spLocks noGrp="1"/>
          </p:cNvSpPr>
          <p:nvPr>
            <p:ph type="ftr" sz="quarter" idx="3"/>
          </p:nvPr>
        </p:nvSpPr>
        <p:spPr>
          <a:xfrm>
            <a:off x="3124200" y="6356352"/>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5"/>
          <p:cNvSpPr>
            <a:spLocks noGrp="1"/>
          </p:cNvSpPr>
          <p:nvPr>
            <p:ph type="sldNum" sz="quarter" idx="4"/>
          </p:nvPr>
        </p:nvSpPr>
        <p:spPr>
          <a:xfrm>
            <a:off x="6553200" y="6356352"/>
            <a:ext cx="2133600" cy="365125"/>
          </a:xfrm>
          <a:prstGeom prst="rect">
            <a:avLst/>
          </a:prstGeom>
        </p:spPr>
        <p:txBody>
          <a:bodyPr/>
          <a:lstStyle>
            <a:lvl1pPr fontAlgn="auto">
              <a:spcBef>
                <a:spcPts val="0"/>
              </a:spcBef>
              <a:spcAft>
                <a:spcPts val="0"/>
              </a:spcAft>
              <a:defRPr>
                <a:latin typeface="+mn-lt"/>
                <a:cs typeface="+mn-cs"/>
              </a:defRPr>
            </a:lvl1pPr>
          </a:lstStyle>
          <a:p>
            <a:pPr>
              <a:defRPr/>
            </a:pPr>
            <a:fld id="{DD0FF83A-9A2B-446F-8913-87A35A4E25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MEC_PP_header_hvid_tekst_sort.jpg"/>
          <p:cNvPicPr>
            <a:picLocks noChangeAspect="1"/>
          </p:cNvPicPr>
          <p:nvPr userDrawn="1"/>
        </p:nvPicPr>
        <p:blipFill>
          <a:blip r:embed="rId17"/>
          <a:srcRect/>
          <a:stretch>
            <a:fillRect/>
          </a:stretch>
        </p:blipFill>
        <p:spPr bwMode="auto">
          <a:xfrm>
            <a:off x="0" y="1"/>
            <a:ext cx="9144000" cy="828675"/>
          </a:xfrm>
          <a:prstGeom prst="rect">
            <a:avLst/>
          </a:prstGeom>
          <a:noFill/>
          <a:ln w="9525">
            <a:noFill/>
            <a:miter lim="800000"/>
            <a:headEnd/>
            <a:tailEnd/>
          </a:ln>
        </p:spPr>
      </p:pic>
    </p:spTree>
    <p:extLst>
      <p:ext uri="{BB962C8B-B14F-4D97-AF65-F5344CB8AC3E}">
        <p14:creationId xmlns:p14="http://schemas.microsoft.com/office/powerpoint/2010/main" val="440838464"/>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41726" y="620715"/>
            <a:ext cx="8259365" cy="865187"/>
          </a:xfrm>
          <a:prstGeom prst="rect">
            <a:avLst/>
          </a:prstGeom>
        </p:spPr>
        <p:txBody>
          <a:bodyPr vert="horz" lIns="0" tIns="0" rIns="0" bIns="0" rtlCol="0" anchor="t" anchorCtr="0">
            <a:noAutofit/>
          </a:bodyPr>
          <a:lstStyle/>
          <a:p>
            <a:r>
              <a:rPr lang="en-GB" dirty="0" err="1"/>
              <a:t>Klik</a:t>
            </a:r>
            <a:r>
              <a:rPr lang="en-GB" dirty="0"/>
              <a:t> for at </a:t>
            </a:r>
            <a:r>
              <a:rPr lang="en-GB" dirty="0" err="1"/>
              <a:t>redigere</a:t>
            </a:r>
            <a:r>
              <a:rPr lang="en-GB" dirty="0"/>
              <a:t> i master</a:t>
            </a:r>
          </a:p>
        </p:txBody>
      </p:sp>
      <p:sp>
        <p:nvSpPr>
          <p:cNvPr id="3" name="Pladsholder til tekst 2"/>
          <p:cNvSpPr>
            <a:spLocks noGrp="1"/>
          </p:cNvSpPr>
          <p:nvPr>
            <p:ph type="body" idx="1"/>
          </p:nvPr>
        </p:nvSpPr>
        <p:spPr>
          <a:xfrm>
            <a:off x="441723" y="1635126"/>
            <a:ext cx="8259366" cy="4675188"/>
          </a:xfrm>
          <a:prstGeom prst="rect">
            <a:avLst/>
          </a:prstGeom>
        </p:spPr>
        <p:txBody>
          <a:bodyPr vert="horz" lIns="0" tIns="0" rIns="0" bIns="0" rtlCol="0">
            <a:noAutofit/>
          </a:bodyPr>
          <a:lstStyle/>
          <a:p>
            <a:pPr lvl="0"/>
            <a:r>
              <a:rPr lang="en-GB" dirty="0" err="1"/>
              <a:t>Klik</a:t>
            </a:r>
            <a:r>
              <a:rPr lang="en-GB" dirty="0"/>
              <a:t> for at </a:t>
            </a:r>
            <a:r>
              <a:rPr lang="en-GB" dirty="0" err="1"/>
              <a:t>redigere</a:t>
            </a:r>
            <a:r>
              <a:rPr lang="en-GB" dirty="0"/>
              <a:t> i master</a:t>
            </a:r>
          </a:p>
          <a:p>
            <a:pPr lvl="1"/>
            <a:r>
              <a:rPr lang="en-GB" dirty="0" err="1"/>
              <a:t>Andet</a:t>
            </a:r>
            <a:r>
              <a:rPr lang="en-GB" dirty="0"/>
              <a:t> </a:t>
            </a:r>
            <a:r>
              <a:rPr lang="en-GB" dirty="0" err="1"/>
              <a:t>niveau</a:t>
            </a:r>
            <a:endParaRPr lang="en-GB" dirty="0"/>
          </a:p>
          <a:p>
            <a:pPr lvl="2"/>
            <a:r>
              <a:rPr lang="en-GB" dirty="0" err="1"/>
              <a:t>Tredje</a:t>
            </a:r>
            <a:r>
              <a:rPr lang="en-GB" dirty="0"/>
              <a:t> </a:t>
            </a:r>
            <a:r>
              <a:rPr lang="en-GB" dirty="0" err="1"/>
              <a:t>niveau</a:t>
            </a:r>
            <a:endParaRPr lang="en-GB" dirty="0"/>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p:txBody>
      </p:sp>
      <p:sp>
        <p:nvSpPr>
          <p:cNvPr id="7" name="Rectangle 19"/>
          <p:cNvSpPr/>
          <p:nvPr/>
        </p:nvSpPr>
        <p:spPr>
          <a:xfrm>
            <a:off x="0" y="3"/>
            <a:ext cx="9144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lIns="91429" tIns="45715" rIns="91429" bIns="45715" rtlCol="0" anchor="ctr"/>
          <a:lstStyle/>
          <a:p>
            <a:pPr algn="ctr" defTabSz="914296" fontAlgn="auto">
              <a:spcBef>
                <a:spcPts val="0"/>
              </a:spcBef>
              <a:spcAft>
                <a:spcPts val="0"/>
              </a:spcAft>
            </a:pPr>
            <a:endParaRPr lang="en-GB" dirty="0">
              <a:solidFill>
                <a:prstClr val="white"/>
              </a:solidFill>
            </a:endParaRPr>
          </a:p>
        </p:txBody>
      </p:sp>
      <p:pic>
        <p:nvPicPr>
          <p:cNvPr id="8" name="Picture 7"/>
          <p:cNvPicPr>
            <a:picLocks noChangeAspect="1"/>
          </p:cNvPicPr>
          <p:nvPr/>
        </p:nvPicPr>
        <p:blipFill rotWithShape="1">
          <a:blip r:embed="rId25"/>
          <a:srcRect l="12043" t="11448" r="17199" b="13844"/>
          <a:stretch/>
        </p:blipFill>
        <p:spPr>
          <a:xfrm>
            <a:off x="251653" y="63579"/>
            <a:ext cx="124887" cy="211296"/>
          </a:xfrm>
          <a:prstGeom prst="rect">
            <a:avLst/>
          </a:prstGeom>
        </p:spPr>
      </p:pic>
      <p:pic>
        <p:nvPicPr>
          <p:cNvPr id="9" name="Picture 2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16023" y="96470"/>
            <a:ext cx="1759981" cy="159521"/>
          </a:xfrm>
          <a:prstGeom prst="rect">
            <a:avLst/>
          </a:prstGeom>
        </p:spPr>
      </p:pic>
      <p:sp>
        <p:nvSpPr>
          <p:cNvPr id="5" name="Pladsholder til sidefod 4"/>
          <p:cNvSpPr>
            <a:spLocks noGrp="1"/>
          </p:cNvSpPr>
          <p:nvPr>
            <p:ph type="ftr" sz="quarter" idx="3"/>
          </p:nvPr>
        </p:nvSpPr>
        <p:spPr>
          <a:xfrm>
            <a:off x="2427371" y="85750"/>
            <a:ext cx="5235871" cy="176797"/>
          </a:xfrm>
          <a:prstGeom prst="rect">
            <a:avLst/>
          </a:prstGeom>
        </p:spPr>
        <p:txBody>
          <a:bodyPr vert="horz" lIns="0" tIns="0" rIns="0" bIns="0" rtlCol="0" anchor="b" anchorCtr="0"/>
          <a:lstStyle>
            <a:lvl1pPr algn="r">
              <a:defRPr sz="1100">
                <a:solidFill>
                  <a:srgbClr val="333333"/>
                </a:solidFill>
              </a:defRPr>
            </a:lvl1pPr>
          </a:lstStyle>
          <a:p>
            <a:pPr defTabSz="914296" fontAlgn="auto">
              <a:spcBef>
                <a:spcPts val="0"/>
              </a:spcBef>
              <a:spcAft>
                <a:spcPts val="0"/>
              </a:spcAft>
            </a:pPr>
            <a:endParaRPr lang="en-GB" dirty="0">
              <a:latin typeface="Microsoft New Tai Lue"/>
            </a:endParaRPr>
          </a:p>
        </p:txBody>
      </p:sp>
      <p:sp>
        <p:nvSpPr>
          <p:cNvPr id="6" name="Pladsholder til slidenummer 5"/>
          <p:cNvSpPr>
            <a:spLocks noGrp="1"/>
          </p:cNvSpPr>
          <p:nvPr>
            <p:ph type="sldNum" sz="quarter" idx="4"/>
          </p:nvPr>
        </p:nvSpPr>
        <p:spPr>
          <a:xfrm>
            <a:off x="8414771" y="85750"/>
            <a:ext cx="286319" cy="176797"/>
          </a:xfrm>
          <a:prstGeom prst="rect">
            <a:avLst/>
          </a:prstGeom>
        </p:spPr>
        <p:txBody>
          <a:bodyPr vert="horz" lIns="0" tIns="0" rIns="0" bIns="0" rtlCol="0" anchor="b" anchorCtr="0"/>
          <a:lstStyle>
            <a:lvl1pPr algn="r">
              <a:defRPr sz="1100">
                <a:solidFill>
                  <a:srgbClr val="333333"/>
                </a:solidFill>
              </a:defRPr>
            </a:lvl1pPr>
          </a:lstStyle>
          <a:p>
            <a:pPr defTabSz="914296" fontAlgn="auto">
              <a:spcBef>
                <a:spcPts val="0"/>
              </a:spcBef>
              <a:spcAft>
                <a:spcPts val="0"/>
              </a:spcAft>
            </a:pPr>
            <a:fld id="{091A926C-488A-4E3E-9C21-57CAA120E114}" type="slidenum">
              <a:rPr lang="en-GB" smtClean="0">
                <a:latin typeface="Microsoft New Tai Lue"/>
              </a:rPr>
              <a:pPr defTabSz="914296" fontAlgn="auto">
                <a:spcBef>
                  <a:spcPts val="0"/>
                </a:spcBef>
                <a:spcAft>
                  <a:spcPts val="0"/>
                </a:spcAft>
              </a:pPr>
              <a:t>‹#›</a:t>
            </a:fld>
            <a:endParaRPr lang="en-GB" dirty="0">
              <a:latin typeface="Microsoft New Tai Lue"/>
            </a:endParaRPr>
          </a:p>
        </p:txBody>
      </p:sp>
      <p:sp>
        <p:nvSpPr>
          <p:cNvPr id="4" name="Pladsholder til dato 3"/>
          <p:cNvSpPr>
            <a:spLocks noGrp="1"/>
          </p:cNvSpPr>
          <p:nvPr>
            <p:ph type="dt" sz="half" idx="2"/>
          </p:nvPr>
        </p:nvSpPr>
        <p:spPr>
          <a:xfrm>
            <a:off x="7746834" y="85750"/>
            <a:ext cx="611232" cy="176797"/>
          </a:xfrm>
          <a:prstGeom prst="rect">
            <a:avLst/>
          </a:prstGeom>
        </p:spPr>
        <p:txBody>
          <a:bodyPr vert="horz" lIns="0" tIns="0" rIns="0" bIns="0" rtlCol="0" anchor="b" anchorCtr="0"/>
          <a:lstStyle>
            <a:lvl1pPr algn="r">
              <a:defRPr sz="1100">
                <a:solidFill>
                  <a:srgbClr val="333333"/>
                </a:solidFill>
              </a:defRPr>
            </a:lvl1pPr>
          </a:lstStyle>
          <a:p>
            <a:pPr defTabSz="914296" fontAlgn="auto">
              <a:spcBef>
                <a:spcPts val="0"/>
              </a:spcBef>
              <a:spcAft>
                <a:spcPts val="0"/>
              </a:spcAft>
            </a:pPr>
            <a:fld id="{4276E65D-4FB3-40ED-B65A-20F69F4A226A}" type="datetime1">
              <a:rPr lang="en-GB" smtClean="0">
                <a:latin typeface="Microsoft New Tai Lue"/>
              </a:rPr>
              <a:pPr defTabSz="914296" fontAlgn="auto">
                <a:spcBef>
                  <a:spcPts val="0"/>
                </a:spcBef>
                <a:spcAft>
                  <a:spcPts val="0"/>
                </a:spcAft>
              </a:pPr>
              <a:t>15/06/2021</a:t>
            </a:fld>
            <a:endParaRPr lang="en-GB" dirty="0">
              <a:latin typeface="Microsoft New Tai Lue"/>
            </a:endParaRPr>
          </a:p>
        </p:txBody>
      </p:sp>
    </p:spTree>
    <p:extLst>
      <p:ext uri="{BB962C8B-B14F-4D97-AF65-F5344CB8AC3E}">
        <p14:creationId xmlns:p14="http://schemas.microsoft.com/office/powerpoint/2010/main" val="3511788808"/>
      </p:ext>
    </p:extLst>
  </p:cSld>
  <p:clrMap bg1="lt1" tx1="dk1" bg2="lt2" tx2="dk2" accent1="accent1" accent2="accent2" accent3="accent3" accent4="accent4" accent5="accent5" accent6="accent6" hlink="hlink" folHlink="folHlink"/>
  <p:sldLayoutIdLst>
    <p:sldLayoutId id="2147484044" r:id="rId1"/>
    <p:sldLayoutId id="2147484045" r:id="rId2"/>
    <p:sldLayoutId id="2147484046" r:id="rId3"/>
    <p:sldLayoutId id="2147484047" r:id="rId4"/>
    <p:sldLayoutId id="2147484048" r:id="rId5"/>
    <p:sldLayoutId id="2147484049" r:id="rId6"/>
    <p:sldLayoutId id="2147484050" r:id="rId7"/>
    <p:sldLayoutId id="2147484051" r:id="rId8"/>
    <p:sldLayoutId id="2147484052" r:id="rId9"/>
    <p:sldLayoutId id="2147484053" r:id="rId10"/>
    <p:sldLayoutId id="2147484054" r:id="rId11"/>
    <p:sldLayoutId id="2147484055" r:id="rId12"/>
    <p:sldLayoutId id="2147484056" r:id="rId13"/>
    <p:sldLayoutId id="2147484057" r:id="rId14"/>
    <p:sldLayoutId id="2147484058" r:id="rId15"/>
    <p:sldLayoutId id="2147484059" r:id="rId16"/>
    <p:sldLayoutId id="2147484060" r:id="rId17"/>
    <p:sldLayoutId id="2147484061" r:id="rId18"/>
    <p:sldLayoutId id="2147484062" r:id="rId19"/>
    <p:sldLayoutId id="2147484063" r:id="rId20"/>
    <p:sldLayoutId id="2147484064" r:id="rId21"/>
    <p:sldLayoutId id="2147484065" r:id="rId22"/>
    <p:sldLayoutId id="2147484066" r:id="rId23"/>
  </p:sldLayoutIdLst>
  <p:hf hdr="0" ftr="0"/>
  <p:txStyles>
    <p:titleStyle>
      <a:lvl1pPr algn="l" defTabSz="914296" rtl="0" eaLnBrk="1" latinLnBrk="0" hangingPunct="1">
        <a:lnSpc>
          <a:spcPct val="100000"/>
        </a:lnSpc>
        <a:spcBef>
          <a:spcPct val="0"/>
        </a:spcBef>
        <a:buNone/>
        <a:defRPr sz="3100" kern="1200" spc="60" baseline="0">
          <a:solidFill>
            <a:schemeClr val="accent1"/>
          </a:solidFill>
          <a:latin typeface="+mj-lt"/>
          <a:ea typeface="+mj-ea"/>
          <a:cs typeface="+mj-cs"/>
        </a:defRPr>
      </a:lvl1pPr>
    </p:titleStyle>
    <p:bodyStyle>
      <a:lvl1pPr marL="361909" indent="-361909" algn="l" defTabSz="914296" rtl="0" eaLnBrk="1" latinLnBrk="0" hangingPunct="1">
        <a:lnSpc>
          <a:spcPct val="100000"/>
        </a:lnSpc>
        <a:spcBef>
          <a:spcPts val="1000"/>
        </a:spcBef>
        <a:buFont typeface="Arial" panose="020B0604020202020204" pitchFamily="34" charset="0"/>
        <a:buChar char="•"/>
        <a:defRPr lang="da-DK" sz="2300" kern="1200" spc="60" baseline="0" dirty="0" smtClean="0">
          <a:solidFill>
            <a:schemeClr val="tx1"/>
          </a:solidFill>
          <a:latin typeface="+mn-lt"/>
          <a:ea typeface="+mn-ea"/>
          <a:cs typeface="+mn-cs"/>
        </a:defRPr>
      </a:lvl1pPr>
      <a:lvl2pPr marL="719056" marR="0" indent="-358734" algn="l" defTabSz="914296" rtl="0" eaLnBrk="1" fontAlgn="auto" latinLnBrk="0" hangingPunct="1">
        <a:lnSpc>
          <a:spcPct val="100000"/>
        </a:lnSpc>
        <a:spcBef>
          <a:spcPts val="500"/>
        </a:spcBef>
        <a:spcAft>
          <a:spcPts val="0"/>
        </a:spcAft>
        <a:buClrTx/>
        <a:buSzTx/>
        <a:buFont typeface="Arial" panose="020B0604020202020204" pitchFamily="34" charset="0"/>
        <a:buChar char="•"/>
        <a:tabLst/>
        <a:defRPr lang="da-DK" sz="2000" kern="1200" spc="60" baseline="0" dirty="0" smtClean="0">
          <a:solidFill>
            <a:schemeClr val="tx1"/>
          </a:solidFill>
          <a:latin typeface="+mn-lt"/>
          <a:ea typeface="+mn-ea"/>
          <a:cs typeface="+mn-cs"/>
        </a:defRPr>
      </a:lvl2pPr>
      <a:lvl3pPr marL="1073027" indent="-353973" algn="l" defTabSz="914296" rtl="0" eaLnBrk="1" latinLnBrk="0" hangingPunct="1">
        <a:lnSpc>
          <a:spcPct val="90000"/>
        </a:lnSpc>
        <a:spcBef>
          <a:spcPts val="500"/>
        </a:spcBef>
        <a:buFont typeface="Arial" panose="020B0604020202020204" pitchFamily="34" charset="0"/>
        <a:buChar char="•"/>
        <a:defRPr lang="da-DK" sz="1800" kern="1200" baseline="0" dirty="0" smtClean="0">
          <a:solidFill>
            <a:schemeClr val="tx1"/>
          </a:solidFill>
          <a:latin typeface="+mn-lt"/>
          <a:ea typeface="+mn-ea"/>
          <a:cs typeface="+mn-cs"/>
        </a:defRPr>
      </a:lvl3pPr>
      <a:lvl4pPr marL="719056" indent="353973" algn="l" defTabSz="914296"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4pPr>
      <a:lvl5pPr marL="719056" indent="353973" algn="l" defTabSz="914296" rtl="0" eaLnBrk="1" latinLnBrk="0" hangingPunct="1">
        <a:lnSpc>
          <a:spcPct val="100000"/>
        </a:lnSpc>
        <a:spcBef>
          <a:spcPts val="500"/>
        </a:spcBef>
        <a:buFont typeface="Arial" panose="020B0604020202020204" pitchFamily="34" charset="0"/>
        <a:buChar char="•"/>
        <a:defRPr lang="da-DK" sz="1800" kern="1200" spc="60" baseline="0" dirty="0" smtClean="0">
          <a:solidFill>
            <a:schemeClr val="tx1"/>
          </a:solidFill>
          <a:latin typeface="+mn-lt"/>
          <a:ea typeface="+mn-ea"/>
          <a:cs typeface="+mn-cs"/>
        </a:defRPr>
      </a:lvl5pPr>
      <a:lvl6pPr marL="719056" indent="353973" algn="l" defTabSz="914296"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6pPr>
      <a:lvl7pPr marL="719056" indent="353973" algn="l" defTabSz="914296"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7pPr>
      <a:lvl8pPr marL="719056" indent="353973" algn="l" defTabSz="914296"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8pPr>
      <a:lvl9pPr marL="719056" indent="353973" algn="l" defTabSz="914296" rtl="0" eaLnBrk="1" latinLnBrk="0" hangingPunct="1">
        <a:lnSpc>
          <a:spcPct val="90000"/>
        </a:lnSpc>
        <a:spcBef>
          <a:spcPts val="500"/>
        </a:spcBef>
        <a:buFont typeface="Arial" panose="020B0604020202020204" pitchFamily="34" charset="0"/>
        <a:buChar char="•"/>
        <a:defRPr lang="da-DK" sz="1800" kern="1200" dirty="0" smtClean="0">
          <a:solidFill>
            <a:schemeClr val="tx1"/>
          </a:solidFill>
          <a:latin typeface="+mn-lt"/>
          <a:ea typeface="+mn-ea"/>
          <a:cs typeface="+mn-cs"/>
        </a:defRPr>
      </a:lvl9pPr>
    </p:bodyStyle>
    <p:otherStyle>
      <a:defPPr>
        <a:defRPr lang="da-DK"/>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userDrawn="1">
          <p15:clr>
            <a:srgbClr val="F26B43"/>
          </p15:clr>
        </p15:guide>
        <p15:guide id="2" pos="7307" userDrawn="1">
          <p15:clr>
            <a:srgbClr val="F26B43"/>
          </p15:clr>
        </p15:guide>
        <p15:guide id="3" orient="horz" pos="391" userDrawn="1">
          <p15:clr>
            <a:srgbClr val="F26B43"/>
          </p15:clr>
        </p15:guide>
        <p15:guide id="4" orient="horz" pos="935" userDrawn="1">
          <p15:clr>
            <a:srgbClr val="F26B43"/>
          </p15:clr>
        </p15:guide>
        <p15:guide id="5" pos="371" userDrawn="1">
          <p15:clr>
            <a:srgbClr val="F26B43"/>
          </p15:clr>
        </p15:guide>
        <p15:guide id="6" pos="7308" userDrawn="1">
          <p15:clr>
            <a:srgbClr val="F26B43"/>
          </p15:clr>
        </p15:guide>
        <p15:guide id="7" orient="horz" pos="1026" userDrawn="1">
          <p15:clr>
            <a:srgbClr val="F26B43"/>
          </p15:clr>
        </p15:guide>
        <p15:guide id="8" orient="horz" pos="397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3" tIns="45716" rIns="91433" bIns="45716" rtlCol="0" anchor="ctr">
            <a:normAutofit/>
          </a:bodyPr>
          <a:lstStyle/>
          <a:p>
            <a:r>
              <a:rPr lang="en-US"/>
              <a:t>Click to edit Master title style</a:t>
            </a:r>
            <a:endParaRPr lang="da-DK"/>
          </a:p>
        </p:txBody>
      </p:sp>
      <p:sp>
        <p:nvSpPr>
          <p:cNvPr id="3" name="Text Placeholder 2"/>
          <p:cNvSpPr>
            <a:spLocks noGrp="1"/>
          </p:cNvSpPr>
          <p:nvPr>
            <p:ph type="body" idx="1"/>
          </p:nvPr>
        </p:nvSpPr>
        <p:spPr>
          <a:xfrm>
            <a:off x="457200" y="1600200"/>
            <a:ext cx="8229600" cy="4525963"/>
          </a:xfrm>
          <a:prstGeom prst="rect">
            <a:avLst/>
          </a:prstGeom>
        </p:spPr>
        <p:txBody>
          <a:bodyPr vert="horz" lIns="91433" tIns="45716" rIns="91433"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2"/>
          </p:nvPr>
        </p:nvSpPr>
        <p:spPr>
          <a:xfrm>
            <a:off x="457200" y="6356353"/>
            <a:ext cx="2133600" cy="365125"/>
          </a:xfrm>
          <a:prstGeom prst="rect">
            <a:avLst/>
          </a:prstGeom>
        </p:spPr>
        <p:txBody>
          <a:bodyPr vert="horz" lIns="91433" tIns="45716" rIns="91433" bIns="45716" rtlCol="0" anchor="ctr"/>
          <a:lstStyle>
            <a:lvl1pPr algn="l">
              <a:defRPr sz="1200">
                <a:solidFill>
                  <a:schemeClr val="tx1">
                    <a:tint val="75000"/>
                  </a:schemeClr>
                </a:solidFill>
              </a:defRPr>
            </a:lvl1pPr>
          </a:lstStyle>
          <a:p>
            <a:fld id="{1C4688F2-9FD3-4ED1-A976-13E1FE4C0B80}" type="datetimeFigureOut">
              <a:rPr lang="da-DK" smtClean="0">
                <a:solidFill>
                  <a:prstClr val="black">
                    <a:tint val="75000"/>
                  </a:prstClr>
                </a:solidFill>
              </a:rPr>
              <a:pPr/>
              <a:t>15-06-2021</a:t>
            </a:fld>
            <a:endParaRPr lang="da-DK">
              <a:solidFill>
                <a:prstClr val="black">
                  <a:tint val="75000"/>
                </a:prstClr>
              </a:solidFill>
            </a:endParaRPr>
          </a:p>
        </p:txBody>
      </p:sp>
      <p:sp>
        <p:nvSpPr>
          <p:cNvPr id="5" name="Footer Placeholder 4"/>
          <p:cNvSpPr>
            <a:spLocks noGrp="1"/>
          </p:cNvSpPr>
          <p:nvPr>
            <p:ph type="ftr" sz="quarter" idx="3"/>
          </p:nvPr>
        </p:nvSpPr>
        <p:spPr>
          <a:xfrm>
            <a:off x="3124200" y="6356353"/>
            <a:ext cx="2895600" cy="365125"/>
          </a:xfrm>
          <a:prstGeom prst="rect">
            <a:avLst/>
          </a:prstGeom>
        </p:spPr>
        <p:txBody>
          <a:bodyPr vert="horz" lIns="91433" tIns="45716" rIns="91433" bIns="45716" rtlCol="0" anchor="ctr"/>
          <a:lstStyle>
            <a:lvl1pPr algn="ctr">
              <a:defRPr sz="1200">
                <a:solidFill>
                  <a:schemeClr val="tx1">
                    <a:tint val="75000"/>
                  </a:schemeClr>
                </a:solidFill>
              </a:defRPr>
            </a:lvl1pPr>
          </a:lstStyle>
          <a:p>
            <a:endParaRPr lang="da-DK">
              <a:solidFill>
                <a:prstClr val="black">
                  <a:tint val="75000"/>
                </a:prstClr>
              </a:solidFill>
            </a:endParaRPr>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33" tIns="45716" rIns="91433" bIns="45716" rtlCol="0" anchor="ctr"/>
          <a:lstStyle>
            <a:lvl1pPr algn="r">
              <a:defRPr sz="1200">
                <a:solidFill>
                  <a:schemeClr val="tx1">
                    <a:tint val="75000"/>
                  </a:schemeClr>
                </a:solidFill>
              </a:defRPr>
            </a:lvl1pPr>
          </a:lstStyle>
          <a:p>
            <a:fld id="{F994E71D-6E15-4B50-B21A-CDB78D62F3BF}" type="slidenum">
              <a:rPr lang="da-DK" smtClean="0">
                <a:solidFill>
                  <a:prstClr val="black">
                    <a:tint val="75000"/>
                  </a:prstClr>
                </a:solidFill>
              </a:rPr>
              <a:pPr/>
              <a:t>‹#›</a:t>
            </a:fld>
            <a:endParaRPr lang="da-DK">
              <a:solidFill>
                <a:prstClr val="black">
                  <a:tint val="75000"/>
                </a:prstClr>
              </a:solidFill>
            </a:endParaRPr>
          </a:p>
        </p:txBody>
      </p:sp>
    </p:spTree>
    <p:extLst>
      <p:ext uri="{BB962C8B-B14F-4D97-AF65-F5344CB8AC3E}">
        <p14:creationId xmlns:p14="http://schemas.microsoft.com/office/powerpoint/2010/main" val="2560367546"/>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914328" rtl="0" eaLnBrk="1" latinLnBrk="0" hangingPunct="1">
        <a:spcBef>
          <a:spcPct val="0"/>
        </a:spcBef>
        <a:buNone/>
        <a:defRPr sz="4400" kern="1200">
          <a:solidFill>
            <a:schemeClr val="tx1"/>
          </a:solidFill>
          <a:latin typeface="+mj-lt"/>
          <a:ea typeface="+mj-ea"/>
          <a:cs typeface="+mj-cs"/>
        </a:defRPr>
      </a:lvl1pPr>
    </p:titleStyle>
    <p:bodyStyle>
      <a:lvl1pPr marL="342874" indent="-342874" algn="l" defTabSz="91432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90" indent="-285726" algn="l" defTabSz="91432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09" indent="-228581" algn="l" defTabSz="91432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72" indent="-228581" algn="l" defTabSz="9143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34" indent="-228581" algn="l" defTabSz="9143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98" indent="-228581" algn="l" defTabSz="9143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62" indent="-228581" algn="l" defTabSz="9143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26" indent="-228581" algn="l" defTabSz="9143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88" indent="-228581" algn="l" defTabSz="9143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328" rtl="0" eaLnBrk="1" latinLnBrk="0" hangingPunct="1">
        <a:defRPr sz="1800" kern="1200">
          <a:solidFill>
            <a:schemeClr val="tx1"/>
          </a:solidFill>
          <a:latin typeface="+mn-lt"/>
          <a:ea typeface="+mn-ea"/>
          <a:cs typeface="+mn-cs"/>
        </a:defRPr>
      </a:lvl1pPr>
      <a:lvl2pPr marL="457164" algn="l" defTabSz="914328" rtl="0" eaLnBrk="1" latinLnBrk="0" hangingPunct="1">
        <a:defRPr sz="1800" kern="1200">
          <a:solidFill>
            <a:schemeClr val="tx1"/>
          </a:solidFill>
          <a:latin typeface="+mn-lt"/>
          <a:ea typeface="+mn-ea"/>
          <a:cs typeface="+mn-cs"/>
        </a:defRPr>
      </a:lvl2pPr>
      <a:lvl3pPr marL="914328" algn="l" defTabSz="914328" rtl="0" eaLnBrk="1" latinLnBrk="0" hangingPunct="1">
        <a:defRPr sz="1800" kern="1200">
          <a:solidFill>
            <a:schemeClr val="tx1"/>
          </a:solidFill>
          <a:latin typeface="+mn-lt"/>
          <a:ea typeface="+mn-ea"/>
          <a:cs typeface="+mn-cs"/>
        </a:defRPr>
      </a:lvl3pPr>
      <a:lvl4pPr marL="1371490" algn="l" defTabSz="914328" rtl="0" eaLnBrk="1" latinLnBrk="0" hangingPunct="1">
        <a:defRPr sz="1800" kern="1200">
          <a:solidFill>
            <a:schemeClr val="tx1"/>
          </a:solidFill>
          <a:latin typeface="+mn-lt"/>
          <a:ea typeface="+mn-ea"/>
          <a:cs typeface="+mn-cs"/>
        </a:defRPr>
      </a:lvl4pPr>
      <a:lvl5pPr marL="1828654" algn="l" defTabSz="914328" rtl="0" eaLnBrk="1" latinLnBrk="0" hangingPunct="1">
        <a:defRPr sz="1800" kern="1200">
          <a:solidFill>
            <a:schemeClr val="tx1"/>
          </a:solidFill>
          <a:latin typeface="+mn-lt"/>
          <a:ea typeface="+mn-ea"/>
          <a:cs typeface="+mn-cs"/>
        </a:defRPr>
      </a:lvl5pPr>
      <a:lvl6pPr marL="2285818" algn="l" defTabSz="914328" rtl="0" eaLnBrk="1" latinLnBrk="0" hangingPunct="1">
        <a:defRPr sz="1800" kern="1200">
          <a:solidFill>
            <a:schemeClr val="tx1"/>
          </a:solidFill>
          <a:latin typeface="+mn-lt"/>
          <a:ea typeface="+mn-ea"/>
          <a:cs typeface="+mn-cs"/>
        </a:defRPr>
      </a:lvl6pPr>
      <a:lvl7pPr marL="2742982" algn="l" defTabSz="914328" rtl="0" eaLnBrk="1" latinLnBrk="0" hangingPunct="1">
        <a:defRPr sz="1800" kern="1200">
          <a:solidFill>
            <a:schemeClr val="tx1"/>
          </a:solidFill>
          <a:latin typeface="+mn-lt"/>
          <a:ea typeface="+mn-ea"/>
          <a:cs typeface="+mn-cs"/>
        </a:defRPr>
      </a:lvl7pPr>
      <a:lvl8pPr marL="3200144" algn="l" defTabSz="914328" rtl="0" eaLnBrk="1" latinLnBrk="0" hangingPunct="1">
        <a:defRPr sz="1800" kern="1200">
          <a:solidFill>
            <a:schemeClr val="tx1"/>
          </a:solidFill>
          <a:latin typeface="+mn-lt"/>
          <a:ea typeface="+mn-ea"/>
          <a:cs typeface="+mn-cs"/>
        </a:defRPr>
      </a:lvl8pPr>
      <a:lvl9pPr marL="3657307" algn="l" defTabSz="91432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CMEC_PP_header_hvid_tekst_sort.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1"/>
            <a:ext cx="91440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3" tIns="45716" rIns="91433" bIns="45716" rtlCol="0" anchor="ctr">
            <a:normAutofit/>
          </a:bodyPr>
          <a:lstStyle/>
          <a:p>
            <a:r>
              <a:rPr lang="en-US"/>
              <a:t>Click to edit Master title style</a:t>
            </a:r>
            <a:endParaRPr lang="da-DK"/>
          </a:p>
        </p:txBody>
      </p:sp>
      <p:sp>
        <p:nvSpPr>
          <p:cNvPr id="3" name="Text Placeholder 2"/>
          <p:cNvSpPr>
            <a:spLocks noGrp="1"/>
          </p:cNvSpPr>
          <p:nvPr>
            <p:ph type="body" idx="1"/>
          </p:nvPr>
        </p:nvSpPr>
        <p:spPr>
          <a:xfrm>
            <a:off x="457200" y="1600202"/>
            <a:ext cx="8229600" cy="4525963"/>
          </a:xfrm>
          <a:prstGeom prst="rect">
            <a:avLst/>
          </a:prstGeom>
        </p:spPr>
        <p:txBody>
          <a:bodyPr vert="horz" lIns="91433" tIns="45716" rIns="91433"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p:cNvSpPr>
            <a:spLocks noGrp="1"/>
          </p:cNvSpPr>
          <p:nvPr>
            <p:ph type="dt" sz="half" idx="2"/>
          </p:nvPr>
        </p:nvSpPr>
        <p:spPr>
          <a:xfrm>
            <a:off x="457200" y="6356355"/>
            <a:ext cx="2133600" cy="365125"/>
          </a:xfrm>
          <a:prstGeom prst="rect">
            <a:avLst/>
          </a:prstGeom>
        </p:spPr>
        <p:txBody>
          <a:bodyPr vert="horz" lIns="91433" tIns="45716" rIns="91433" bIns="45716" rtlCol="0" anchor="ctr"/>
          <a:lstStyle>
            <a:lvl1pPr algn="l">
              <a:defRPr sz="1200">
                <a:solidFill>
                  <a:schemeClr val="tx1">
                    <a:tint val="75000"/>
                  </a:schemeClr>
                </a:solidFill>
              </a:defRPr>
            </a:lvl1pPr>
          </a:lstStyle>
          <a:p>
            <a:pPr defTabSz="914328" fontAlgn="auto">
              <a:spcBef>
                <a:spcPts val="0"/>
              </a:spcBef>
              <a:spcAft>
                <a:spcPts val="0"/>
              </a:spcAft>
            </a:pPr>
            <a:fld id="{1C4688F2-9FD3-4ED1-A976-13E1FE4C0B80}" type="datetimeFigureOut">
              <a:rPr lang="da-DK" smtClean="0">
                <a:solidFill>
                  <a:prstClr val="black">
                    <a:tint val="75000"/>
                  </a:prstClr>
                </a:solidFill>
                <a:latin typeface="Calibri"/>
              </a:rPr>
              <a:pPr defTabSz="914328" fontAlgn="auto">
                <a:spcBef>
                  <a:spcPts val="0"/>
                </a:spcBef>
                <a:spcAft>
                  <a:spcPts val="0"/>
                </a:spcAft>
              </a:pPr>
              <a:t>15-06-2021</a:t>
            </a:fld>
            <a:endParaRPr lang="da-DK">
              <a:solidFill>
                <a:prstClr val="black">
                  <a:tint val="75000"/>
                </a:prstClr>
              </a:solidFill>
              <a:latin typeface="Calibri"/>
            </a:endParaRPr>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433" tIns="45716" rIns="91433" bIns="45716" rtlCol="0" anchor="ctr"/>
          <a:lstStyle>
            <a:lvl1pPr algn="ctr">
              <a:defRPr sz="1200">
                <a:solidFill>
                  <a:schemeClr val="tx1">
                    <a:tint val="75000"/>
                  </a:schemeClr>
                </a:solidFill>
              </a:defRPr>
            </a:lvl1pPr>
          </a:lstStyle>
          <a:p>
            <a:pPr defTabSz="914328" fontAlgn="auto">
              <a:spcBef>
                <a:spcPts val="0"/>
              </a:spcBef>
              <a:spcAft>
                <a:spcPts val="0"/>
              </a:spcAft>
            </a:pPr>
            <a:endParaRPr lang="da-DK">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lIns="91433" tIns="45716" rIns="91433" bIns="45716" rtlCol="0" anchor="ctr"/>
          <a:lstStyle>
            <a:lvl1pPr algn="r">
              <a:defRPr sz="1200">
                <a:solidFill>
                  <a:schemeClr val="tx1">
                    <a:tint val="75000"/>
                  </a:schemeClr>
                </a:solidFill>
              </a:defRPr>
            </a:lvl1pPr>
          </a:lstStyle>
          <a:p>
            <a:pPr defTabSz="914328" fontAlgn="auto">
              <a:spcBef>
                <a:spcPts val="0"/>
              </a:spcBef>
              <a:spcAft>
                <a:spcPts val="0"/>
              </a:spcAft>
            </a:pPr>
            <a:fld id="{F994E71D-6E15-4B50-B21A-CDB78D62F3BF}" type="slidenum">
              <a:rPr lang="da-DK" smtClean="0">
                <a:solidFill>
                  <a:prstClr val="black">
                    <a:tint val="75000"/>
                  </a:prstClr>
                </a:solidFill>
                <a:latin typeface="Calibri"/>
              </a:rPr>
              <a:pPr defTabSz="914328" fontAlgn="auto">
                <a:spcBef>
                  <a:spcPts val="0"/>
                </a:spcBef>
                <a:spcAft>
                  <a:spcPts val="0"/>
                </a:spcAft>
              </a:pPr>
              <a:t>‹#›</a:t>
            </a:fld>
            <a:endParaRPr lang="da-DK">
              <a:solidFill>
                <a:prstClr val="black">
                  <a:tint val="75000"/>
                </a:prstClr>
              </a:solidFill>
              <a:latin typeface="Calibri"/>
            </a:endParaRPr>
          </a:p>
        </p:txBody>
      </p:sp>
    </p:spTree>
    <p:extLst>
      <p:ext uri="{BB962C8B-B14F-4D97-AF65-F5344CB8AC3E}">
        <p14:creationId xmlns:p14="http://schemas.microsoft.com/office/powerpoint/2010/main" val="3581034881"/>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ctr" defTabSz="914328" rtl="0" eaLnBrk="1" latinLnBrk="0" hangingPunct="1">
        <a:spcBef>
          <a:spcPct val="0"/>
        </a:spcBef>
        <a:buNone/>
        <a:defRPr sz="4400" kern="1200">
          <a:solidFill>
            <a:schemeClr val="tx1"/>
          </a:solidFill>
          <a:latin typeface="+mj-lt"/>
          <a:ea typeface="+mj-ea"/>
          <a:cs typeface="+mj-cs"/>
        </a:defRPr>
      </a:lvl1pPr>
    </p:titleStyle>
    <p:bodyStyle>
      <a:lvl1pPr marL="342874" indent="-342874" algn="l" defTabSz="91432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90" indent="-285726" algn="l" defTabSz="91432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09" indent="-228581" algn="l" defTabSz="91432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72" indent="-228581" algn="l" defTabSz="9143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34" indent="-228581" algn="l" defTabSz="9143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98" indent="-228581" algn="l" defTabSz="9143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62" indent="-228581" algn="l" defTabSz="9143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26" indent="-228581" algn="l" defTabSz="9143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88" indent="-228581" algn="l" defTabSz="9143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a-DK"/>
      </a:defPPr>
      <a:lvl1pPr marL="0" algn="l" defTabSz="914328" rtl="0" eaLnBrk="1" latinLnBrk="0" hangingPunct="1">
        <a:defRPr sz="1800" kern="1200">
          <a:solidFill>
            <a:schemeClr val="tx1"/>
          </a:solidFill>
          <a:latin typeface="+mn-lt"/>
          <a:ea typeface="+mn-ea"/>
          <a:cs typeface="+mn-cs"/>
        </a:defRPr>
      </a:lvl1pPr>
      <a:lvl2pPr marL="457164" algn="l" defTabSz="914328" rtl="0" eaLnBrk="1" latinLnBrk="0" hangingPunct="1">
        <a:defRPr sz="1800" kern="1200">
          <a:solidFill>
            <a:schemeClr val="tx1"/>
          </a:solidFill>
          <a:latin typeface="+mn-lt"/>
          <a:ea typeface="+mn-ea"/>
          <a:cs typeface="+mn-cs"/>
        </a:defRPr>
      </a:lvl2pPr>
      <a:lvl3pPr marL="914328" algn="l" defTabSz="914328" rtl="0" eaLnBrk="1" latinLnBrk="0" hangingPunct="1">
        <a:defRPr sz="1800" kern="1200">
          <a:solidFill>
            <a:schemeClr val="tx1"/>
          </a:solidFill>
          <a:latin typeface="+mn-lt"/>
          <a:ea typeface="+mn-ea"/>
          <a:cs typeface="+mn-cs"/>
        </a:defRPr>
      </a:lvl3pPr>
      <a:lvl4pPr marL="1371490" algn="l" defTabSz="914328" rtl="0" eaLnBrk="1" latinLnBrk="0" hangingPunct="1">
        <a:defRPr sz="1800" kern="1200">
          <a:solidFill>
            <a:schemeClr val="tx1"/>
          </a:solidFill>
          <a:latin typeface="+mn-lt"/>
          <a:ea typeface="+mn-ea"/>
          <a:cs typeface="+mn-cs"/>
        </a:defRPr>
      </a:lvl4pPr>
      <a:lvl5pPr marL="1828654" algn="l" defTabSz="914328" rtl="0" eaLnBrk="1" latinLnBrk="0" hangingPunct="1">
        <a:defRPr sz="1800" kern="1200">
          <a:solidFill>
            <a:schemeClr val="tx1"/>
          </a:solidFill>
          <a:latin typeface="+mn-lt"/>
          <a:ea typeface="+mn-ea"/>
          <a:cs typeface="+mn-cs"/>
        </a:defRPr>
      </a:lvl5pPr>
      <a:lvl6pPr marL="2285818" algn="l" defTabSz="914328" rtl="0" eaLnBrk="1" latinLnBrk="0" hangingPunct="1">
        <a:defRPr sz="1800" kern="1200">
          <a:solidFill>
            <a:schemeClr val="tx1"/>
          </a:solidFill>
          <a:latin typeface="+mn-lt"/>
          <a:ea typeface="+mn-ea"/>
          <a:cs typeface="+mn-cs"/>
        </a:defRPr>
      </a:lvl6pPr>
      <a:lvl7pPr marL="2742982" algn="l" defTabSz="914328" rtl="0" eaLnBrk="1" latinLnBrk="0" hangingPunct="1">
        <a:defRPr sz="1800" kern="1200">
          <a:solidFill>
            <a:schemeClr val="tx1"/>
          </a:solidFill>
          <a:latin typeface="+mn-lt"/>
          <a:ea typeface="+mn-ea"/>
          <a:cs typeface="+mn-cs"/>
        </a:defRPr>
      </a:lvl7pPr>
      <a:lvl8pPr marL="3200144" algn="l" defTabSz="914328" rtl="0" eaLnBrk="1" latinLnBrk="0" hangingPunct="1">
        <a:defRPr sz="1800" kern="1200">
          <a:solidFill>
            <a:schemeClr val="tx1"/>
          </a:solidFill>
          <a:latin typeface="+mn-lt"/>
          <a:ea typeface="+mn-ea"/>
          <a:cs typeface="+mn-cs"/>
        </a:defRPr>
      </a:lvl8pPr>
      <a:lvl9pPr marL="3657307" algn="l" defTabSz="91432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descr="CMEC_PP_header_hvid_tekst_sort.jpg"/>
          <p:cNvPicPr>
            <a:picLocks noChangeAspect="1"/>
          </p:cNvPicPr>
          <p:nvPr userDrawn="1"/>
        </p:nvPicPr>
        <p:blipFill>
          <a:blip r:embed="rId17"/>
          <a:srcRect/>
          <a:stretch>
            <a:fillRect/>
          </a:stretch>
        </p:blipFill>
        <p:spPr bwMode="auto">
          <a:xfrm>
            <a:off x="0" y="0"/>
            <a:ext cx="9144000" cy="828676"/>
          </a:xfrm>
          <a:prstGeom prst="rect">
            <a:avLst/>
          </a:prstGeom>
          <a:noFill/>
          <a:ln w="9525">
            <a:noFill/>
            <a:miter lim="800000"/>
            <a:headEnd/>
            <a:tailEnd/>
          </a:ln>
        </p:spPr>
      </p:pic>
    </p:spTree>
    <p:extLst>
      <p:ext uri="{BB962C8B-B14F-4D97-AF65-F5344CB8AC3E}">
        <p14:creationId xmlns:p14="http://schemas.microsoft.com/office/powerpoint/2010/main" val="144458079"/>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164" algn="ctr" rtl="0" fontAlgn="base">
        <a:spcBef>
          <a:spcPct val="0"/>
        </a:spcBef>
        <a:spcAft>
          <a:spcPct val="0"/>
        </a:spcAft>
        <a:defRPr sz="4400">
          <a:solidFill>
            <a:schemeClr val="tx1"/>
          </a:solidFill>
          <a:latin typeface="Times New Roman" pitchFamily="18" charset="0"/>
        </a:defRPr>
      </a:lvl6pPr>
      <a:lvl7pPr marL="914328" algn="ctr" rtl="0" fontAlgn="base">
        <a:spcBef>
          <a:spcPct val="0"/>
        </a:spcBef>
        <a:spcAft>
          <a:spcPct val="0"/>
        </a:spcAft>
        <a:defRPr sz="4400">
          <a:solidFill>
            <a:schemeClr val="tx1"/>
          </a:solidFill>
          <a:latin typeface="Times New Roman" pitchFamily="18" charset="0"/>
        </a:defRPr>
      </a:lvl7pPr>
      <a:lvl8pPr marL="1371490" algn="ctr" rtl="0" fontAlgn="base">
        <a:spcBef>
          <a:spcPct val="0"/>
        </a:spcBef>
        <a:spcAft>
          <a:spcPct val="0"/>
        </a:spcAft>
        <a:defRPr sz="4400">
          <a:solidFill>
            <a:schemeClr val="tx1"/>
          </a:solidFill>
          <a:latin typeface="Times New Roman" pitchFamily="18" charset="0"/>
        </a:defRPr>
      </a:lvl8pPr>
      <a:lvl9pPr marL="1828654" algn="ctr" rtl="0" fontAlgn="base">
        <a:spcBef>
          <a:spcPct val="0"/>
        </a:spcBef>
        <a:spcAft>
          <a:spcPct val="0"/>
        </a:spcAft>
        <a:defRPr sz="4400">
          <a:solidFill>
            <a:schemeClr val="tx1"/>
          </a:solidFill>
          <a:latin typeface="Times New Roman" pitchFamily="18" charset="0"/>
        </a:defRPr>
      </a:lvl9pPr>
    </p:titleStyle>
    <p:bodyStyle>
      <a:lvl1pPr marL="342874" indent="-342874"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890" indent="-285726"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09" indent="-228581"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072" indent="-228581"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234" indent="-228581"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398" indent="-228581" algn="l" defTabSz="91432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62" indent="-228581" algn="l" defTabSz="91432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6" indent="-228581" algn="l" defTabSz="91432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8" indent="-228581" algn="l" defTabSz="91432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8" rtl="0" eaLnBrk="1" latinLnBrk="0" hangingPunct="1">
        <a:defRPr sz="1800" kern="1200">
          <a:solidFill>
            <a:schemeClr val="tx1"/>
          </a:solidFill>
          <a:latin typeface="+mn-lt"/>
          <a:ea typeface="+mn-ea"/>
          <a:cs typeface="+mn-cs"/>
        </a:defRPr>
      </a:lvl1pPr>
      <a:lvl2pPr marL="457164" algn="l" defTabSz="914328" rtl="0" eaLnBrk="1" latinLnBrk="0" hangingPunct="1">
        <a:defRPr sz="1800" kern="1200">
          <a:solidFill>
            <a:schemeClr val="tx1"/>
          </a:solidFill>
          <a:latin typeface="+mn-lt"/>
          <a:ea typeface="+mn-ea"/>
          <a:cs typeface="+mn-cs"/>
        </a:defRPr>
      </a:lvl2pPr>
      <a:lvl3pPr marL="914328" algn="l" defTabSz="914328" rtl="0" eaLnBrk="1" latinLnBrk="0" hangingPunct="1">
        <a:defRPr sz="1800" kern="1200">
          <a:solidFill>
            <a:schemeClr val="tx1"/>
          </a:solidFill>
          <a:latin typeface="+mn-lt"/>
          <a:ea typeface="+mn-ea"/>
          <a:cs typeface="+mn-cs"/>
        </a:defRPr>
      </a:lvl3pPr>
      <a:lvl4pPr marL="1371490" algn="l" defTabSz="914328" rtl="0" eaLnBrk="1" latinLnBrk="0" hangingPunct="1">
        <a:defRPr sz="1800" kern="1200">
          <a:solidFill>
            <a:schemeClr val="tx1"/>
          </a:solidFill>
          <a:latin typeface="+mn-lt"/>
          <a:ea typeface="+mn-ea"/>
          <a:cs typeface="+mn-cs"/>
        </a:defRPr>
      </a:lvl4pPr>
      <a:lvl5pPr marL="1828654" algn="l" defTabSz="914328" rtl="0" eaLnBrk="1" latinLnBrk="0" hangingPunct="1">
        <a:defRPr sz="1800" kern="1200">
          <a:solidFill>
            <a:schemeClr val="tx1"/>
          </a:solidFill>
          <a:latin typeface="+mn-lt"/>
          <a:ea typeface="+mn-ea"/>
          <a:cs typeface="+mn-cs"/>
        </a:defRPr>
      </a:lvl5pPr>
      <a:lvl6pPr marL="2285818" algn="l" defTabSz="914328" rtl="0" eaLnBrk="1" latinLnBrk="0" hangingPunct="1">
        <a:defRPr sz="1800" kern="1200">
          <a:solidFill>
            <a:schemeClr val="tx1"/>
          </a:solidFill>
          <a:latin typeface="+mn-lt"/>
          <a:ea typeface="+mn-ea"/>
          <a:cs typeface="+mn-cs"/>
        </a:defRPr>
      </a:lvl6pPr>
      <a:lvl7pPr marL="2742982" algn="l" defTabSz="914328" rtl="0" eaLnBrk="1" latinLnBrk="0" hangingPunct="1">
        <a:defRPr sz="1800" kern="1200">
          <a:solidFill>
            <a:schemeClr val="tx1"/>
          </a:solidFill>
          <a:latin typeface="+mn-lt"/>
          <a:ea typeface="+mn-ea"/>
          <a:cs typeface="+mn-cs"/>
        </a:defRPr>
      </a:lvl7pPr>
      <a:lvl8pPr marL="3200144" algn="l" defTabSz="914328" rtl="0" eaLnBrk="1" latinLnBrk="0" hangingPunct="1">
        <a:defRPr sz="1800" kern="1200">
          <a:solidFill>
            <a:schemeClr val="tx1"/>
          </a:solidFill>
          <a:latin typeface="+mn-lt"/>
          <a:ea typeface="+mn-ea"/>
          <a:cs typeface="+mn-cs"/>
        </a:defRPr>
      </a:lvl8pPr>
      <a:lvl9pPr marL="3657307" algn="l" defTabSz="91432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CMEC_PP_header_hvid_tekst_sort.jpg"/>
          <p:cNvPicPr>
            <a:picLocks noChangeAspect="1"/>
          </p:cNvPicPr>
          <p:nvPr userDrawn="1"/>
        </p:nvPicPr>
        <p:blipFill>
          <a:blip r:embed="rId17"/>
          <a:srcRect/>
          <a:stretch>
            <a:fillRect/>
          </a:stretch>
        </p:blipFill>
        <p:spPr bwMode="auto">
          <a:xfrm>
            <a:off x="0" y="0"/>
            <a:ext cx="9144000" cy="828676"/>
          </a:xfrm>
          <a:prstGeom prst="rect">
            <a:avLst/>
          </a:prstGeom>
          <a:noFill/>
          <a:ln w="9525">
            <a:noFill/>
            <a:miter lim="800000"/>
            <a:headEnd/>
            <a:tailEnd/>
          </a:ln>
        </p:spPr>
      </p:pic>
    </p:spTree>
    <p:extLst>
      <p:ext uri="{BB962C8B-B14F-4D97-AF65-F5344CB8AC3E}">
        <p14:creationId xmlns:p14="http://schemas.microsoft.com/office/powerpoint/2010/main" val="2429897070"/>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164" algn="ctr" rtl="0" fontAlgn="base">
        <a:spcBef>
          <a:spcPct val="0"/>
        </a:spcBef>
        <a:spcAft>
          <a:spcPct val="0"/>
        </a:spcAft>
        <a:defRPr sz="4400">
          <a:solidFill>
            <a:schemeClr val="tx1"/>
          </a:solidFill>
          <a:latin typeface="Times New Roman" pitchFamily="18" charset="0"/>
        </a:defRPr>
      </a:lvl6pPr>
      <a:lvl7pPr marL="914328" algn="ctr" rtl="0" fontAlgn="base">
        <a:spcBef>
          <a:spcPct val="0"/>
        </a:spcBef>
        <a:spcAft>
          <a:spcPct val="0"/>
        </a:spcAft>
        <a:defRPr sz="4400">
          <a:solidFill>
            <a:schemeClr val="tx1"/>
          </a:solidFill>
          <a:latin typeface="Times New Roman" pitchFamily="18" charset="0"/>
        </a:defRPr>
      </a:lvl7pPr>
      <a:lvl8pPr marL="1371490" algn="ctr" rtl="0" fontAlgn="base">
        <a:spcBef>
          <a:spcPct val="0"/>
        </a:spcBef>
        <a:spcAft>
          <a:spcPct val="0"/>
        </a:spcAft>
        <a:defRPr sz="4400">
          <a:solidFill>
            <a:schemeClr val="tx1"/>
          </a:solidFill>
          <a:latin typeface="Times New Roman" pitchFamily="18" charset="0"/>
        </a:defRPr>
      </a:lvl8pPr>
      <a:lvl9pPr marL="1828654" algn="ctr" rtl="0" fontAlgn="base">
        <a:spcBef>
          <a:spcPct val="0"/>
        </a:spcBef>
        <a:spcAft>
          <a:spcPct val="0"/>
        </a:spcAft>
        <a:defRPr sz="4400">
          <a:solidFill>
            <a:schemeClr val="tx1"/>
          </a:solidFill>
          <a:latin typeface="Times New Roman" pitchFamily="18" charset="0"/>
        </a:defRPr>
      </a:lvl9pPr>
    </p:titleStyle>
    <p:bodyStyle>
      <a:lvl1pPr marL="342874" indent="-342874"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890" indent="-285726"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09" indent="-228581"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072" indent="-228581"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234" indent="-228581"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398" indent="-228581" algn="l" defTabSz="91432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62" indent="-228581" algn="l" defTabSz="91432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6" indent="-228581" algn="l" defTabSz="91432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8" indent="-228581" algn="l" defTabSz="91432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8" rtl="0" eaLnBrk="1" latinLnBrk="0" hangingPunct="1">
        <a:defRPr sz="1800" kern="1200">
          <a:solidFill>
            <a:schemeClr val="tx1"/>
          </a:solidFill>
          <a:latin typeface="+mn-lt"/>
          <a:ea typeface="+mn-ea"/>
          <a:cs typeface="+mn-cs"/>
        </a:defRPr>
      </a:lvl1pPr>
      <a:lvl2pPr marL="457164" algn="l" defTabSz="914328" rtl="0" eaLnBrk="1" latinLnBrk="0" hangingPunct="1">
        <a:defRPr sz="1800" kern="1200">
          <a:solidFill>
            <a:schemeClr val="tx1"/>
          </a:solidFill>
          <a:latin typeface="+mn-lt"/>
          <a:ea typeface="+mn-ea"/>
          <a:cs typeface="+mn-cs"/>
        </a:defRPr>
      </a:lvl2pPr>
      <a:lvl3pPr marL="914328" algn="l" defTabSz="914328" rtl="0" eaLnBrk="1" latinLnBrk="0" hangingPunct="1">
        <a:defRPr sz="1800" kern="1200">
          <a:solidFill>
            <a:schemeClr val="tx1"/>
          </a:solidFill>
          <a:latin typeface="+mn-lt"/>
          <a:ea typeface="+mn-ea"/>
          <a:cs typeface="+mn-cs"/>
        </a:defRPr>
      </a:lvl3pPr>
      <a:lvl4pPr marL="1371490" algn="l" defTabSz="914328" rtl="0" eaLnBrk="1" latinLnBrk="0" hangingPunct="1">
        <a:defRPr sz="1800" kern="1200">
          <a:solidFill>
            <a:schemeClr val="tx1"/>
          </a:solidFill>
          <a:latin typeface="+mn-lt"/>
          <a:ea typeface="+mn-ea"/>
          <a:cs typeface="+mn-cs"/>
        </a:defRPr>
      </a:lvl4pPr>
      <a:lvl5pPr marL="1828654" algn="l" defTabSz="914328" rtl="0" eaLnBrk="1" latinLnBrk="0" hangingPunct="1">
        <a:defRPr sz="1800" kern="1200">
          <a:solidFill>
            <a:schemeClr val="tx1"/>
          </a:solidFill>
          <a:latin typeface="+mn-lt"/>
          <a:ea typeface="+mn-ea"/>
          <a:cs typeface="+mn-cs"/>
        </a:defRPr>
      </a:lvl5pPr>
      <a:lvl6pPr marL="2285818" algn="l" defTabSz="914328" rtl="0" eaLnBrk="1" latinLnBrk="0" hangingPunct="1">
        <a:defRPr sz="1800" kern="1200">
          <a:solidFill>
            <a:schemeClr val="tx1"/>
          </a:solidFill>
          <a:latin typeface="+mn-lt"/>
          <a:ea typeface="+mn-ea"/>
          <a:cs typeface="+mn-cs"/>
        </a:defRPr>
      </a:lvl6pPr>
      <a:lvl7pPr marL="2742982" algn="l" defTabSz="914328" rtl="0" eaLnBrk="1" latinLnBrk="0" hangingPunct="1">
        <a:defRPr sz="1800" kern="1200">
          <a:solidFill>
            <a:schemeClr val="tx1"/>
          </a:solidFill>
          <a:latin typeface="+mn-lt"/>
          <a:ea typeface="+mn-ea"/>
          <a:cs typeface="+mn-cs"/>
        </a:defRPr>
      </a:lvl7pPr>
      <a:lvl8pPr marL="3200144" algn="l" defTabSz="914328" rtl="0" eaLnBrk="1" latinLnBrk="0" hangingPunct="1">
        <a:defRPr sz="1800" kern="1200">
          <a:solidFill>
            <a:schemeClr val="tx1"/>
          </a:solidFill>
          <a:latin typeface="+mn-lt"/>
          <a:ea typeface="+mn-ea"/>
          <a:cs typeface="+mn-cs"/>
        </a:defRPr>
      </a:lvl8pPr>
      <a:lvl9pPr marL="3657307" algn="l" defTabSz="91432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9144000" cy="829056"/>
          </a:xfrm>
          <a:prstGeom prst="rect">
            <a:avLst/>
          </a:prstGeom>
        </p:spPr>
      </p:pic>
    </p:spTree>
    <p:extLst>
      <p:ext uri="{BB962C8B-B14F-4D97-AF65-F5344CB8AC3E}">
        <p14:creationId xmlns:p14="http://schemas.microsoft.com/office/powerpoint/2010/main" val="2501617927"/>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87376" y="619125"/>
            <a:ext cx="7967663" cy="865188"/>
          </a:xfrm>
          <a:prstGeom prst="rect">
            <a:avLst/>
          </a:prstGeom>
        </p:spPr>
        <p:txBody>
          <a:bodyPr vert="horz" lIns="0" tIns="0" rIns="0" bIns="0" rtlCol="0" anchor="t" anchorCtr="0">
            <a:noAutofit/>
          </a:bodyPr>
          <a:lstStyle/>
          <a:p>
            <a:r>
              <a:rPr lang="en-GB" dirty="0"/>
              <a:t>Click to add text</a:t>
            </a:r>
          </a:p>
        </p:txBody>
      </p:sp>
      <p:sp>
        <p:nvSpPr>
          <p:cNvPr id="3" name="Pladsholder til tekst 2"/>
          <p:cNvSpPr>
            <a:spLocks noGrp="1"/>
          </p:cNvSpPr>
          <p:nvPr>
            <p:ph type="body" idx="1"/>
          </p:nvPr>
        </p:nvSpPr>
        <p:spPr>
          <a:xfrm>
            <a:off x="587376" y="1635125"/>
            <a:ext cx="7967663" cy="4668178"/>
          </a:xfrm>
          <a:prstGeom prst="rect">
            <a:avLst/>
          </a:prstGeom>
        </p:spPr>
        <p:txBody>
          <a:bodyPr vert="horz" lIns="0" tIns="0" rIns="0" bIns="0" rtlCol="0">
            <a:noAutofit/>
          </a:body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a:p>
            <a:pPr lvl="4"/>
            <a:endParaRPr lang="en-GB" dirty="0"/>
          </a:p>
          <a:p>
            <a:pPr marL="402431" marR="0" lvl="1" indent="-198835" algn="l" defTabSz="685800" rtl="0" eaLnBrk="1" fontAlgn="auto" latinLnBrk="0" hangingPunct="1">
              <a:lnSpc>
                <a:spcPct val="90000"/>
              </a:lnSpc>
              <a:spcBef>
                <a:spcPts val="375"/>
              </a:spcBef>
              <a:spcAft>
                <a:spcPts val="0"/>
              </a:spcAft>
              <a:buClrTx/>
              <a:buSzTx/>
              <a:buFont typeface="Arial" panose="020B0604020202020204" pitchFamily="34" charset="0"/>
              <a:buChar char="•"/>
              <a:tabLst/>
            </a:pPr>
            <a:endParaRPr lang="en-GB" dirty="0"/>
          </a:p>
        </p:txBody>
      </p:sp>
      <p:sp>
        <p:nvSpPr>
          <p:cNvPr id="7" name="Rectangle 19"/>
          <p:cNvSpPr/>
          <p:nvPr/>
        </p:nvSpPr>
        <p:spPr>
          <a:xfrm>
            <a:off x="0" y="3"/>
            <a:ext cx="9144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350" dirty="0">
              <a:solidFill>
                <a:prstClr val="white"/>
              </a:solidFill>
            </a:endParaRPr>
          </a:p>
        </p:txBody>
      </p:sp>
      <p:sp>
        <p:nvSpPr>
          <p:cNvPr id="5" name="Pladsholder til sidefod 4"/>
          <p:cNvSpPr>
            <a:spLocks noGrp="1"/>
          </p:cNvSpPr>
          <p:nvPr>
            <p:ph type="ftr" sz="quarter" idx="3"/>
          </p:nvPr>
        </p:nvSpPr>
        <p:spPr>
          <a:xfrm>
            <a:off x="2984558" y="85746"/>
            <a:ext cx="4168170" cy="176797"/>
          </a:xfrm>
          <a:prstGeom prst="rect">
            <a:avLst/>
          </a:prstGeom>
        </p:spPr>
        <p:txBody>
          <a:bodyPr vert="horz" lIns="0" tIns="0" rIns="0" bIns="0" rtlCol="0" anchor="b" anchorCtr="0"/>
          <a:lstStyle>
            <a:lvl1pPr algn="r">
              <a:defRPr sz="1000">
                <a:solidFill>
                  <a:srgbClr val="333333"/>
                </a:solidFill>
              </a:defRPr>
            </a:lvl1pPr>
          </a:lstStyle>
          <a:p>
            <a:pPr fontAlgn="auto">
              <a:spcBef>
                <a:spcPts val="0"/>
              </a:spcBef>
              <a:spcAft>
                <a:spcPts val="0"/>
              </a:spcAft>
            </a:pPr>
            <a:endParaRPr lang="en-GB" dirty="0">
              <a:latin typeface="Microsoft New Tai Lue"/>
            </a:endParaRPr>
          </a:p>
        </p:txBody>
      </p:sp>
      <p:sp>
        <p:nvSpPr>
          <p:cNvPr id="6" name="Pladsholder til slidenummer 5"/>
          <p:cNvSpPr>
            <a:spLocks noGrp="1"/>
          </p:cNvSpPr>
          <p:nvPr>
            <p:ph type="sldNum" sz="quarter" idx="4"/>
          </p:nvPr>
        </p:nvSpPr>
        <p:spPr>
          <a:xfrm>
            <a:off x="8177915" y="85746"/>
            <a:ext cx="377124" cy="176797"/>
          </a:xfrm>
          <a:prstGeom prst="rect">
            <a:avLst/>
          </a:prstGeom>
        </p:spPr>
        <p:txBody>
          <a:bodyPr vert="horz" lIns="0" tIns="0" rIns="0" bIns="0" rtlCol="0" anchor="b" anchorCtr="0"/>
          <a:lstStyle>
            <a:lvl1pPr algn="r">
              <a:defRPr sz="1000">
                <a:solidFill>
                  <a:srgbClr val="333333"/>
                </a:solidFill>
              </a:defRPr>
            </a:lvl1pPr>
          </a:lstStyle>
          <a:p>
            <a:pPr fontAlgn="auto">
              <a:spcBef>
                <a:spcPts val="0"/>
              </a:spcBef>
              <a:spcAft>
                <a:spcPts val="0"/>
              </a:spcAft>
            </a:pPr>
            <a:fld id="{091A926C-488A-4E3E-9C21-57CAA120E114}" type="slidenum">
              <a:rPr lang="en-GB" smtClean="0">
                <a:latin typeface="Microsoft New Tai Lue"/>
              </a:rPr>
              <a:pPr fontAlgn="auto">
                <a:spcBef>
                  <a:spcPts val="0"/>
                </a:spcBef>
                <a:spcAft>
                  <a:spcPts val="0"/>
                </a:spcAft>
              </a:pPr>
              <a:t>‹#›</a:t>
            </a:fld>
            <a:endParaRPr lang="en-GB" dirty="0">
              <a:latin typeface="Microsoft New Tai Lue"/>
            </a:endParaRPr>
          </a:p>
        </p:txBody>
      </p:sp>
      <p:sp>
        <p:nvSpPr>
          <p:cNvPr id="4" name="Pladsholder til dato 3"/>
          <p:cNvSpPr>
            <a:spLocks noGrp="1"/>
          </p:cNvSpPr>
          <p:nvPr>
            <p:ph type="dt" sz="half" idx="2"/>
          </p:nvPr>
        </p:nvSpPr>
        <p:spPr>
          <a:xfrm>
            <a:off x="7272722" y="85746"/>
            <a:ext cx="814976" cy="176797"/>
          </a:xfrm>
          <a:prstGeom prst="rect">
            <a:avLst/>
          </a:prstGeom>
        </p:spPr>
        <p:txBody>
          <a:bodyPr vert="horz" lIns="0" tIns="0" rIns="0" bIns="0" rtlCol="0" anchor="b" anchorCtr="0"/>
          <a:lstStyle>
            <a:lvl1pPr algn="r">
              <a:defRPr sz="1000">
                <a:solidFill>
                  <a:srgbClr val="333333"/>
                </a:solidFill>
              </a:defRPr>
            </a:lvl1pPr>
          </a:lstStyle>
          <a:p>
            <a:pPr fontAlgn="auto">
              <a:spcBef>
                <a:spcPts val="0"/>
              </a:spcBef>
              <a:spcAft>
                <a:spcPts val="0"/>
              </a:spcAft>
            </a:pPr>
            <a:fld id="{78B939E7-E8BE-4EDC-A4C7-4CF4D90B066E}" type="datetime1">
              <a:rPr lang="en-GB" smtClean="0">
                <a:latin typeface="Microsoft New Tai Lue"/>
              </a:rPr>
              <a:pPr fontAlgn="auto">
                <a:spcBef>
                  <a:spcPts val="0"/>
                </a:spcBef>
                <a:spcAft>
                  <a:spcPts val="0"/>
                </a:spcAft>
              </a:pPr>
              <a:t>15/06/2021</a:t>
            </a:fld>
            <a:endParaRPr lang="en-GB" dirty="0">
              <a:latin typeface="Microsoft New Tai Lue"/>
            </a:endParaRPr>
          </a:p>
        </p:txBody>
      </p:sp>
      <p:pic>
        <p:nvPicPr>
          <p:cNvPr id="14" name="Picture 13"/>
          <p:cNvPicPr>
            <a:picLocks noChangeAspect="1"/>
          </p:cNvPicPr>
          <p:nvPr/>
        </p:nvPicPr>
        <p:blipFill rotWithShape="1">
          <a:blip r:embed="rId24" cstate="screen">
            <a:extLst>
              <a:ext uri="{28A0092B-C50C-407E-A947-70E740481C1C}">
                <a14:useLocalDpi xmlns:a14="http://schemas.microsoft.com/office/drawing/2010/main"/>
              </a:ext>
            </a:extLst>
          </a:blip>
          <a:srcRect l="12043" t="11448" r="17199" b="13844"/>
          <a:stretch/>
        </p:blipFill>
        <p:spPr>
          <a:xfrm>
            <a:off x="335534" y="63578"/>
            <a:ext cx="166516" cy="211296"/>
          </a:xfrm>
          <a:prstGeom prst="rect">
            <a:avLst/>
          </a:prstGeom>
        </p:spPr>
      </p:pic>
      <p:pic>
        <p:nvPicPr>
          <p:cNvPr id="15" name="Picture 27"/>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561694" y="96469"/>
            <a:ext cx="2332648" cy="159521"/>
          </a:xfrm>
          <a:prstGeom prst="rect">
            <a:avLst/>
          </a:prstGeom>
        </p:spPr>
      </p:pic>
    </p:spTree>
    <p:extLst>
      <p:ext uri="{BB962C8B-B14F-4D97-AF65-F5344CB8AC3E}">
        <p14:creationId xmlns:p14="http://schemas.microsoft.com/office/powerpoint/2010/main" val="1136432785"/>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 id="2147483994" r:id="rId22"/>
  </p:sldLayoutIdLst>
  <p:hf hdr="0" ftr="0"/>
  <p:txStyles>
    <p:titleStyle>
      <a:lvl1pPr algn="l" defTabSz="685800" rtl="0" eaLnBrk="1" latinLnBrk="0" hangingPunct="1">
        <a:lnSpc>
          <a:spcPct val="100000"/>
        </a:lnSpc>
        <a:spcBef>
          <a:spcPct val="0"/>
        </a:spcBef>
        <a:buNone/>
        <a:defRPr sz="3000" kern="1200" spc="45" baseline="0">
          <a:solidFill>
            <a:schemeClr val="accent1"/>
          </a:solidFill>
          <a:latin typeface="+mj-lt"/>
          <a:ea typeface="+mj-ea"/>
          <a:cs typeface="+mj-cs"/>
        </a:defRPr>
      </a:lvl1pPr>
    </p:titleStyle>
    <p:bodyStyle>
      <a:lvl1pPr marL="271463" indent="-271463" algn="l" defTabSz="685800" rtl="0" eaLnBrk="1" latinLnBrk="0" hangingPunct="1">
        <a:lnSpc>
          <a:spcPct val="100000"/>
        </a:lnSpc>
        <a:spcBef>
          <a:spcPts val="750"/>
        </a:spcBef>
        <a:buFont typeface="Arial" panose="020B0604020202020204" pitchFamily="34" charset="0"/>
        <a:buChar char="•"/>
        <a:defRPr sz="2400" kern="1200" spc="45" baseline="0">
          <a:solidFill>
            <a:schemeClr val="tx1"/>
          </a:solidFill>
          <a:latin typeface="+mn-lt"/>
          <a:ea typeface="+mn-ea"/>
          <a:cs typeface="+mn-cs"/>
        </a:defRPr>
      </a:lvl1pPr>
      <a:lvl2pPr marL="535781" marR="0" indent="-264319"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lang="da-DK" sz="2000" kern="1200" spc="45" baseline="0" dirty="0" smtClean="0">
          <a:solidFill>
            <a:schemeClr val="tx1"/>
          </a:solidFill>
          <a:latin typeface="+mn-lt"/>
          <a:ea typeface="+mn-ea"/>
          <a:cs typeface="+mn-cs"/>
        </a:defRPr>
      </a:lvl2pPr>
      <a:lvl3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808038" indent="-271463" algn="l" defTabSz="685800" rtl="0" eaLnBrk="1" latinLnBrk="0" hangingPunct="1">
        <a:lnSpc>
          <a:spcPct val="100000"/>
        </a:lnSpc>
        <a:spcBef>
          <a:spcPts val="375"/>
        </a:spcBef>
        <a:buFont typeface="Arial" panose="020B0604020202020204" pitchFamily="34" charset="0"/>
        <a:buChar char="•"/>
        <a:defRPr sz="1600" kern="1200" spc="45" baseline="0">
          <a:solidFill>
            <a:schemeClr val="tx1"/>
          </a:solidFill>
          <a:latin typeface="+mn-lt"/>
          <a:ea typeface="+mn-ea"/>
          <a:cs typeface="+mn-cs"/>
        </a:defRPr>
      </a:lvl5pPr>
      <a:lvl6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userDrawn="1">
          <p15:clr>
            <a:srgbClr val="F26B43"/>
          </p15:clr>
        </p15:guide>
        <p15:guide id="2" pos="5389" userDrawn="1">
          <p15:clr>
            <a:srgbClr val="F26B43"/>
          </p15:clr>
        </p15:guide>
        <p15:guide id="3" orient="horz" pos="1029" userDrawn="1">
          <p15:clr>
            <a:srgbClr val="F26B43"/>
          </p15:clr>
        </p15:guide>
        <p15:guide id="4" orient="horz" pos="3970" userDrawn="1">
          <p15:clr>
            <a:srgbClr val="F26B43"/>
          </p15:clr>
        </p15:guide>
        <p15:guide id="5" pos="5397" userDrawn="1">
          <p15:clr>
            <a:srgbClr val="F26B43"/>
          </p15:clr>
        </p15:guide>
        <p15:guide id="6" orient="horz" pos="392" userDrawn="1">
          <p15:clr>
            <a:srgbClr val="F26B43"/>
          </p15:clr>
        </p15:guide>
        <p15:guide id="7" orient="horz" pos="927"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1026" name="Picture 2" descr="CMEC_PP_header_hvid_tekst_sort.jpg"/>
          <p:cNvPicPr>
            <a:picLocks noChangeAspect="1"/>
          </p:cNvPicPr>
          <p:nvPr userDrawn="1"/>
        </p:nvPicPr>
        <p:blipFill>
          <a:blip r:embed="rId17"/>
          <a:srcRect/>
          <a:stretch>
            <a:fillRect/>
          </a:stretch>
        </p:blipFill>
        <p:spPr bwMode="auto">
          <a:xfrm>
            <a:off x="0" y="1"/>
            <a:ext cx="9144000" cy="828675"/>
          </a:xfrm>
          <a:prstGeom prst="rect">
            <a:avLst/>
          </a:prstGeom>
          <a:noFill/>
          <a:ln w="9525">
            <a:noFill/>
            <a:miter lim="800000"/>
            <a:headEnd/>
            <a:tailEnd/>
          </a:ln>
        </p:spPr>
      </p:pic>
    </p:spTree>
    <p:extLst>
      <p:ext uri="{BB962C8B-B14F-4D97-AF65-F5344CB8AC3E}">
        <p14:creationId xmlns:p14="http://schemas.microsoft.com/office/powerpoint/2010/main" val="163673580"/>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Lst>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9144000" cy="829056"/>
          </a:xfrm>
          <a:prstGeom prst="rect">
            <a:avLst/>
          </a:prstGeom>
        </p:spPr>
      </p:pic>
    </p:spTree>
    <p:extLst>
      <p:ext uri="{BB962C8B-B14F-4D97-AF65-F5344CB8AC3E}">
        <p14:creationId xmlns:p14="http://schemas.microsoft.com/office/powerpoint/2010/main" val="3357320555"/>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 id="214748402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58.jpe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68.xml"/><Relationship Id="rId4" Type="http://schemas.openxmlformats.org/officeDocument/2006/relationships/hyperlink" Target="http://www.google.dk/url?sa=i&amp;rct=j&amp;q=&amp;esrc=s&amp;source=images&amp;cd=&amp;cad=rja&amp;uact=8&amp;ved=0CAcQjRw&amp;url=http://www.iisd.ca/ipbes/sop2/&amp;ei=3QPBVNiPOomeywP0l4Bo&amp;bvm=bv.83829542,d.bGQ&amp;psig=AFQjCNFVOfDEdNpJD_d5ALyHgZTAXZSOvQ&amp;ust=142202197828860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68.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68.xml"/><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xml"/><Relationship Id="rId1" Type="http://schemas.openxmlformats.org/officeDocument/2006/relationships/slideLayout" Target="../slideLayouts/slideLayout173.xml"/><Relationship Id="rId5" Type="http://schemas.openxmlformats.org/officeDocument/2006/relationships/image" Target="../media/image53.png"/><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73.xml"/></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1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908722"/>
            <a:ext cx="8928992" cy="2088232"/>
          </a:xfrm>
        </p:spPr>
        <p:txBody>
          <a:bodyPr>
            <a:normAutofit/>
          </a:bodyPr>
          <a:lstStyle/>
          <a:p>
            <a:pPr algn="ctr"/>
            <a:r>
              <a:rPr lang="en-US" sz="3600" b="1" dirty="0">
                <a:latin typeface="Times New Roman" panose="02020603050405020304" pitchFamily="18" charset="0"/>
                <a:cs typeface="Times New Roman" panose="02020603050405020304" pitchFamily="18" charset="0"/>
              </a:rPr>
              <a:t>The status and future of Biodiversity</a:t>
            </a:r>
            <a:br>
              <a:rPr lang="en-US" sz="3200" b="1" dirty="0">
                <a:latin typeface="Times New Roman" panose="02020603050405020304" pitchFamily="18" charset="0"/>
                <a:cs typeface="Times New Roman" panose="02020603050405020304" pitchFamily="18" charset="0"/>
              </a:rPr>
            </a:br>
            <a:br>
              <a:rPr lang="en-US" sz="3200" b="1" dirty="0">
                <a:latin typeface="Times New Roman" panose="02020603050405020304" pitchFamily="18" charset="0"/>
                <a:cs typeface="Times New Roman" panose="02020603050405020304" pitchFamily="18" charset="0"/>
              </a:rPr>
            </a:br>
            <a:endParaRPr lang="da-DK" sz="20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quarter" idx="14"/>
          </p:nvPr>
        </p:nvSpPr>
        <p:spPr>
          <a:xfrm>
            <a:off x="31804" y="2204866"/>
            <a:ext cx="9144000" cy="431627"/>
          </a:xfrm>
        </p:spPr>
        <p:txBody>
          <a:bodyPr>
            <a:noAutofit/>
          </a:bodyPr>
          <a:lstStyle/>
          <a:p>
            <a:pPr algn="ctr"/>
            <a:r>
              <a:rPr lang="da-DK" sz="2800" b="1" dirty="0">
                <a:latin typeface="Times New Roman" panose="02020603050405020304" pitchFamily="18" charset="0"/>
                <a:cs typeface="Times New Roman" panose="02020603050405020304" pitchFamily="18" charset="0"/>
              </a:rPr>
              <a:t>Carsten Rahbek</a:t>
            </a:r>
          </a:p>
        </p:txBody>
      </p:sp>
      <p:sp>
        <p:nvSpPr>
          <p:cNvPr id="4" name="Text Placeholder 3"/>
          <p:cNvSpPr>
            <a:spLocks noGrp="1"/>
          </p:cNvSpPr>
          <p:nvPr>
            <p:ph type="body" sz="quarter" idx="15"/>
          </p:nvPr>
        </p:nvSpPr>
        <p:spPr/>
        <p:txBody>
          <a:bodyPr/>
          <a:lstStyle/>
          <a:p>
            <a:r>
              <a:rPr lang="da-DK" dirty="0"/>
              <a:t>GLOBE </a:t>
            </a:r>
            <a:r>
              <a:rPr lang="da-DK" dirty="0" err="1"/>
              <a:t>Institute</a:t>
            </a:r>
            <a:endParaRPr lang="da-DK" dirty="0"/>
          </a:p>
        </p:txBody>
      </p:sp>
      <p:sp>
        <p:nvSpPr>
          <p:cNvPr id="5" name="Content Placeholder 2"/>
          <p:cNvSpPr txBox="1">
            <a:spLocks/>
          </p:cNvSpPr>
          <p:nvPr/>
        </p:nvSpPr>
        <p:spPr>
          <a:xfrm>
            <a:off x="192576" y="3140968"/>
            <a:ext cx="7848872" cy="431627"/>
          </a:xfrm>
          <a:prstGeom prst="rect">
            <a:avLst/>
          </a:prstGeom>
        </p:spPr>
        <p:txBody>
          <a:bodyPr lIns="91433" tIns="45716" rIns="91433" bIns="45716"/>
          <a:lstStyle>
            <a:lvl1pPr marL="342900" indent="-342900" algn="l" defTabSz="914400" rtl="0" eaLnBrk="1" latinLnBrk="0" hangingPunct="1">
              <a:spcBef>
                <a:spcPct val="20000"/>
              </a:spcBef>
              <a:buFont typeface="Arial" pitchFamily="34" charset="0"/>
              <a:buNone/>
              <a:defRPr sz="1800" kern="1200" baseline="0">
                <a:solidFill>
                  <a:schemeClr val="tx1"/>
                </a:solidFill>
                <a:latin typeface="Verdana"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a-DK" sz="1400" dirty="0"/>
              <a:t>Professor and </a:t>
            </a:r>
            <a:r>
              <a:rPr lang="da-DK" sz="1400" dirty="0" err="1"/>
              <a:t>Centerdirector</a:t>
            </a:r>
            <a:endParaRPr lang="da-DK" sz="1400" dirty="0"/>
          </a:p>
          <a:p>
            <a:r>
              <a:rPr lang="da-DK" sz="1400" dirty="0"/>
              <a:t>	Center for Makroøkologi, Evolution and Klima, Københavns Universitet</a:t>
            </a:r>
          </a:p>
          <a:p>
            <a:r>
              <a:rPr lang="da-DK" sz="1400" dirty="0"/>
              <a:t>	Villum Center for Global Mountain </a:t>
            </a:r>
            <a:r>
              <a:rPr lang="da-DK" sz="1400" dirty="0" err="1"/>
              <a:t>Biodiversity</a:t>
            </a:r>
            <a:endParaRPr lang="da-DK" sz="1400" dirty="0"/>
          </a:p>
          <a:p>
            <a:endParaRPr lang="da-DK" sz="800" dirty="0"/>
          </a:p>
          <a:p>
            <a:endParaRPr lang="da-DK" sz="1400" dirty="0"/>
          </a:p>
          <a:p>
            <a:r>
              <a:rPr lang="da-DK" sz="1400" dirty="0"/>
              <a:t>Adjungeret Professor D-IAS, </a:t>
            </a:r>
            <a:r>
              <a:rPr lang="da-DK" sz="1400" dirty="0" err="1"/>
              <a:t>University</a:t>
            </a:r>
            <a:r>
              <a:rPr lang="da-DK" sz="1400" dirty="0"/>
              <a:t> of Southern Denmark</a:t>
            </a:r>
          </a:p>
          <a:p>
            <a:endParaRPr lang="da-DK" sz="500" dirty="0"/>
          </a:p>
          <a:p>
            <a:r>
              <a:rPr lang="da-DK" sz="1400" dirty="0" err="1"/>
              <a:t>Visisting</a:t>
            </a:r>
            <a:r>
              <a:rPr lang="da-DK" sz="1400" dirty="0"/>
              <a:t> Professor, Imperial College, London</a:t>
            </a:r>
          </a:p>
          <a:p>
            <a:endParaRPr lang="da-DK" sz="500" dirty="0"/>
          </a:p>
          <a:p>
            <a:r>
              <a:rPr lang="da-DK" sz="1400" dirty="0"/>
              <a:t>Professor, Peking University</a:t>
            </a:r>
          </a:p>
          <a:p>
            <a:endParaRPr lang="da-DK" sz="600" dirty="0"/>
          </a:p>
        </p:txBody>
      </p:sp>
    </p:spTree>
    <p:extLst>
      <p:ext uri="{BB962C8B-B14F-4D97-AF65-F5344CB8AC3E}">
        <p14:creationId xmlns:p14="http://schemas.microsoft.com/office/powerpoint/2010/main" val="2456538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9376" y="28575"/>
            <a:ext cx="8601075" cy="6829425"/>
            <a:chOff x="269376" y="28575"/>
            <a:chExt cx="8601075" cy="6829425"/>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76" y="28575"/>
              <a:ext cx="8601075" cy="682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69376" y="6525344"/>
              <a:ext cx="3510536" cy="332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2" name="Oval 1"/>
          <p:cNvSpPr/>
          <p:nvPr/>
        </p:nvSpPr>
        <p:spPr>
          <a:xfrm>
            <a:off x="179512" y="908720"/>
            <a:ext cx="2592288" cy="792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28" fontAlgn="auto">
              <a:spcBef>
                <a:spcPts val="0"/>
              </a:spcBef>
              <a:spcAft>
                <a:spcPts val="0"/>
              </a:spcAft>
            </a:pPr>
            <a:endParaRPr lang="en-GB">
              <a:solidFill>
                <a:srgbClr val="FFFFFF"/>
              </a:solidFill>
            </a:endParaRPr>
          </a:p>
        </p:txBody>
      </p:sp>
    </p:spTree>
    <p:extLst>
      <p:ext uri="{BB962C8B-B14F-4D97-AF65-F5344CB8AC3E}">
        <p14:creationId xmlns:p14="http://schemas.microsoft.com/office/powerpoint/2010/main" val="206395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0"/>
                                  </p:stCondLst>
                                  <p:childTnLst>
                                    <p:animMotion origin="layout" path="M 0 0 L 0.25 0 E" pathEditMode="relative" ptsTypes="">
                                      <p:cBhvr>
                                        <p:cTn id="10" dur="2000" fill="hold"/>
                                        <p:tgtEl>
                                          <p:spTgt spid="2"/>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0.25 -4.41129E-6 L 0.2599 0.05783 " pathEditMode="relative" rAng="0" ptsTypes="AA">
                                      <p:cBhvr>
                                        <p:cTn id="14" dur="2000" fill="hold"/>
                                        <p:tgtEl>
                                          <p:spTgt spid="2"/>
                                        </p:tgtEl>
                                        <p:attrNameLst>
                                          <p:attrName>ppt_x</p:attrName>
                                          <p:attrName>ppt_y</p:attrName>
                                        </p:attrNameLst>
                                      </p:cBhvr>
                                      <p:rCtr x="486" y="28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598" y="-9890"/>
            <a:ext cx="10404649" cy="6867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2" name="Rectangle 2"/>
          <p:cNvSpPr>
            <a:spLocks noChangeArrowheads="1"/>
          </p:cNvSpPr>
          <p:nvPr/>
        </p:nvSpPr>
        <p:spPr bwMode="auto">
          <a:xfrm>
            <a:off x="0" y="2717801"/>
            <a:ext cx="9144000" cy="369328"/>
          </a:xfrm>
          <a:prstGeom prst="rect">
            <a:avLst/>
          </a:prstGeom>
          <a:noFill/>
          <a:ln w="9525">
            <a:noFill/>
            <a:miter lim="800000"/>
            <a:headEnd/>
            <a:tailEnd/>
          </a:ln>
        </p:spPr>
        <p:txBody>
          <a:bodyPr lIns="91433" tIns="45716" rIns="91433" bIns="45716">
            <a:spAutoFit/>
          </a:bodyPr>
          <a:lstStyle/>
          <a:p>
            <a:pPr defTabSz="914328"/>
            <a:endParaRPr lang="da-DK">
              <a:solidFill>
                <a:srgbClr val="000000"/>
              </a:solidFill>
              <a:latin typeface="Times New Roman"/>
            </a:endParaRPr>
          </a:p>
        </p:txBody>
      </p:sp>
      <p:sp>
        <p:nvSpPr>
          <p:cNvPr id="2" name="AutoShape 4"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3" tIns="45716" rIns="91433" bIns="45716" numCol="1" anchor="t" anchorCtr="0" compatLnSpc="1">
            <a:prstTxWarp prst="textNoShape">
              <a:avLst/>
            </a:prstTxWarp>
          </a:bodyPr>
          <a:lstStyle/>
          <a:p>
            <a:pPr defTabSz="914328" fontAlgn="auto">
              <a:spcBef>
                <a:spcPts val="0"/>
              </a:spcBef>
              <a:spcAft>
                <a:spcPts val="0"/>
              </a:spcAft>
            </a:pPr>
            <a:endParaRPr lang="da-DK">
              <a:solidFill>
                <a:srgbClr val="000000"/>
              </a:solidFill>
              <a:latin typeface="Times New Roman"/>
            </a:endParaRPr>
          </a:p>
        </p:txBody>
      </p:sp>
      <p:sp>
        <p:nvSpPr>
          <p:cNvPr id="3" name="TextBox 2"/>
          <p:cNvSpPr txBox="1"/>
          <p:nvPr/>
        </p:nvSpPr>
        <p:spPr>
          <a:xfrm>
            <a:off x="-828597" y="44625"/>
            <a:ext cx="10404648" cy="6555633"/>
          </a:xfrm>
          <a:prstGeom prst="rect">
            <a:avLst/>
          </a:prstGeom>
        </p:spPr>
        <p:txBody>
          <a:bodyPr wrap="square" lIns="91433" tIns="45716" rIns="91433" bIns="45716" rtlCol="0">
            <a:spAutoFit/>
          </a:bodyPr>
          <a:lstStyle/>
          <a:p>
            <a:pPr marL="342874" indent="-342874" algn="ctr" defTabSz="914328" fontAlgn="auto">
              <a:spcBef>
                <a:spcPct val="20000"/>
              </a:spcBef>
              <a:spcAft>
                <a:spcPts val="0"/>
              </a:spcAft>
            </a:pPr>
            <a:r>
              <a:rPr lang="da-DK" sz="3600" b="1" dirty="0" err="1">
                <a:solidFill>
                  <a:srgbClr val="FF0000"/>
                </a:solidFill>
                <a:latin typeface="Times New Roman"/>
              </a:rPr>
              <a:t>Loss</a:t>
            </a:r>
            <a:r>
              <a:rPr lang="da-DK" sz="3600" b="1" dirty="0">
                <a:solidFill>
                  <a:srgbClr val="FF0000"/>
                </a:solidFill>
                <a:latin typeface="Times New Roman"/>
              </a:rPr>
              <a:t> of habitats for species to </a:t>
            </a:r>
            <a:r>
              <a:rPr lang="da-DK" sz="3600" b="1" dirty="0" err="1">
                <a:solidFill>
                  <a:srgbClr val="FF0000"/>
                </a:solidFill>
                <a:latin typeface="Times New Roman"/>
              </a:rPr>
              <a:t>thrive</a:t>
            </a:r>
            <a:r>
              <a:rPr lang="da-DK" sz="3600" b="1" dirty="0">
                <a:solidFill>
                  <a:srgbClr val="FF0000"/>
                </a:solidFill>
                <a:latin typeface="Times New Roman"/>
              </a:rPr>
              <a:t> in</a:t>
            </a:r>
          </a:p>
          <a:p>
            <a:pPr marL="342874" indent="-342874" defTabSz="914328" fontAlgn="auto">
              <a:spcBef>
                <a:spcPct val="20000"/>
              </a:spcBef>
              <a:spcAft>
                <a:spcPts val="0"/>
              </a:spcAft>
            </a:pPr>
            <a:endParaRPr lang="da-DK" sz="3200" b="1" dirty="0">
              <a:solidFill>
                <a:srgbClr val="0070C0"/>
              </a:solidFill>
              <a:latin typeface="Times New Roman"/>
            </a:endParaRPr>
          </a:p>
          <a:p>
            <a:pPr marL="342874" indent="-342874" defTabSz="914328" fontAlgn="auto">
              <a:spcBef>
                <a:spcPct val="20000"/>
              </a:spcBef>
              <a:spcAft>
                <a:spcPts val="0"/>
              </a:spcAft>
            </a:pPr>
            <a:endParaRPr lang="da-DK" sz="3200" b="1" dirty="0">
              <a:solidFill>
                <a:srgbClr val="0070C0"/>
              </a:solidFill>
              <a:latin typeface="Times New Roman"/>
            </a:endParaRPr>
          </a:p>
          <a:p>
            <a:pPr marL="342874" indent="-342874" defTabSz="914328" fontAlgn="auto">
              <a:spcBef>
                <a:spcPct val="20000"/>
              </a:spcBef>
              <a:spcAft>
                <a:spcPts val="0"/>
              </a:spcAft>
            </a:pPr>
            <a:r>
              <a:rPr lang="da-DK" sz="3200" b="1" dirty="0">
                <a:solidFill>
                  <a:srgbClr val="FF0000"/>
                </a:solidFill>
                <a:latin typeface="Times New Roman"/>
              </a:rPr>
              <a:t>   </a:t>
            </a:r>
          </a:p>
          <a:p>
            <a:pPr marL="342874" indent="-342874" defTabSz="914328" fontAlgn="auto">
              <a:spcBef>
                <a:spcPct val="20000"/>
              </a:spcBef>
              <a:spcAft>
                <a:spcPts val="0"/>
              </a:spcAft>
            </a:pPr>
            <a:endParaRPr lang="da-DK" sz="3200" b="1" dirty="0">
              <a:solidFill>
                <a:srgbClr val="FF0000"/>
              </a:solidFill>
              <a:latin typeface="Times New Roman"/>
            </a:endParaRPr>
          </a:p>
          <a:p>
            <a:pPr marL="342874" indent="-342874" defTabSz="914328" fontAlgn="auto">
              <a:spcBef>
                <a:spcPct val="20000"/>
              </a:spcBef>
              <a:spcAft>
                <a:spcPts val="0"/>
              </a:spcAft>
            </a:pPr>
            <a:endParaRPr lang="da-DK" sz="3200" b="1" dirty="0">
              <a:solidFill>
                <a:srgbClr val="FF0000"/>
              </a:solidFill>
              <a:latin typeface="Times New Roman"/>
            </a:endParaRPr>
          </a:p>
          <a:p>
            <a:pPr marL="342874" indent="-342874" defTabSz="914328" fontAlgn="auto">
              <a:spcBef>
                <a:spcPct val="20000"/>
              </a:spcBef>
              <a:spcAft>
                <a:spcPts val="0"/>
              </a:spcAft>
            </a:pPr>
            <a:r>
              <a:rPr lang="da-DK" sz="3200" b="1" dirty="0">
                <a:solidFill>
                  <a:srgbClr val="FF0000"/>
                </a:solidFill>
                <a:latin typeface="Times New Roman"/>
              </a:rPr>
              <a:t>      </a:t>
            </a:r>
          </a:p>
          <a:p>
            <a:pPr marL="342874" indent="-342874" defTabSz="914328" fontAlgn="auto">
              <a:spcBef>
                <a:spcPct val="20000"/>
              </a:spcBef>
              <a:spcAft>
                <a:spcPts val="0"/>
              </a:spcAft>
            </a:pPr>
            <a:endParaRPr lang="da-DK" sz="3200" b="1" dirty="0">
              <a:solidFill>
                <a:srgbClr val="FF0000"/>
              </a:solidFill>
              <a:latin typeface="Times New Roman"/>
            </a:endParaRPr>
          </a:p>
          <a:p>
            <a:pPr marL="342874" indent="-342874" defTabSz="914328" fontAlgn="auto">
              <a:spcBef>
                <a:spcPct val="20000"/>
              </a:spcBef>
              <a:spcAft>
                <a:spcPts val="0"/>
              </a:spcAft>
            </a:pPr>
            <a:r>
              <a:rPr lang="da-DK" sz="3200" b="1" dirty="0">
                <a:solidFill>
                  <a:srgbClr val="FFFF00"/>
                </a:solidFill>
                <a:latin typeface="Times New Roman"/>
              </a:rPr>
              <a:t>              30-70% of the Earths</a:t>
            </a:r>
          </a:p>
          <a:p>
            <a:pPr marL="342874" indent="-342874" defTabSz="914328" fontAlgn="auto">
              <a:spcBef>
                <a:spcPct val="20000"/>
              </a:spcBef>
              <a:spcAft>
                <a:spcPts val="0"/>
              </a:spcAft>
            </a:pPr>
            <a:r>
              <a:rPr lang="da-DK" sz="3200" b="1" dirty="0">
                <a:solidFill>
                  <a:srgbClr val="FFFF00"/>
                </a:solidFill>
                <a:latin typeface="Times New Roman"/>
              </a:rPr>
              <a:t>              </a:t>
            </a:r>
            <a:r>
              <a:rPr lang="da-DK" sz="3200" b="1" dirty="0" err="1">
                <a:solidFill>
                  <a:srgbClr val="FFFF00"/>
                </a:solidFill>
                <a:latin typeface="Times New Roman"/>
              </a:rPr>
              <a:t>ecosystems</a:t>
            </a:r>
            <a:r>
              <a:rPr lang="da-DK" sz="3200" b="1" dirty="0">
                <a:solidFill>
                  <a:srgbClr val="FFFF00"/>
                </a:solidFill>
                <a:latin typeface="Times New Roman"/>
              </a:rPr>
              <a:t> </a:t>
            </a:r>
          </a:p>
          <a:p>
            <a:pPr marL="342874" indent="-342874" defTabSz="914328" fontAlgn="auto">
              <a:spcBef>
                <a:spcPct val="20000"/>
              </a:spcBef>
              <a:spcAft>
                <a:spcPts val="0"/>
              </a:spcAft>
            </a:pPr>
            <a:r>
              <a:rPr lang="da-DK" sz="3200" b="1" dirty="0">
                <a:solidFill>
                  <a:srgbClr val="FFFF00"/>
                </a:solidFill>
                <a:latin typeface="Times New Roman"/>
              </a:rPr>
              <a:t>              </a:t>
            </a:r>
            <a:r>
              <a:rPr lang="da-DK" sz="3200" b="1" dirty="0" err="1">
                <a:solidFill>
                  <a:srgbClr val="FFFF00"/>
                </a:solidFill>
                <a:latin typeface="Times New Roman"/>
              </a:rPr>
              <a:t>are</a:t>
            </a:r>
            <a:r>
              <a:rPr lang="da-DK" sz="3200" b="1" dirty="0">
                <a:solidFill>
                  <a:srgbClr val="FFFF00"/>
                </a:solidFill>
                <a:latin typeface="Times New Roman"/>
              </a:rPr>
              <a:t> </a:t>
            </a:r>
            <a:r>
              <a:rPr lang="da-DK" sz="3200" b="1" dirty="0" err="1">
                <a:solidFill>
                  <a:srgbClr val="FFFF00"/>
                </a:solidFill>
                <a:latin typeface="Times New Roman"/>
              </a:rPr>
              <a:t>degraded</a:t>
            </a:r>
            <a:r>
              <a:rPr lang="da-DK" sz="3200" b="1" dirty="0">
                <a:solidFill>
                  <a:srgbClr val="FFFF00"/>
                </a:solidFill>
                <a:latin typeface="Times New Roman"/>
              </a:rPr>
              <a:t> </a:t>
            </a:r>
          </a:p>
        </p:txBody>
      </p:sp>
      <p:pic>
        <p:nvPicPr>
          <p:cNvPr id="7" name="Picture 2" descr="Terrestrial habitat transform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6221" y="908720"/>
            <a:ext cx="4617779" cy="554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022389"/>
      </p:ext>
    </p:extLst>
  </p:cSld>
  <p:clrMapOvr>
    <a:masterClrMapping/>
  </p:clrMapOvr>
  <p:transition>
    <p:sndAc>
      <p:end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4" y="0"/>
            <a:ext cx="104259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32656"/>
            <a:ext cx="7124700"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183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9186658" cy="68899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5" y="641811"/>
            <a:ext cx="4376495" cy="3942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felt 1">
            <a:extLst>
              <a:ext uri="{FF2B5EF4-FFF2-40B4-BE49-F238E27FC236}">
                <a16:creationId xmlns:a16="http://schemas.microsoft.com/office/drawing/2014/main" id="{197465A9-E139-4867-B46D-5A40707C6DA6}"/>
              </a:ext>
            </a:extLst>
          </p:cNvPr>
          <p:cNvSpPr txBox="1"/>
          <p:nvPr/>
        </p:nvSpPr>
        <p:spPr>
          <a:xfrm>
            <a:off x="683568" y="5763757"/>
            <a:ext cx="7105663" cy="904863"/>
          </a:xfrm>
          <a:prstGeom prst="rect">
            <a:avLst/>
          </a:prstGeom>
        </p:spPr>
        <p:txBody>
          <a:bodyPr wrap="none" rtlCol="0">
            <a:spAutoFit/>
          </a:bodyPr>
          <a:lstStyle/>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da-DK" sz="2400" b="1" i="0" u="none" strike="noStrike" kern="1200" cap="none" spc="0" normalizeH="0" baseline="0" noProof="0" dirty="0">
                <a:ln>
                  <a:noFill/>
                </a:ln>
                <a:solidFill>
                  <a:schemeClr val="bg1"/>
                </a:solidFill>
                <a:effectLst/>
                <a:uLnTx/>
                <a:uFillTx/>
                <a:latin typeface="+mn-lt"/>
                <a:ea typeface="+mn-ea"/>
                <a:cs typeface="+mn-cs"/>
              </a:rPr>
              <a:t>75% of all </a:t>
            </a:r>
            <a:r>
              <a:rPr kumimoji="0" lang="da-DK" sz="2400" b="1" i="0" u="none" strike="noStrike" kern="1200" cap="none" spc="0" normalizeH="0" baseline="0" noProof="0" dirty="0" err="1">
                <a:ln>
                  <a:noFill/>
                </a:ln>
                <a:solidFill>
                  <a:schemeClr val="bg1"/>
                </a:solidFill>
                <a:effectLst/>
                <a:uLnTx/>
                <a:uFillTx/>
                <a:latin typeface="+mn-lt"/>
                <a:ea typeface="+mn-ea"/>
                <a:cs typeface="+mn-cs"/>
              </a:rPr>
              <a:t>chemotherapy</a:t>
            </a:r>
            <a:r>
              <a:rPr kumimoji="0" lang="da-DK" sz="2400" b="1" i="0" u="none" strike="noStrike" kern="1200" cap="none" spc="0" normalizeH="0" baseline="0" noProof="0" dirty="0">
                <a:ln>
                  <a:noFill/>
                </a:ln>
                <a:solidFill>
                  <a:schemeClr val="bg1"/>
                </a:solidFill>
                <a:effectLst/>
                <a:uLnTx/>
                <a:uFillTx/>
                <a:latin typeface="+mn-lt"/>
                <a:ea typeface="+mn-ea"/>
                <a:cs typeface="+mn-cs"/>
              </a:rPr>
              <a:t> drugs</a:t>
            </a:r>
            <a:r>
              <a:rPr kumimoji="0" lang="da-DK" sz="2400" b="1" i="0" u="none" strike="noStrike" kern="1200" cap="none" spc="0" normalizeH="0" noProof="0" dirty="0">
                <a:ln>
                  <a:noFill/>
                </a:ln>
                <a:solidFill>
                  <a:schemeClr val="bg1"/>
                </a:solidFill>
                <a:effectLst/>
                <a:uLnTx/>
                <a:uFillTx/>
                <a:latin typeface="+mn-lt"/>
                <a:ea typeface="+mn-ea"/>
                <a:cs typeface="+mn-cs"/>
              </a:rPr>
              <a:t> </a:t>
            </a:r>
          </a:p>
          <a:p>
            <a:pPr marL="342900" marR="0" indent="-342900" algn="ctr" defTabSz="914400" rtl="0" eaLnBrk="1" fontAlgn="auto" latinLnBrk="0" hangingPunct="1">
              <a:lnSpc>
                <a:spcPct val="100000"/>
              </a:lnSpc>
              <a:spcBef>
                <a:spcPct val="20000"/>
              </a:spcBef>
              <a:spcAft>
                <a:spcPts val="0"/>
              </a:spcAft>
              <a:buClrTx/>
              <a:buSzTx/>
              <a:buFont typeface="Arial" pitchFamily="34" charset="0"/>
              <a:buNone/>
              <a:tabLst/>
            </a:pPr>
            <a:r>
              <a:rPr kumimoji="0" lang="da-DK" sz="2400" b="1" i="0" u="none" strike="noStrike" kern="1200" cap="none" spc="0" normalizeH="0" noProof="0" dirty="0">
                <a:ln>
                  <a:noFill/>
                </a:ln>
                <a:solidFill>
                  <a:schemeClr val="bg1"/>
                </a:solidFill>
                <a:effectLst/>
                <a:uLnTx/>
                <a:uFillTx/>
                <a:latin typeface="+mn-lt"/>
                <a:ea typeface="+mn-ea"/>
                <a:cs typeface="+mn-cs"/>
              </a:rPr>
              <a:t>has components </a:t>
            </a:r>
            <a:r>
              <a:rPr kumimoji="0" lang="da-DK" sz="2400" b="1" i="0" u="none" strike="noStrike" kern="1200" cap="none" spc="0" normalizeH="0" noProof="0" dirty="0" err="1">
                <a:ln>
                  <a:noFill/>
                </a:ln>
                <a:solidFill>
                  <a:schemeClr val="bg1"/>
                </a:solidFill>
                <a:effectLst/>
                <a:uLnTx/>
                <a:uFillTx/>
                <a:latin typeface="+mn-lt"/>
                <a:ea typeface="+mn-ea"/>
                <a:cs typeface="+mn-cs"/>
              </a:rPr>
              <a:t>f</a:t>
            </a:r>
            <a:r>
              <a:rPr kumimoji="0" lang="da-DK" sz="2400" b="1" i="0" u="none" strike="noStrike" kern="1200" cap="none" spc="0" normalizeH="0" baseline="0" noProof="0" dirty="0" err="1">
                <a:ln>
                  <a:noFill/>
                </a:ln>
                <a:solidFill>
                  <a:schemeClr val="bg1"/>
                </a:solidFill>
                <a:effectLst/>
                <a:uLnTx/>
                <a:uFillTx/>
                <a:latin typeface="+mn-lt"/>
                <a:ea typeface="+mn-ea"/>
                <a:cs typeface="+mn-cs"/>
              </a:rPr>
              <a:t>irst</a:t>
            </a:r>
            <a:r>
              <a:rPr kumimoji="0" lang="da-DK" sz="2400" b="1" i="0" u="none" strike="noStrike" kern="1200" cap="none" spc="0" normalizeH="0" baseline="0" noProof="0" dirty="0">
                <a:ln>
                  <a:noFill/>
                </a:ln>
                <a:solidFill>
                  <a:schemeClr val="bg1"/>
                </a:solidFill>
                <a:effectLst/>
                <a:uLnTx/>
                <a:uFillTx/>
                <a:latin typeface="+mn-lt"/>
                <a:ea typeface="+mn-ea"/>
                <a:cs typeface="+mn-cs"/>
              </a:rPr>
              <a:t> </a:t>
            </a:r>
            <a:r>
              <a:rPr kumimoji="0" lang="da-DK" sz="2400" b="1" i="0" u="none" strike="noStrike" kern="1200" cap="none" spc="0" normalizeH="0" baseline="0" noProof="0" dirty="0" err="1">
                <a:ln>
                  <a:noFill/>
                </a:ln>
                <a:solidFill>
                  <a:schemeClr val="bg1"/>
                </a:solidFill>
                <a:effectLst/>
                <a:uLnTx/>
                <a:uFillTx/>
                <a:latin typeface="+mn-lt"/>
                <a:ea typeface="+mn-ea"/>
                <a:cs typeface="+mn-cs"/>
              </a:rPr>
              <a:t>discovered</a:t>
            </a:r>
            <a:r>
              <a:rPr kumimoji="0" lang="da-DK" sz="2400" b="1" i="0" u="none" strike="noStrike" kern="1200" cap="none" spc="0" normalizeH="0" baseline="0" noProof="0" dirty="0">
                <a:ln>
                  <a:noFill/>
                </a:ln>
                <a:solidFill>
                  <a:schemeClr val="bg1"/>
                </a:solidFill>
                <a:effectLst/>
                <a:uLnTx/>
                <a:uFillTx/>
                <a:latin typeface="+mn-lt"/>
                <a:ea typeface="+mn-ea"/>
                <a:cs typeface="+mn-cs"/>
              </a:rPr>
              <a:t> in </a:t>
            </a:r>
            <a:r>
              <a:rPr kumimoji="0" lang="da-DK" sz="2400" b="1" i="0" u="none" strike="noStrike" kern="1200" cap="none" spc="0" normalizeH="0" baseline="0" noProof="0" dirty="0" err="1">
                <a:ln>
                  <a:noFill/>
                </a:ln>
                <a:solidFill>
                  <a:schemeClr val="bg1"/>
                </a:solidFill>
                <a:effectLst/>
                <a:uLnTx/>
                <a:uFillTx/>
                <a:latin typeface="+mn-lt"/>
                <a:ea typeface="+mn-ea"/>
                <a:cs typeface="+mn-cs"/>
              </a:rPr>
              <a:t>amazonian</a:t>
            </a:r>
            <a:r>
              <a:rPr kumimoji="0" lang="da-DK" sz="2400" b="1" i="0" u="none" strike="noStrike" kern="1200" cap="none" spc="0" normalizeH="0" baseline="0" noProof="0" dirty="0">
                <a:ln>
                  <a:noFill/>
                </a:ln>
                <a:solidFill>
                  <a:schemeClr val="bg1"/>
                </a:solidFill>
                <a:effectLst/>
                <a:uLnTx/>
                <a:uFillTx/>
                <a:latin typeface="+mn-lt"/>
                <a:ea typeface="+mn-ea"/>
                <a:cs typeface="+mn-cs"/>
              </a:rPr>
              <a:t> </a:t>
            </a:r>
            <a:r>
              <a:rPr kumimoji="0" lang="da-DK" sz="2400" b="1" i="0" u="none" strike="noStrike" kern="1200" cap="none" spc="0" normalizeH="0" baseline="0" noProof="0" dirty="0" err="1">
                <a:ln>
                  <a:noFill/>
                </a:ln>
                <a:solidFill>
                  <a:schemeClr val="bg1"/>
                </a:solidFill>
                <a:effectLst/>
                <a:uLnTx/>
                <a:uFillTx/>
                <a:latin typeface="+mn-lt"/>
                <a:ea typeface="+mn-ea"/>
                <a:cs typeface="+mn-cs"/>
              </a:rPr>
              <a:t>plants</a:t>
            </a:r>
            <a:endParaRPr kumimoji="0" lang="da-DK" sz="2400" b="1"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12450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9" y="7937"/>
            <a:ext cx="10620509" cy="6903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692696"/>
            <a:ext cx="4881932" cy="355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247706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251520" y="476672"/>
            <a:ext cx="8712968" cy="1169551"/>
          </a:xfrm>
          <a:prstGeom prst="rect">
            <a:avLst/>
          </a:prstGeom>
        </p:spPr>
        <p:txBody>
          <a:bodyPr wrap="square">
            <a:spAutoFit/>
          </a:bodyPr>
          <a:lstStyle/>
          <a:p>
            <a:pPr algn="ctr"/>
            <a:r>
              <a:rPr lang="en-US" sz="2600" b="1" dirty="0">
                <a:solidFill>
                  <a:srgbClr val="FFFFFF"/>
                </a:solidFill>
                <a:latin typeface="Times New Roman"/>
              </a:rPr>
              <a:t>Land degradation is a major contributor to climate change. </a:t>
            </a:r>
          </a:p>
          <a:p>
            <a:pPr algn="ctr"/>
            <a:endParaRPr lang="en-US" sz="2400" b="1" dirty="0">
              <a:solidFill>
                <a:srgbClr val="FFFFFF"/>
              </a:solidFill>
              <a:latin typeface="Times New Roman"/>
            </a:endParaRPr>
          </a:p>
          <a:p>
            <a:pPr algn="ctr"/>
            <a:r>
              <a:rPr lang="en-US" sz="2000" b="1" dirty="0">
                <a:solidFill>
                  <a:srgbClr val="FFC000"/>
                </a:solidFill>
                <a:latin typeface="Times New Roman"/>
              </a:rPr>
              <a:t>Climate change can exacerbate the effects of land degradation.</a:t>
            </a:r>
          </a:p>
        </p:txBody>
      </p:sp>
      <p:sp>
        <p:nvSpPr>
          <p:cNvPr id="4" name="Rectangle 3"/>
          <p:cNvSpPr/>
          <p:nvPr/>
        </p:nvSpPr>
        <p:spPr>
          <a:xfrm>
            <a:off x="98814" y="6192174"/>
            <a:ext cx="9036496" cy="307777"/>
          </a:xfrm>
          <a:prstGeom prst="rect">
            <a:avLst/>
          </a:prstGeom>
        </p:spPr>
        <p:txBody>
          <a:bodyPr wrap="square">
            <a:spAutoFit/>
          </a:bodyPr>
          <a:lstStyle/>
          <a:p>
            <a:r>
              <a:rPr lang="en-US" sz="1400" dirty="0">
                <a:solidFill>
                  <a:srgbClr val="FFFFFF"/>
                </a:solidFill>
                <a:latin typeface="Times New Roman"/>
              </a:rPr>
              <a:t>The Intergovernmental Platform on Biodiversity and Ecosystem Services </a:t>
            </a:r>
            <a:r>
              <a:rPr lang="en-US" sz="1400" b="1" dirty="0">
                <a:solidFill>
                  <a:srgbClr val="FFFFFF"/>
                </a:solidFill>
                <a:latin typeface="Times New Roman"/>
              </a:rPr>
              <a:t>www.ipbes.net </a:t>
            </a:r>
            <a:endParaRPr lang="en-GB" sz="1400" dirty="0">
              <a:solidFill>
                <a:srgbClr val="FFFFFF"/>
              </a:solidFill>
              <a:latin typeface="Times New Roman"/>
            </a:endParaRPr>
          </a:p>
        </p:txBody>
      </p:sp>
      <p:sp>
        <p:nvSpPr>
          <p:cNvPr id="13" name="Rectangle 12"/>
          <p:cNvSpPr/>
          <p:nvPr/>
        </p:nvSpPr>
        <p:spPr>
          <a:xfrm>
            <a:off x="251520" y="2149478"/>
            <a:ext cx="8712968" cy="2585323"/>
          </a:xfrm>
          <a:prstGeom prst="rect">
            <a:avLst/>
          </a:prstGeom>
        </p:spPr>
        <p:txBody>
          <a:bodyPr wrap="square">
            <a:spAutoFit/>
          </a:bodyPr>
          <a:lstStyle/>
          <a:p>
            <a:pPr marL="285750" indent="-285750">
              <a:buFont typeface="Arial" panose="020B0604020202020204" pitchFamily="34" charset="0"/>
              <a:buChar char="•"/>
            </a:pPr>
            <a:r>
              <a:rPr lang="en-US" dirty="0">
                <a:solidFill>
                  <a:srgbClr val="FFFFFF"/>
                </a:solidFill>
                <a:latin typeface="Times New Roman"/>
              </a:rPr>
              <a:t>Deforestation and loss of fresh water bodies  =  25% of all human-induced greenhouse gas emissions.</a:t>
            </a:r>
          </a:p>
          <a:p>
            <a:pPr marL="285750" indent="-285750">
              <a:buFont typeface="Arial" panose="020B0604020202020204" pitchFamily="34" charset="0"/>
              <a:buChar char="•"/>
            </a:pPr>
            <a:endParaRPr lang="en-US" dirty="0">
              <a:solidFill>
                <a:srgbClr val="FFFFFF"/>
              </a:solidFill>
              <a:latin typeface="Times New Roman"/>
            </a:endParaRPr>
          </a:p>
          <a:p>
            <a:pPr marL="285750" indent="-285750">
              <a:buFont typeface="Arial" panose="020B0604020202020204" pitchFamily="34" charset="0"/>
              <a:buChar char="•"/>
            </a:pPr>
            <a:r>
              <a:rPr lang="en-US" dirty="0">
                <a:solidFill>
                  <a:srgbClr val="FFFFFF"/>
                </a:solidFill>
                <a:latin typeface="Times New Roman"/>
              </a:rPr>
              <a:t>Halting and reversing land degradation can provide more than 1/3 of the most cost-effective greenhouse gas mitigation activities to keep global warming under 2°C</a:t>
            </a:r>
          </a:p>
          <a:p>
            <a:pPr marL="285750" indent="-285750">
              <a:buFont typeface="Arial" panose="020B0604020202020204" pitchFamily="34" charset="0"/>
              <a:buChar char="•"/>
            </a:pPr>
            <a:endParaRPr lang="en-US" dirty="0">
              <a:solidFill>
                <a:srgbClr val="FFFFFF"/>
              </a:solidFill>
              <a:latin typeface="Times New Roman"/>
            </a:endParaRPr>
          </a:p>
          <a:p>
            <a:pPr marL="285750" indent="-285750">
              <a:buFont typeface="Arial" panose="020B0604020202020204" pitchFamily="34" charset="0"/>
              <a:buChar char="•"/>
            </a:pPr>
            <a:r>
              <a:rPr lang="en-US" dirty="0">
                <a:solidFill>
                  <a:srgbClr val="FFFFFF"/>
                </a:solidFill>
                <a:latin typeface="Times New Roman"/>
              </a:rPr>
              <a:t>The combination of land degradation and climate change projected to reduce global crop yields by 10% (up to 50%in some regions) by 2050, forcing up to 700 million people to migrate</a:t>
            </a:r>
          </a:p>
        </p:txBody>
      </p:sp>
      <p:sp>
        <p:nvSpPr>
          <p:cNvPr id="5" name="Rectangle 4"/>
          <p:cNvSpPr/>
          <p:nvPr/>
        </p:nvSpPr>
        <p:spPr>
          <a:xfrm>
            <a:off x="-27422" y="-11701"/>
            <a:ext cx="2051720" cy="369332"/>
          </a:xfrm>
          <a:prstGeom prst="rect">
            <a:avLst/>
          </a:prstGeom>
        </p:spPr>
        <p:txBody>
          <a:bodyPr wrap="square">
            <a:spAutoFit/>
          </a:bodyPr>
          <a:lstStyle/>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E-mail: crahbek@sund.ku.dk	</a:t>
            </a:r>
          </a:p>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Twitter: @</a:t>
            </a:r>
            <a:r>
              <a:rPr lang="da-DK" sz="900" dirty="0" err="1">
                <a:solidFill>
                  <a:srgbClr val="FFFFFF"/>
                </a:solidFill>
                <a:latin typeface="Tahoma" panose="020B0604030504040204" pitchFamily="34" charset="0"/>
                <a:ea typeface="Tahoma" panose="020B0604030504040204" pitchFamily="34" charset="0"/>
                <a:cs typeface="Tahoma" panose="020B0604030504040204" pitchFamily="34" charset="0"/>
              </a:rPr>
              <a:t>Carsten_Rahbek</a:t>
            </a:r>
            <a:endParaRPr lang="da-DK" sz="9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13277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9633"/>
            <a:ext cx="9144000" cy="4754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2" descr="data:image/jpeg;base64,/9j/4AAQSkZJRgABAQAAAQABAAD/2wCEAAkGBhQSEBISExMVExMUFhQXGBgYGREVGBYYGBQVGhcdFxIXHCYeFxkjGRUUIDAgIycpLCwsFR8xNTAqNScrMCkBCQoKDgwOGg8PGiolHyQsLC01KiwtKSwpLzApNCwsLCwqLCwsLCwvLCwsLCwpLDQwLC8uLCwpLDQsKSwsLywsLf/AABEIAOEA4QMBIgACEQEDEQH/xAAcAAEAAgMBAQEAAAAAAAAAAAAABQYDBAcCAQj/xABKEAACAgECAwQFCAUICAcAAAABAgADEQQSBQYhEzFBUQciYXGBFCMyQlKRobFykrLB0RYzQ1NigqLhFSQ0VGNzk8IXJUSD0vDx/8QAGgEBAAMBAQEAAAAAAAAAAAAAAAECAwQFBv/EADMRAAIBAgQEBAUDBAMAAAAAAAABAgMRBBIhMQVBUWEigZGxEzJx0fAUofEVQlLBIzM0/9oADAMBAAIRAxEAPwDuMREAREQBERAEREAREQBERAEREAREQBExXalEGXZVH9ogfnNX/T+m/wB4p/6ifxgG/Eirua9GnVtVQvvsrH75Han0k8PT/wBUjnyr3WE+7YDIuirkluyyswAJJwB1J8pxfmr0gam7UC3TO1elqsWtNpAFrZyS3mD3Ad2OvjJnmHmy/iC9hp0fT6Zv5yyz1bLFz3IoPqqR3578+EguLaBEOgoQYU6msY8wD1z55nm1sdD4saNN3bevYzm21dbHa0OQD7BPUARPTNhERAEREAREQBERAEREAREQBERAEREAREQBESv8681DQ6feAGuc7Kk+0x8SPsjvP+chu2pDdldmTmXnCjRKN5L2t9CpOrv8Pqj2npKRrOOcQ1Zy1vyKr+rqw1h/StYdD7sTS4Vwxgzai9u01NnVmP1c/VXyAkpPl8bxebk4UdF1+xVRctX6ESvK1Gdzq1zfatd7D/iOJsjglH9TX+qv8JuxPElXqyd3J+rLqEVyNVOE0juqrH91f4TOlKr3Ko9wAnuJm5ye7JshIniC7tdw1fPUKfuxJaRlwzxPhg8e2J+AE7+Gf+qHn7MpU+X09zr8RE+5LCIiAIiIAiIgCIiAIiIB5sbCk+QMoHo89Ij6y+zT37Q+C9ZHTcAcMuMd4yCPZnyl91B9RvcfynB+XuGNZpqr6W7LUV2MyP4Z6dG8x1+4zkxOJjh0pS2vYzm3dWO+RKFofSfsAXW6a2th32VDtaj7enrDPlgyf0XPegtwF1dOT4M6o36r4OZvCrCavFpllJE9ExV6pGGVdWHmCD+UyBge6aFj7ERAE5HxvVnW8WtJ61aP5tB4Fj9I+/cD+oJ1jUW7UZvsqT9wzOM8mjdQ9p77rbHP6x/znl8VrOnh3bnp+eRSWskvP0J6IifEmoia+p4jVX9OxE/SZR+ZmmeadL/XofcSfymsaVSXyxb8mVckt2SkSL/lRpv60H3Bj+Qn3/T6npXVqLT5JTafxIAmiwteW0H6MjPHqSc1OTtL8q4ubh1q0iFc94NhyBg+fVvuEyabl7X6zC9n8ipP0nsINpX+xWO4+/E6By7y9VoqFppHQdWY43O2BlmI7ycD7gJ9Bwvh06Uvi1VZ8kVfia6EnERPoS4iIgCIiAIiIAiIgCIiAaPHNT2elvf7NVh+5TOT8m07dFV7cn8f8p0nnqzHDdWf+C/4jE5/y4MaSj/lqfv6zweOP/iiu/3Kf3+RIzXv4dU/060b3qpmxE+VUnHVM0tcjByzphnFQXP2Sy/gDPn8m6h9E2of7N1y/wDdJSJssTWW036sjJHoadD62j/Z9a7AfUvHbKfZvPrD75Z+WvSEttg02qr+Tak/R65rt/QfwPsP4yEmlxfhS6ivaejDqreKt4EGenhOLVackqruv3RVxa1idI5ksK6PUkd4psP+AzlnKCY0VPub9oyz8ocytq9FqdLqD/rNFbo2cZsTaQHx+B+B8ZzrgWse6rSaGpttlzFWbrlFznp713H4T1+JUniacIw5v/TM3NJp9vsWS3i5a3sNNU2pv8VXoqe13PRR8ZOaH0c33YbW6kqv9Tp8oB7GuPU/ACW/l/l2nRUiqhNo72P1nbH0mbxMk5thuG0aCva76svZv5iv8N5C0NGNmmrLD6zjtG/WfJk1Xo0UYVFUexVH5TNE9FJLYsklseRUPIfcJ9An2JJIiJXeauetNoNguJZ267EwzBevrMuRhehHtkN2IbS1ZYonxGyAfPrPskkREQBERAEREAREQBERAI3mPh5v0mopHfZW6j3kdPxnLOUtVu0yqRhqsowPeCPMeH+U7LOfc0cjWpe+s0IDM/W2gnAc+LI3cG7uhwPH3+bxLCvE0rR3WpR6PMakSLr5jqDbLd2ns8UtVqz8CwwZI1XqwyrKw9hB/KfGVKNSm7Ti0XUk9j3E+z5MiwiIgEDxq1tLfXrax4NVYPtK6kdfw+4SG9GlX/mmkH2S/wCFTj98uGu0otres9QwI+Ph+Mq/ozTHFqAe8dqD7wjT6rhNf4lPI94+zOSpG00zvcRKxxr0h6XTuawzX3D+jpHaEHyZh6q/Ez33JJXZ0Npblnic8s5/1tn81o6ql8DdYS3xRF6e7MwHmTiZ/pdKvuqsb83nDPiOGhvNe5GbojpU8u4AJJAA7yegHxnMreL8SYY+WIntSivPw3EyP1PAzeQdVfdqSOuHbCf9NcCYT4xhorRt+Qu+SLPxz0lJlqdCvym7qC4/ma/az/X9w8u8TnXMvCG7Ldaxu1epsVd58Cc+qo8F64luo06ooVFCqPADAkZrqg+v4ah7jeCfhgzzocQni8RGC0jf2KTj4bs6/SuFUeQA/Ce4ifTmoiIgCIiAIiIAiIgCIiAIiIBr63h1Vy7ba0tXydVcfcwkDf6N+Ht1+TIh/wCGXr/YIlmiQ0nuQ0nuU1/RXpfqW6qv9G+z/uzMX/hjg+rr9WP0jS/5pLvEylh6Ut4r0IyIoT+jvUj6Gvz+nSjfirCad/KPEq+qtpdQPL5ylvhnInSYmEsBhpbwQy/U5HTxUrb2GoqbT394R8EMM4yjjowkLyCdvGlz0AbUZPgMK/jOkek/ggv0FjgfOacG1CO8bR6wB9q5+OJxDh6u9qorENZ6hPjhvpdfdmc1LBwwk5Ti9GvYwqNqSTOlce5st4jY9Omc1aNDte1ch7j4hG8E/P3dD50HDa6V21oFHs7z7z4z3o9ItSKijCqMf5++Zp83jcdPEy38PQ6Ixtq9xERPPLiIiAJE8Qs2a7hr+A1AH34ktIjiI367h1Q+kb1b3Af/AIfunocMv+qh5+zM6ny+nudjiIn3RYREQBERAEREAREQBERAEREAREQBERAEREA1OL0h9Pcp7mrcH4qZ+fOS6d2prP2VZv8ADj98/Q3EP5m39B/2TPz9yIfn/wD2z+6efxFtUZW6MwqfPEvsTW1/Ea6V3WMFH4n3DvM86LT67VYOn0vZ1nut1BKD3ir6Rnx9DCVq/wD1x8+Ru5JaG3E3KvR3q26268KPs1UqP8bsfymz/wCGjf7/AKn7tP8A/CeiuCYjm1+eRGZ9PYioMl09GS/W1urb+9Uv7KTKnor0f9Ib7vY91xB94UiaR4HU5yQzPoVHW8wU1naG7Sw9Frr9d2PkFEn+RuULvlB1+rXZZtK01Zya1PeW8mwSMe0+fS38M5f0+mHzFFdXtVQD8W7zJCexg+HU8M8y1fUrZt3YiInplxERAEREAREQBERAEREAREQBERAEREAREQDU4scae4/8N/2TPzpyzxIUNvwSezKqB1yxxtGPfP0Xxf8A2e7/AJdn7JnAvRzpFs4jo1YZAbdjzKozL+IB+E5sRTVRZHsznq3zRsdS5O5CFeNVrALdUwBAbqtPkqKegYef3S7RE3jFQVo7G6SWwiIliRERAEREAREQBERAEREAREQBERAEREAREQBESF4hzTXWSqDtGHl0Uf3vH4TGtXp0Y5qjsgTUSnX85WDritR7cn8ciYa+d3J+lUf/AL75wf1bDva7XWzBd4lZ0nOGSA6AZwMg/um3xrj7UsgVQdwJ65/dOhY+g6TrKXhWmz/OYJDiwzp7gP6t/wBkzhPourP+k9L0PQPnoenzbDr5dek6k3ObgZKoB7SR++eK+c2J9VaifYf4TlfFMK7SzPTs/sUlDM0+hcolZ0/OPX168DzU5/AywU6pXTepyMZndQxVLEK9OVy5miVN+b7MkBExk/amNud2HQise8kfvnJ/VsLe2Z+j+wLhEqdfObfYU+4mSGk5srbowKH29R94mlPiWFqOynr3uvcE5E8o4IyDkT1PQAiIgCIiAIiIAiIgCIiAIiIAiIgERzPqylBC9Cxxn2eMpJOBL7xzh/bVFR3jqJRLEKkqwwR4GfK8bpVPiKpbw29CUWDlrlmsot1oDu3Xr1A9gHhLA/CaiMGtce6Vrg3MfZKEdSVHcR4fAyUfm6oDoHJ8sAfmZ7FHiGEyLLJJdNv2IsfX5Sp3BlBXrnAPT7pF82rixB5Kf3TI/N7l1wgCk4x3k59vhMXNbZsrPmp/dOPG16VbB1JUtrrla7ugQFoHTdjAIPXuOJu6riNVihVqrUjxByR7vKadlYbAYZG4EjzAMmn1Wj24+TZOPJB+M8vBzXwZRdbInfSyfJeYIS0t3KB18Se74eMvHAaVXT4Vw/Q5Pt8ZSnYDJ+iPae74yZ5S3s1jDPZ46HwJ69ROngtRqpKEY3X+WvLYMiH7z7z+ck+VtBXZbZvQN0Hf8ZGP3n3n85v8C4mtDuzAkNjux++cfDa0KOJcpuysyWWLV8q0MDtQI2OhXoZT7qtrMp64JEsOr5vJBFaYJ8WI6fASsW6kbu/c5PcOrEn2Tq4pXo4pxjQWaXVLl0GxYuVOIEWGonIxkeyW2VnlTgroTdYMM3cv2R/GWafQ4OnOnQjCe6X56bECIidQEREAREQBERAERIfi3Nen079m7MbMA7ER7GAOcFlQHaDg98rKSirt2FyYiaPCeNU6lC9L7gpwwwVZTjOGQ4KnBB6jxm9JTT1QEREkCamt4VXaMOgP5/fNuIBXbOSqifVZ19zE/nPA5Hr8bbD8cflLLIzU8y6as2K19YarbvG4EruICgqOuSWUY7/WHnOd4eju4R9EQYdFynRWQwXLDxYkn8Zs8S4JXfjdkY8QSD94mfh/Eq707Spw65IyM9CO8EHqD7DNma5YuNrK37Ele/kRT9qz9d/4x/Iin7Vn67/xlhiV+BT/AMV6IEJp+T9OhB2biPtEt+ZkwlIAwBgT3IJOddK1wpDsSX7MMEs7Mv3YF2Nuc9O/v6S14wstERohqOT6XYtlxnyZgPuBmP8AkRT9qz9d/wCMya/nTT1WvS3aM9ZAfZVdYFJVWALKpGdrKcf2hPei5w01osIsKdmpdxYr1EIve2HAyo8SO6Y5aDlltG/TS4ujCvJOn8Qx97P/ABklouCU1fQrVfhPvDOM06gM1NgcKcN3gqcZ6qQCOkycS4ilFT22EhExnALHqQAAo6kkkDA85tFRSvG1hobMTQ4PxqrUoXqJIVirBlZGVgAcFWAI6EH4zflk01dEiIkbouYtPda1NdqtYu7KjP1W2tgkYbB6HGYukCSiIkgRIfhfNen1FrVVs28Bj6yWIGCttYqzABgDju8xJiQpKSuhe4iIkg8u2AT5Amcd0tdupasVMVfUdrqHYY3HJGBkjuAYD3KB3TsVi5BHmDOQta2jv2lzS9RsWuzZvVqnPRSMdCML8VB7siefjY6wlJXinqrX5aafUpI2uE63UaVntPZG1lGnCg5Dvu3CywgersVbTsHfuxkd8yabn3UobHNvygIpLo1SV5UZBallwejA9G3Zx3jIMhtNw7ONTVUxSjauSMPcDntGPTJxnpnvO7z6656q61Zsdq3rQCt12KzFibCe8jIHTyHTvnHmqxyqmnFWVlvz1v0015WKak8nNuszUras7rFDD5mg4JGcMduNnToPpd/rTJovSBqe0a22wdnXYEsqCpt2H1d6tjeCG69SRgHpIKoglLcNtqXThm2vhT84CD0933zY+RhKq9Q4PZXNqK3yrdxsZ6mIxkDowz/bErCpiFHNeTslK30bTW3NEkgnO+tDlDauWq7VyyVkafrnFYUAucZHrk+fXuPxPSDquxULb2gusStLWrrSypjYobKAbGym7B29CBkNnpoHRuijVsrBdR2isVDbq1yOxbHf3Dr5FpGWadj2LCy25ara3sc9p2YHaADarZJIBJ6dwBjPioySbe3um3y5PTfpoVbaRZDznrFNu3Uix6VY7WqrCOAPFlAO/qMkEDPhK7qgor0orZ8v2WThDlTqaGLsSPp9qKz7fHIzNh8KLLCGAuXUBTtf1vWXbjp49Zq2ghNOMMHqNSWIUckKt9Tltw6AYrB8ehmb+NKSzuTt26x+m19BLYnuG8zW6em2mt9u22yyy4qrsdxCoqVgbd5IPXGOg6dcjZXnjVbK6xbu7Wzat3Z1LZXt3b1esjYSdvQhe7PTuMgezIFzsGFV1mUfaxAZGypZe/Yen6p858Fp3VMATWlzPZYEdV3OHwEXqdoz3+7qesvnxEY2V722tpbLvtvm/gm/5+dif0vPeoR2dtQLVpI7VDUiKU3FWKuo3bxtbr3EqcAAy582cwNp0rWoKbriQhbJVFUZd2UY3AZUYyMlhOT20EJeNjZ1FJ7P1X9djfqcAdO/DIevmJ0H0gaZgNLqApYVCxXA6nZaE3EDxIZEOPLM6qc66p1LXbVrX7pf7Ji3Yrw581QqtZLheNv1660ZA3RbKygAZe/o2fPPTBx8B0ofVcPCb3CjcQcbNgH03GR64bbjv6mROj0u8djUTYzJXXkIyBKkz1ct9KzBI6d/ToJZ/R0N2pToc16fa2Qw2tuHQ5Hf0P3TCEZ1KsG3JpSdm1rtz066Ba7kfzFXY2q4iKm2v8pq6529BpdNkbsHGR7JDcU7RaMWsC/Z6wk5JBU6a0dnvwNxOVOMD6GfCSfNtVZ1eurtbs999TrlSwYLp9OOgxgjcrD4GQur0QfS2afT7rcB7WIUqFwpIVRjvJAGB5kzLI/1O399/l5W3zdOxE+ZOaDjt2lbVIlnU9nY9zKrMqhMBUqUBSx69euMdxzMmt5wtfStVc/apa9aq5Ra7EsW5CVdVAUggNggDGPHMir7d1l7YbsbQihwrEKyjIJXGSvXr7pj1FBtQ7AWCWrfY6oyrneo2opycBevj9GTRlXyxjrstLaWtry3v/Ad+RNaLma3TjVVVEJ86bXsI3lF7OsAJX3Fm2t1PdjuOZu6Ln/UouDjUdoTWjOoreu3ytVAFZMZPQA9AOucitvX62osKt2N52hwrHBVV2ttxkrkkZ9k8W6sqA6+sFu7WxgpRSSu3ZUrHJOD+HfJhPEQjFRvdJWVtLZdb6b37i5O/wAsdWe126sk1hmPzNIBKkghTt+huDA/W7usi+CcWuqtovQhrLl1AVWA2Vl7AzN6oDMBgnBPXuyJr6a2orqNlgcdnaRhSNod2ch2PedzEDoMATHonZV02EcmlbDYoVsqpOPEdT1zjxxM/iVpPw3bW11qnlfbqCxaXn/VIxKudX3/ADbVBMjr61dlS9FHf6wOQMZz3+NLz7qSXsTU9t2a72TsUWlhjJVHA3q2OgJY4PeDIJixTZU9lg6DYilF7INlxYW72IyOhHXHcMzI2rQtae1YrZWVRNliqnqjoRjGSfZ4ma1K1VRWRz+rX002+u9ufYi7v+fcsPIF+7V6Zu7fp72x77KzOnzlfo2U/KNMMNmrT2K+Qw2sWrwCSO/ofunVJ6WCTjSs+svdmkNUIiJ2FxI/iHAqrjl1BMkIgGpRwutE2BQF8pg0/L1KMWCjJklEA0BwWvay7ejd892cJrZBWVyo8JuRANS3hlbV9mVG0TBRy/UilQvQ98kogGg3BayFG3ovdIjiOp4fTay3X01WYGVZ0U4I6ZBPlLNOTcx6h11mv7PG99XpkGRn6Wm0i905sTWlSinFXbaXTcrJ2RftJXpNTT809dta+KsrAe8jumbR8K07VkV7WU+KkMPvE5HxTWPXRqWcbbALdLdt6dollXq5HmC6MPLB85L8v8fs0d14xSVLUNaArphCNpZPWIBAyTnOcDunPDHK6U1bVp89VZdOd0Vz62OmNwes7fV+j3TZv0yuu1hkShW+km4WgLTW62tatSgsGwhIV3s6jaQAeg8fHx8J6T3Wt3ZabR1VWqLgLb9VbFOTtJx6wPl065m/6uje2b3+nv68i2dF00nAaqySq9Zn03D0rLMoxnvlFt9ImprsVHTTWMzbQitYjnKsQxyW2rlTnoegPXPSYNV6SH7O1bewZNro/ZFw9bMpC+o2d4zjy6ZPhKxxtCdrS37P7DOi5azhem1ObCyOF7yGUge8g9Jm0PL1NQOxQMzj+n0e5zXaa9p06NsVWCsRkKzLkhtuT3+LA+EtPBvSI9VKdotdlS12IhQWBmemslc7ifphDj2kd+ZnRx8KjyvTbrbW/O3YjN1L03AqimzaMT7p+CVIpVV6HvkXylzBdqWvW1awaigzXuAyy7ipDE9QNpzn646SxztpzjUipx2Zc0G4LUU2FRtkbxjlSt9M1aAq2QysMblZTlSM+3wPQywxLNJqzBy3R8n6myzbZsFZI37KwjOAe5n3HI9wHjOhpwWsZ9UdRgzfiZ06MKStBWISsRmn5dpQkhB1mMcrUZzs65zJeJqSaml4YlZLKMEzbiIAiIgCIiAIiIAiIgCIiAJybjjf6/rCGQMmr01oDnaD2en0rY88HbjM6zK/xzkynUv2jgbvPAnPiKLrRSTs00777ENXOW8wub69Vgqzt2uou2ZKoFr9RQfE+og9uCekz3KDfZbkGvNdLnIxi1DjJ/SCj+9OocL5UpoRlUfSGDPScrUilqdo2MckYGPunL+gTWsrvxXfeVtfKxTJzOWLUFYan+gqb5MG71VQnV/dv9Un2eQkbra2Wop2lRy6uUqWsAohU72ZQNuCPH2Cdqq5dqWjsAo2TT0PJdNQbAHrDB6CQuHxTi09kuS1tz7ahw5HN9Xpd6ai9WGK9RSrWD1jWnY7ty4Pg5XPhgnImhxOwtVZvNL29ewao/OEddxPl6o646YzOx6bl+tKTUAApz3dO+aWh5KprYsAMn2Sf0C8Hi+VJbdO/K/MOFzlvar8qU71w2l7MHIxubqAT4dFP3TLwylXARgAvzbgg7gXoYJYVbxHqofifKdObkyjYybQATnuHf7pSdfytqBqLKUAK2FlFu6wslZOdq1EbUwOmQfAEgznq4CcaeWDu3Zclaz33Iy2ZbfR3psaTtiMG92t8ujHCZ9uwIPhLTMGh0wrrRAMBQAPgJnnsQioRUVsjRaCIiWJEREAREQBERAEREAREQBERAEREAREQBERAEREAREQBERAE1D9OIgG3ERAEREAREQBERAEREAREQD/2Q=="/>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da-DK">
              <a:solidFill>
                <a:srgbClr val="000000"/>
              </a:solidFill>
              <a:latin typeface="Times New Roman"/>
            </a:endParaRPr>
          </a:p>
        </p:txBody>
      </p:sp>
      <p:sp>
        <p:nvSpPr>
          <p:cNvPr id="9" name="AutoShape 8" descr="data:image/jpeg;base64,/9j/4AAQSkZJRgABAQAAAQABAAD/2wCEAAkGBxQTEhUUExQVFhUXFBwbFxgYGRcZFxYYGBcXFxgdFx8cHCggGBomHBYcITEiJSkrLi4uGB8zODMsNygtLisBCgoKDg0OGxAQGzQkICQsLywsLCwsLSwsLCwsLCwsLCwsLCwsLCwsLCwtLCwsLCwsLCwsLCwsLCwsLCwsLCwsLP/AABEIAG8BxwMBIgACEQEDEQH/xAAcAAABBQEBAQAAAAAAAAAAAAAAAwQFBgcCAQj/xABNEAACAQMCAgYECgYGCQQDAAABAgMABBESIQUxBhMiQVFhMnGBkQcUI1JVkqGx0dIVFkJyosFUYoKT4fAXJDM1U2Oys/FDZHOjNER0/8QAGwEAAwEBAQEBAAAAAAAAAAAAAAECAwQFBgf/xAAyEQACAgECBQIEBAYDAAAAAAAAAQIRAxIxBBMhQVFh8AUUItGBkaGxFTJSccHxQnLh/9oADAMBAAIRAxEAPwDDqUtoGd1RRlmYADxJOBSdPeCNi4hPhKp/iFJukCJJ+ht4OcX8afmptJ0buF5x/wAS/jWjXN6z+jSlvwguAWyQe8bjNcMOIytfUkbSxrsZh+hJvmfav416OBT/ADPtX8a0u94CqvpV8EY1A9xPIDz8jTfi1qIWiGGKvnLqCQoBAOfPer+Zd6e5m8c6sz39AT/M+1fxo/QE/wAz7V/Gr3OoDEAhgORHI1xmnz5GWplcuPg+4ggy0GBj58f5qZr0SuyNXVjHjrTxx41r3FuOCRCQfWD3HAHuNQfRmxa6d06zq4wCdWMjVlcKNxvvn2Vcck5G2lFCToRekZEO3jrTH/VXr9B74c4cf20/NWqX7fFcRaiyHSEbBBOeee7mfdUJxHisgDE+iMH1923iKHknYOKRTE+D3iB5Qfxx/mrofB3xH+j/AMcf5q1jozxFnb0SR2QcZwM71a2uYsFg3I8j44/lUxz/ANQkk9jAB8GnEv6Mfrx/mo/0Z8T/AKMfrx/mr6LtpAVU+Kg/ZSct/Epw0kYOcYLqDnw51rzGYcxnzx/oz4n/AEY/Xj/NXv8Aoz4n/Rj9eP8ANX0V8ZT5w99R/FekEECgu2cnGld25EjI7htzNPVLwLmmC/6M+J/0Y/Xj/NR/oz4n/Rj9eP8ANW9cI6RwXAyjaT818Bjtk4GdxT+S7Qd/u3o1S2oHlo+XL/o5cQyNHJHpdcZGpTjIBHI+BpD9Ey/N+0VonTuQNfTEd5X/ALa1BCvTx8LGUU2ccuMmm0kisfoiX5v2j8aP0RN837R+NWgV0BWnyUPLIfHz8Iqv6Im+b9o/Gj9ES/N+0fjVsCUdXR8lDyxfxCfhe/xK3B0buXGVjyPWv412ei11/wAP+JfxrQOB7Rf2j/Kn58dAPtrwuIzSx5ZQWyZ9Fw2CGXDGb3aMwHRa6/4X8S/jSg6IXn/C/iX8a0Z+Jxpz0j25rxeKB9llUewf41j8xm8I3+Vw+X+hnJ6I3Y/9L+JPxrj9Vrr/AIf8S/jWjPbSNvq1D1/yGKbXXE3g/wCH9Tf7CKpcRkfRVYnwuNdXdGfno3c7fJ8zgbrz99Nb7hksJAkXGoZG4II8iK1LhXEBcA9YNwdsDGRsdtzuD9/rqu9MYxIo7njz2f6uc6gf2l+7O+K1x59T0y6M482HR9UeqKR8Xbw+2uerNWHgvD+ucLtjHaOcDxBbG5zty8KS4/whbd8Bww7iN87equjUrowsg+rNCxEkAd5xTnQfZUzD0adrb4xrQDSSE31EA+PIE4pt0NJvYr0sJXn449tJ0vOdh6/5UhQAUUUUAFFFFABRRRQAUVYOjfQy8vt4IT1Y9KVyEiXHPLNsceAyaskfRXhlr/8Al3j3Ug5xWYGgHwMr7H2YNVGLl0SE5Jbmd09suD3E3+ygmk/cjdvuFX8dKreHAsuG2sWOUkym4lHmCxGk++kL3p7xCTY3UiDwixEB6tAB+2t48LN79DF8RBEHa/B1xSQZWynH7y6PscinI+Cziv8ARG+vF+ekpeLXDelcTt+9LI33tSHxp/nv9ZvxrT5N+SPmV4F5vgz4qoybKU/ulG/6WNQ950avIv8Aa2twnm0UgHvK1Kx8RmX0ZpV9Ujj7jUpZdMr+L0Lyf1O5kHufNJ8HLsxriY+CgkUVpzdOTKf9cs7O6HzmiCS+x15e6m8nDODXXotccPkPzvl7fPrHbA9eKylw+SPY0jmg+5nkHpD/AD3V7Vv4n8HN5CBLEFu4Dyltj1g35ZUdoc/CisDUplSHAIg1zApOA0yAnngFgDUfUh0dfTdQHwmQ+5hSewGnzPFbTGMkgrIuhgCQc951YCnBz386lbWJSBI0zowyCQxwNyO4gY9lQfS5OtUtoPWZypAz35x6qRj4rp4e6mICR2aInmFbG53JKtjfwrkjipKzV5OgzF3KtxIGLTdrOrHpbbEeWMVa4LnXbSErkorA9+lTjGccsY+2qZcXDSaWYqGCKAMH0UUIuMfuk1JcMsn9F23cA4PeDkjzx34zWeXHFy1dxLM1HTfQbKa7FPuIWJjO4QjG2kEchvvvv47VHowIzkZzuO8efqP8qRzUJ2HEcgo24xg59LB++rz0FnitYdchwxLagN2ZlbGwG5Pb5Z7htVLt4IreUtcpJGQAy7FgfNAvf3gk428atPCuHrPas9vpbqpmwsi505TPj6RXbPmfOutdFaOrHG7t0d9Or5J4ZHi1B05qQA3ZbGTnfcbg9+OeKzu64i2kh9sgBeeyju9fLatX4Nw1irPdhI4iDqXBXGMMfPn7c4rOr2+UlQcnDM2QE+TAHP148N8nzGKVtW0PLGKdJmodBotEJAGGZiz5OSCdhjH7OAPXvjnTDpATC+n5zliRvucHHjyxjI5ePOoM3m8a9e0ahIyAuRqwvNih1Fe0OeOXvWllPVFWkY5kGlmV3PJtt2JOCdmHdgEnuyyLUtPgJ45KOpF3sbMmNDjmoP2Vm/H4WM8uSThyN/LYVfLWSbqkQyHT1SqcbZwOfLIJpB+DoSSRnNa48jX8x5zik+g84bCSI0/9uje/b+VU3pvakXX9gfdV8s3ZJFkxnEQjxy7I5U04xYrPJrK/sgb89qUcr1ddg0xXVGc8IueolWTSW0htuWcqVH2mrxecdjREZQJC3NQ267A77f5xXX6ATwpQcIQDcAVpzES42Z3xeBrq5mdFwOzsTvuFUAeJzUfFa6W0yAptntA59gp70nlaG9lCnABX/oH2702LSOCTM74xgFieyOWM8sV6+OX0KvB5mdNSdjy54WhAMWtvMrgH/Jpq9gy81I86kOHXLqAUYnbG/L1VNW10Cul158t+RrojsebPPKDoiLIQRxhmGZM94OkeGAOftpweKjnqjO/zQD91LXtirK2CM93+FVW7jK86b6E4qzPdlrmm67LKAueejbJHefPlmmJ4Pk75Pr3++lOjLfIn98/cKlRJXxfG55R4iaj5P0v4dw8XwuPV4Qyg4InzR7qeJwiMdwpQS10snic+Hl+NcTy5H3O9Ysa7AsCpTK+WJ/SQGnUkwplNcCiGq7CWmqO+F28WCgXT2tQ9YGNvPH2E0xvbYFijjPePEEbEqeY7j/apza3hOU7m5fvDf/H2UhdcRSQxIuXdyTn9qILlTr8B3YIrVKTk2ccqT9Bvwno5IkhKsnVOO0c6WGMlcAeZ51TulHCpbebtgkM2Uk7mHPmOWM9+9aREcBseP8hUB0luo3CG4RnjjPaCkhhqGARgjJFdHDcRJzqXU582FONLoZ3Kfed9uQFXiyjmurFhqVDjEY73088nG2cVBycGtpQWt7nT4xzjDj91l2b7KtNs4UhF2VU289xvXVxWWktO5jw+J9b2MzmG3tpKnF8cs377feab11nGFFFFABRRVt6IdDDco11cyfF7JDhpSO1IfmQj9ts7eA8+VFWBDdHuj1xey9VbRl2/aPJUHi7HZR66u8HDuHcN9PTxG7HcCRaRN6+cxHu27qS4z0oBi+K2MfxW0HNV2lmOMap3HpEjG3L191aruxcL3n+Ry5OI7RJjj/Se5vNppD1Y9GJQEiQDkAg228Tk+dQ9FFdiSSpHK23uFFLxWjNyG3idqcpw35ze7/GnYqZH0VI9TCObZ9v4V7mD/OqlY9JG0VJYgPh/EK9+JRt6LfaDRYaSMop7Jw1hyIP2GmkkZXYgimJoc8L4pNbvrgleJiMEoSMjz7j7a9pnRScYvdDUmu5XqWs30yIeWGB257GkaVtD21zuNQ++vFPULnNcMflFLDfBwT2W/kDz+ykZpnkI1MWO3M+FJWzbOPFD9hBrlWxXIybHNr6aj+sPvqbjLMdTAgaiCfUP51CQqdWME7929aXf9I0a0ihtowGKDrVKdvUMZIPfnH+c1DSfcTIfhfD5JVdp8LFnsyMSuP3F/aYbiorjUsQcRwg6UBBY82PifDyHrqQ4jw1mVdBJYEEZxhcZPqHPHcceqnNvBAqhXQOc5bzbG58xnurmtp23+HgUpRroTXGbOK6OiTSqxlQHAOohl1Y8PfTHoxwWSBhLHKpUspKajh0PeR84A48dqdtOHVlYDO2kcsYG525kbc/GmEM+jUdDMSG5NjvDdkchnPf9ldccko9BcymrZZOkqie26pwvykoGonIGHG+/lg58RVLuOjShi2vC9WxD7BS4BAG/gcH/AMVJLJGcqQxYYZFLMRyY5b2gjnzFeXNsGV86dZRlGwK5MYBIHIEENg4yc1byPZMc5U0/Szy3sY4rcdaVbRLGRj0lJxkeo539vrpv0qn6yeIYCgxtpAwezqGM45HGOflTd7YmItnBSSJzgc9K6SN+47H31K8NutFwJCoLISy8gAGXSwXkANh9tKOSpag5kp0m9y08L7MEecbRrn6ozXcPE429HJ9hpjFdIUwnhsveB3Cko8ryAHj51WlMxbJkXan/AMVybpQSN/XjamHxo+AxRJOf2So++jSKyWDg8iKR6lfGohLhhkZ9/wDKmfB+N9YXAzlSeeDkZwGXyo0hZQunW19OB4r/ANtahFkI5HFSXTNyb2Ynnlf+hahdVe1if0L+xhOCbH8F868mqUs+Mu2FIUk7AnAquh66WStVNo5MvCQn2LFe8QlQlWGn7j6jyNRt1fFwAabJfOBpDdnwO4+2hrzP7KD1D/Gqc77mUOG0/wDEt3RVcwH98/cKk2jxUd0Nb/Vz/wDIfuWpC9v44wSzD7M+7vr43jLfEzS8n33A1HhoX4OT51yZO6mA6QQNntFf3himt1xtO46s+G5+yslhnexu80OzJCWamcstRcvF1zgnSSM9rbnXZDMpZMOBzKdrHjyrohhaOeWeJNWMHWxuAcMCCPEHuPq7qh54iWaUDTL6Mo8Nufq2yDTzo4vWK7YxpbZ12lXIGcd2nlscgnupTjcZOSFDShea5RmX+su+oer3CnyZp32MJZoDjo7O0lsjOQXyQx8Spxk+ZAB9tK3dlGVdZMaGG+TggnbKnx8qh+DydTKE1dmRcAZ5Oo547sqCPYKedIXYaGjAaTJCeiWAPMqT6I5ZODzHjWPLfNqPfYrUlHr2K5xDoi0bhh8pEc74ww8NS+WeY2OO6nXCbQxNoZy2UBAPMb748uVTnC1kt1MsvyjA5kAySBywvMnBOfOnXEeFRyMlzCdQwTpQ45j9nnnHzdufsruyQyaak7OZZYJ2kZFfrh2Hg7D3E02qT4zoJYgEN1jAjORz545g57qjK7FscQUUVaOgfRcXkjyTN1dpANdxJywvci+LsRge31FgO+hXRSN42vr4lLKM4AGz3Ug/9OLkceLDlg+ZC/SXpFJeOuoCOKMaYYU2jhXAGF23O25+4bV10q6QG7kXSvVW8S6LeEbLHGOWRy1nvPs7qjLCxkmcJEhdueB3AcyTyUeZ2r0cOFY1qlv+xw5crk6Ww3oqYextYtprgyN3pbKGA9cjkKfYDTm3gsSMsl2B5yQn3jqx99a81dk3+BloZC29qz8th4n/ADvTzEcXPdvef8KlHto5xptLhdfIRTDqpG8o2yUY+WRUVbcDnd3Upo6s/KtKdCR/vs3L7SaFli93X9+g9NbCMvEGPLb7TTVmJ5kn11MNb2MezzzTN/yEVU+tLufXprkPw8916nnmB/eNK/fRzV2T/L2w0sh6Kmn4DrBa0lW4AGSgBSdR4mM7sPNSahauM4y2JaaCiiiqELRXTryPsO9PI79Ts4/mKjaKKGmSUtgDuh/D30UxhnZeR9ndRSC0Vql7CItKijmXAHrJArQ/1rt/onh39235q9XpbACCOFcPBByCEbIPl2q8x8Lk8Hdz4eTy06Nspw7qCykbb45VIwdHYVwSSfXypA9PV+j7P3SfmoPT1Tz4fZ+6T81cj+HcQ+5Dyp9x9L1QG223dTWJN9Sg5Hdnf3Uj+vKfRtl9WT81dDp4vL9HWXuk/NSXwzKv9iU4d2T0cw6s5kVSBnDDDHfkB3mqtxC/OvAYjw7s+2nb9PVPPh1kfWJPzUk/TOI8+GWB9av+aiHwvJFj5kCwQXOCD35P3f4UqkmFHiPw5VXx08X6OsvdJ+auj0/H0fZ+6T81avgMrCeTHJli64AKfPHs51wT2l8yR7//ADUB+v4+j7P3Sfmr3/SD/wCws/8A7fz0l8OykKUaqyaiuexIP6v3Uy+MjX2wOZx5rzIPt3ph+vy/R9n7pPzVw3TlDz4dZH1rJ+an/D8lUac2GlKywWXSJS7K2FIYjPtIqTfiKjOSPeKpLdM4icnhlgSe/S/5q6HThPo2x+rJ+atfk8hnqh5LH+nF1dsFR3HIP3U4i4yGycYA5YPP1+FVQ9N4/o2x+rJ+aj9eE+jbH6sn5qPk8ngNUPJaX40ulssNvPkP51RekqkMuiTC4GyEgnJO5I2/8GpB+msZGDwyxI81f81cfrhDjH6L4fjw0Pj/AKqfymTwNTgu5VZ37RySfM8+VJ66tn62wfRXD/qN+aj9bIPorh/9235q64xmklX6ktwfcqmqjXVr/WyD6K4f/dt+aj9bIPorh/8Adt+aqqfj9Q+jz+hVOsrzrKtn62QfRXD/AO7b81H62QfRXD/7tvzUqn4/UPo8iPAuKdXbkAgHWcZ5chTWK5bUzvgsfPu2x3cqkR0ug+iuH/Uf81H63w/RXD/qP+avOn8Pm5yku56MePgoRg+xG3Sxv+zv4rgZpj+i8PqjlYHPh4eBHlVh/W+H6L4f9R/zV6OmMP0XYfUf81C4HMthPjML7EDJwfJOWLE43O/21bejfFktIlj6tGKg78mJZtW5xvimH65RfRdh9R/zUfrjD9F2H1H/ADVMvh+aSpsuPHYYu0haxl0GSRB2WlJZeY7Qywx3jB5eXlTqTQvpKTHgaCSW06t133wp+9SNqZxdOUUYXhtkB4BZAM/Wr39e006f0dZaTzXEmCM55asc61jweVI558VCTbQukSyBXdVJDbNGe2NOCDuDnzHrpa9hyS+kOirtglZFBwWJHhkDlnlTCLpvGvo8NsR6lkH3NSrdPwefD7M557Sb/wAflSXAzT1V1JXFLTpbFrTiK6Soyx04Tc5XxJ8cgjn4V5ZDqo2dGO7+jnsrzBAPjnu+6m69O1HLh1l7pPzV6Oni4x+jrLHhiTG/P9qqfCZn4I56vcrfT2VX0SdWEkJ7Z+d2Rz2GfX3+NU+tPm6ZxPjVwywbHLKucerLUl+tdv8ARPDv7tvzVS4XIlsPnwM/4Zw+S4ljhiXVJI4VR4kn7B51ofS65jtok4ZbMDFAczuP/wBi421E/wBVD2QPLyFdW/TdYiXt+H2UEulgssaMHTUCpKnVscGqiTXRg4dxlqkZZsyaqI44fZPNIsUYyznAzyHeST3ADJJ8qf8AF+JKqm2tjiEem/Jrhh+0/eEznSnLG53rvhrdVaXE49KRhbofAMOslPr0KB/appwTg8s7fJxu6jmVUkerPIVq2nJuWy/fz9jBKkc8PtB6b8u7P3mk7y61nA9H7/XU9fcCmPZJhjA565oVPqxqpmOi059AwSeSTxE+7VTWbH/UgafYacE4YszMZG0QxrrmfGSEB5L4ux2A/Cpx+MrxD/VXHVY2tGLMdJAACTEnt6gMajuCfA0045aSWtlFE6MjSytJLkfM7ESE8vnNjzzTrpR0AuLC3juJXjYOQGCE6o2YZXmO1y5jv99YvTlepv8A6/h399i0mkVWWBkYq6lWBwVIwQRzrnFWvjnSCUrbyssUqSw9pZYw4EsTGOQqdmXPZbY/tGoz9NQn0rGDP9V5lHu1mtIZZuNuP5Nf5olx9SKhcqwZCVYHKkHBB7sEd9WvivCpLi3+MPGI7pVLOnZVrmIYzL1fNWXO+3a51J8T4XNb8Oj4hCLWFZBGQI42My9Zy+UkLcvICqVwzikkdylyzFmV8sWJJZTs4OeeVJHtqG55Pqj0a/N+nuytOnpIZg17T3j9iILqaJfQV+x+4wDJ/CwplXTCSlFSXcykqYUUU6sLfUd+Q5+flVCSsWsbP9pvYP5mivOI3OTpHIc/XXlTVlWkMaKKKogKKKKACiiigAooooAk+HcFaa3uZwyhbYRlgc5brGKDT6iO+oyrd0X/AN2cW/ctv+81WWC5jivrC0W1tequLW364tCpeQyIwJyeXIHYbnJOc1i8jTfvsjZY00n73M3Thshga4C/JLIEZsrs7DIGM55d+MU0rRba4VeFXMOiERrxIQ6igLBGZsuWPORQcBu4ACrDxOxtlkntTbFoEhYqsdlhlAQESrcmTtHO+e/lik81bork2tzGaKvVzOkVnw2MRQL8aiZbiUxqZCvXhMqx9EgMTnnsPCrOloWv7m1fh8C2sEEpibqMadKDQ/WHZy2Se/fzWm81dvaEsPqY9RV/sw9vZWL2dpFctcB+vd4euJkDhRD/AMsAE+vn3Gn170etprq74dCsccmpJoX7OY20oLiDVzKhWLBeQKnwp85J7ByX5MyorUuEi0ka/nhiT/VuqigAtxOVjyVaYxgjrGcg9s8hg+NLQWFtJxCzLW28ltM0qvbiGObSraHWIs2k888uQNTz67e6sOT03Mnoq88F4qstvxC6ltrVngithEvUqI01TOucDnsR376QDU1w6CK6n4RNLBDqnFwsyrGqpJ1QYIWXlkf57qp5a3XurEsV9zLM0VocfF1bh09wbS06y2ukSDEI0or8wwz8pgD9rO+DzFSsPDbeW+EzQx6jwhLlYli1I055sIgR1mBvoB3pPNW6HyfDMnorVJbeCeTh7vAdb3gRnNoLaOaPGSroWOog43xyyKYG6jni4pAba2RLZHeDRGFdGSXTu3NsjnnzoWa+3u6Dk13KLe8NkiWJpF0iWMSRnKnUhOM7Hbl30zJrXg0d1PwiOaGDS1m0oRYwod1STTEPCPIzo5ZFQPEDJPwq8nubOKGVJYVR1g6lsFxqUZ8M4z54OcUo5X3Xu6G8PhlX6U8E+J3DQa+swqNq06c60D4xk8s451LcK6EGaCCU3VvEbgssMchYM7K+jAOMZzj3ivfhU/3jJ/8AFD/2UqXPGo7bhvC3e2jncGdoy7OBGyTAg4XZt8Hf5tDlLRGt39hKMdTvYq990ZeG2lmkbS8V58XaPGdwhcsGzy25Y881BVodjN8bstVy20/Gk60jYYeLfHzRg4HhUrPA0kvEopeHwRwW1pcdQ4gCmMqvyZV8dosMtnuIyMUc1row5SfVGdW3ApmNtlQq3T6YmJBBw4RiQDkAE9+K66S8Oit52himabQSrsY+rxIrFWAGo5G3OtAteNHq+CfIW3bkYf7FeziZY8pv2Sc6ie9gDSE0mpuJXUdtBLcwXAjRBEGCR9Y+qYxj/aSHkXPhmlzZX199aHylXT30MxorVbDhcUt3wqSe2ijluBN18GgKjqiSdXIYzspbn7PKofo/xNbiK+nktrUm3tUMKdSoRPlDpyBu2OW53Awarm+nu6J5XqULNFag/FVH6LmFradZdnROepXDKsyx9leSEhjkgZ2HcMVRellqkV7cxxgKiTuFA5KAxwB5Cqhk1Oq97CljpXZE0VrK2ei8t7KKxhlsZI4y0pi1NKrpl5jMPRYc/LHmKg3lis+H9dBFBK44hNFHNLGsh6tVJU77HIA95xzqVmvZFPDXcoVFWj4R4EW7UxxrGJLaGVlQYUPIuWwO7eqvWsXqVmUo6XQUUUUySy2d3HFw5WaFZW+OuFDk9WrGGPDMo9PYYAJxzpHiXGJ2jHWSE9wUYVB6lXCgD1V30bTroJ7fGWBWePzaMFXX1lGyP3abjhks+XUKkS7GWRgkQPf2jzPdgZNckVBSk5dn39fBtbroQQSvdFTTWFquz3mo/wDKhd19jMVz7q8WwtW9C8Cnu62GRR7SpbFbc2Pr+T+xNMd8U4xNAtqI5CENlHqQ4aNstJnUjZU+6rT0y6P3cttbNcTxx5ZVhi61jCzMmRjUo6ptIIwxYdwIzVT6T2BFrbS6o5AitCzRMHTZmkj3G4yGYYIB7NaX8LX+7+G//wBEP/aauTp9Ljvb6nRFWnZX7r4L70xW1t8lqV5nZwzGNEbqgATpBLEg7AeNQ3Sz4OLqxi65tEsQxqaPOUycAspGdOTzGfPFXP4euLXMPxVYZJI42LlmQldTrp0qSO7BJx+FSPwa8QmueEXBunaQDrVV23JQRjO/fhsj2URyZIx1dKv92U8cG9I24pwqW66PWUEC6pHW30jkNtySe4AAkmqzc/A9dRpraSNwBl1jDF8DchAQAx9oqxcf4lcR9GbeSFmV2hhDuuzKjbMQRy7hnzqO+ALiFw0txG8jyRCNWwzFgjliBjPLIzt/VpRlNQcouupUoxbSZV5Ojk/Er0raplVhi1u5wqdgAaz3tjuAJqS4t8EV7FGXRopiBkohIfz0hhhj5ZrTeHLDFY3zh2iQ3FyZJYhmRNLshZcA7qijGxxiqj0N49wuykkki4jfTgoS6SJI6AAjtnEWVI5as/tb0Y8k1Go9vSyXij3KN0R6DXN+GaPSkSnDSSEgahuQBjJI7+4eNSvSfoRccPtutyksewLxn0SxwCwPdk4yM91WfhHTzh8rXdnKGFrLI7JKoYKVlwzhgO0h1lsHGMD3wvTroP1VkLizu2nskOrqywKrrYKWTT2WwSM5AI3862WWeupdPw/yRyopdDNqK8FFdZyntFFFAgooooAKKKKALDwHo9FNbTXM9ybeOKREOIWlJLjY9lwR7jXXFejUdtOYprpRG1sJoZVjdhMGB6tdIOULEHc8sedWDoGkx4ZeCC3juZPjMOI5EEikY3JUkcueanr6AG+ZpABO/BZGniB1rA4UAKnPQOfZ7vbk8zyNSZ1LGnFGRxXbqjorsquBrUEhX0nK6gNjg8s0qeIy60k62TrEACPqbUgX0QpzkAd2OVaNw/42lvw8cLjDwug+MlUR9U2r5UXJYEooHLlt7KWEYjHE24SoadbtAOrVXdICgMnUgg5XrdQ2HIeQqnlXj3t18E8p+Sq3nDI0jtBLdyRQ3cJnlLBpEEoLBewuCxPLJyRmoJ+OXLRdS1xMYgMdWZG0Y8MZxjy5Vq4ikN/woXCKJPiM3WKAuNeiQnYbA55gcjmqx0Vnt5rWKe406+G5LLtmeErmBfMibC79x86mOTpbV+3/AKKlDwyjSXbMEV2ZljBCKxJCqTkhRnsgnwq8frxbpGxhF7rMDRxwyz9ZbQl10lk1Eu+BnGfHG1TnR+8drGKa3S4aeW4lN0bWO3dw+s9WsokB0x6CMY2xzxSN1eCAcYmt41hdGt8D5J+qkZiHKYyoOST5EnwpSmpOmv19aBQcVaZnHD+MTwBlhnliDekEdlB7t8Hn50+4fYdZLbLbXOq5mJDAh4+pc5GC++vUpOSP51eujz3N1ZrGeugMi3DtciOKS1uNRYt8aOMxMN1XljuHKuOj1w0cnASmF6yOVH7KnUplBI3HPYbjeqeTel1/8f2Ese1szi2u5baUmKR45EJUtGxU7HBGRzG1etxecymYzSmUjHWa214OxGrOcYOMVoHCQvE/jEN0yq1vd9eXwq5t8lJl7IHIKp/tCqN0k4t8auZJsaFZuwoAGiMbIMDwUDPnmrjLU6aIlGl0ZZ+FdDC1sv8ArbRyXNs04iVGMLRwnUBK4bGrJyMjsk1T4OJzL1emWRerz1eGYdXq9LRv2c9+Oda+3DnZW4bHE6cOa3Vo7xGOnXjrGeViwVkZsqYx/PbMOmPCktbuSBBIFTSMyAAudIyy420E7jyqMU9TaZWSNJNEz+gIY7WBrjiTwLdIJeqFvLIpKnGW0PgkZ5kDnVYk4jIJFZZpC0Y0xvqYMqLkLp3ygx3d2a0+Rr0WHDvilnFcr8WOovCsuk6tgCSMZGajeHG7Swhfhsfy7XMovOrjR5VcN8mjAg6Y9Ps5eNKM/Pn0+xUoeCiXXGriSRZZJ5XkT0HLsWT9057PspBL2Qa8SOOtBEmGPygJyQ/zhnfetEtGvEsoW4amZmnm+OmNI3kE3WHQjgg6YsZx3Y76kAyxX16LWCQ6o4RLLZLHJJbTHeQRowOqMn0tI2wfY+al2937onlt9zLDfyEp8o+YwBGdRzGAcgJv2Rnwpe+47czBhLcTSBsagzswOncZBONjvWhR8H+MS3vDZ5o2kSdLhZgqp2SVFyCAMKRG2cctQNLcB429xJctbwTpE88UUM9tHG7wIi6UWWNhkwn02P8AWNDyreg5b8meSWk88Mt4761jdI3Z2JclxhMZ5jAxzphJdOyqjOxRM6FJJVNRy2kchk7nFaJPdTQcM4nAZUfq7xYy6JHhhKzGXHZ2JJO37J2GMVartlWQxx2878PFvkBVtRZNH1eSxlbDB895IOfLejnV29+2PlX3MR+NPo6rW3V6tWjJ06sY1Y5ZxtmnsvSG6ddLXM7LpKYMjkaWGGU77gjberxZ8Yktrfg4g0oJZJA5KIXdPjIXSxIO2GOcfypzfXzO3GrUhBbwwu0MYRAsbI47S4GckkkknnTeT093Qlj9Si9Hbee7uba2jlZW1nqiWbEOxkZlGdvRJ2xkin/FVityZ7PiUkk3WlXyksMpO5Zw2TqQnnn7ai+jVtNJdRLbSLHOWzG7NpAYAnng7nGAMb5x31e+MWQlt47jidslrcC9iRmGIzcxM69cXQHHZTJ1Dw8KJupL9ggriZ23FZjL15mlM3dJrbWNiNmzkbEj20jDduiuquyq4w4BIDAHIDAcxnxrZOkDkC8SS3uDaLC3VhltUtUAx1T27jDFuRAyTvyziqzx/pHNaR8OWEqqGygkkXSnyxBzhyVyRhcc/wBo0o5dXRL3uEsdbsoi3rnqgZXAjPye7HqssGJQZ23328KV41p6+TRObhS2RMVZTLkAkkMdQOSRvzxmrj0na3toG+LFSeIyrOPnRW2zCP8AqnrS49SYqevomW74w1mim9R4eqAVWdYiidaYVIwW8cDwp8zvXu0HL7WZlFxq4WIwrPMIjzjEjBPMYzjHlTU3TmMRl2MYbUEydIYjBIHLONs1qPRpp9F5LOkx4iOq/wBlHD8aEBA7SI405P7W2eXfSk9wy3sTiznaf4i/XEfFvjYBICTLGuV64AYwVyQRS5qTqh8ptbmV3N08hBkdnIUKCxJIVdlUZ7h4UjVm+EK0eO6UyStK0kEcmXjWKVQwICzIowJBp3796rNbRdqzCap0FFFFUSS/BJmi+VU4ZWyp/d/lzp9x4PfD4zCWYIo6y377fAxmNf2ojzyBkd/lGttB6x95phbzvG4eNmRweyynBHqrGeO3rW6NLroIqK901ZE4gJt7q1jdu+VCYZT5sFBVj61FdlOHpu0dwfJpYwPsTNHNa3i/wr7hp9SI4PfiIsjr1kMo0yx97DuK+EincH2d9ah026RBobRBAxMc0ZiYknHYCBplKDq2GvIU53FUQ9J44trWBIj88dqT2M3o+wCo2247Mj9YhwxOWz2g++e2D6VYTwyyS1JV6Xv+WxpGelUbt8I/SRLRrdZrZLmCXXrRgpKsunSy6tjzIxtz57b0jph8InX2xtLKAwRsulmbSCE71RUyBkZBOeRPrqudI+nrX/Vi6hC9Xq0tA2k9rGchwwPKor9IWo3C3TnwaSNR7SqZpQxaf5ou178mksvhl84P8ITw2lvaLaCUxoiNqfKyoBhhp0bZHrx50+4l8JsNtC0djZiOUjwjWNGPedH+0I9nrrLrvpBIy6IlWFDzCZLN+87Es32DyqPSZvnGrWDU7ar33J5zRdugHTO5sOsWRPjEMrl3XUA4dvSZSdjnvU7HxHfYbv4UbaBH+I8O6uRxuzLEieturyX9W1Zet+478+wUsnEj3qD6tq0lgi3dCWdlx6GdLoI7aSG8s0lV5C7Oiorsc6u0NhsScEEYG2KS6WfCHFLZ/EbG2NvAx7RYjURq1kKATjLbkk5O/jUB1qlMnZSO/wA9qaNw5TujfzFHJjdi5kqojVopea2ZeY9o5V5W5gJUUUUCCiiigAooooAUiuHX0XZc89LEZ9xrwStknUcnmcnJzzye+uKKKHbFIrh1BCuyg8wGIB9YB3ryGZkOUZlOMZUlTj1iuKKKC2Kde2QdTZHI6jkZ5432rgMRkZ58/Pv38d68ooCxSG4dM6HZc89LFc+vB3rkSHBAJweYycH1+Nc0UUFiqXDhSodgp5qGIU+sZwa5Ezbdpuz6O57P7vh7K4oooLZL2PGuqtbiFEPWXBUPLq5RKdRQDH7TczncbVEUUUkkhttivxh9OjW2j5uo6fq5xXEkhbdiScYySTt7e6uaKdCti6XkgGBI4A5AMwA9W9cxXDqSVdlJ5lWIJ9eDvSVFFILYpFcOudLsueeliM+vB3ohnZDlGZT4qSp94pOiigtkxwrjfUQXKKp664UJ1ur0I9WqQAYyS/InPKouG4dM6GZc7HSxXI88HcUnRS0oepnXWHBGTg8xk4J8x3mu/jD6dGttHzdR0+7OKSop0K2d9adtz2eW5279vD2Udc2/abtelue16/H21xRRQWFKTXDvgu7NjlqYtj1ZO1J0UBYq1w5UKXYqOSliVHqGcCuGcnGSTgYGSTgeA8BXNFFBbPSxONzsMDyHPbw5/bXYuH1agzavnajq9+c0nRQFiq3LhtYd9fztTavfnNeCdg2sM2vOdWo6s+vOaToooLZ1I5YksSSeZJJJ9ZPOuaKKACiiigRMSQ6o1UbcvupPMcXm32/4V3PIRECPAfaKiCalGjdDqa/ZuXZHlz99NTRRVEWFFFFAgrzFe0UDDFFFFABRRRQIkrjaBfZ+NRysRuDj1VI3h+RX2fcajaSKkPYeIkekM/YaKZUU6DUz/9k=">
            <a:hlinkClick r:id="rId4"/>
          </p:cNvPr>
          <p:cNvSpPr>
            <a:spLocks noChangeAspect="1" noChangeArrowheads="1"/>
          </p:cNvSpPr>
          <p:nvPr/>
        </p:nvSpPr>
        <p:spPr bwMode="auto">
          <a:xfrm>
            <a:off x="38100" y="-784225"/>
            <a:ext cx="6762750" cy="1647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da-DK">
              <a:solidFill>
                <a:srgbClr val="000000"/>
              </a:solidFill>
              <a:latin typeface="Times New Roman"/>
            </a:endParaRPr>
          </a:p>
        </p:txBody>
      </p:sp>
      <p:sp>
        <p:nvSpPr>
          <p:cNvPr id="8" name="TextBox 7"/>
          <p:cNvSpPr txBox="1"/>
          <p:nvPr/>
        </p:nvSpPr>
        <p:spPr>
          <a:xfrm>
            <a:off x="1811984" y="6129024"/>
            <a:ext cx="2188420" cy="461665"/>
          </a:xfrm>
          <a:prstGeom prst="rect">
            <a:avLst/>
          </a:prstGeom>
        </p:spPr>
        <p:txBody>
          <a:bodyPr wrap="none" rtlCol="0">
            <a:spAutoFit/>
          </a:bodyPr>
          <a:lstStyle/>
          <a:p>
            <a:pPr marL="342900" indent="-342900" fontAlgn="auto">
              <a:spcBef>
                <a:spcPct val="20000"/>
              </a:spcBef>
              <a:spcAft>
                <a:spcPts val="0"/>
              </a:spcAft>
              <a:buFont typeface="Arial" pitchFamily="34" charset="0"/>
              <a:buNone/>
              <a:defRPr/>
            </a:pPr>
            <a:r>
              <a:rPr lang="en-GB" sz="2400" b="1" dirty="0">
                <a:solidFill>
                  <a:srgbClr val="FFFFFF"/>
                </a:solidFill>
                <a:latin typeface="Times New Roman"/>
              </a:rPr>
              <a:t>&gt; 130 countries</a:t>
            </a:r>
          </a:p>
        </p:txBody>
      </p:sp>
      <p:sp>
        <p:nvSpPr>
          <p:cNvPr id="10" name="Rectangle 9"/>
          <p:cNvSpPr/>
          <p:nvPr/>
        </p:nvSpPr>
        <p:spPr>
          <a:xfrm>
            <a:off x="-27422" y="-11701"/>
            <a:ext cx="2051720" cy="369332"/>
          </a:xfrm>
          <a:prstGeom prst="rect">
            <a:avLst/>
          </a:prstGeom>
        </p:spPr>
        <p:txBody>
          <a:bodyPr wrap="square">
            <a:spAutoFit/>
          </a:bodyPr>
          <a:lstStyle/>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E-mail: crahbek@sund.ku.dk	</a:t>
            </a:r>
          </a:p>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Twitter: @</a:t>
            </a:r>
            <a:r>
              <a:rPr lang="da-DK" sz="900" dirty="0" err="1">
                <a:solidFill>
                  <a:srgbClr val="FFFFFF"/>
                </a:solidFill>
                <a:latin typeface="Tahoma" panose="020B0604030504040204" pitchFamily="34" charset="0"/>
                <a:ea typeface="Tahoma" panose="020B0604030504040204" pitchFamily="34" charset="0"/>
                <a:cs typeface="Tahoma" panose="020B0604030504040204" pitchFamily="34" charset="0"/>
              </a:rPr>
              <a:t>Carsten_Rahbek</a:t>
            </a:r>
            <a:endParaRPr lang="da-DK" sz="9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30589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0" y="404664"/>
            <a:ext cx="9180512" cy="1077218"/>
          </a:xfrm>
          <a:prstGeom prst="rect">
            <a:avLst/>
          </a:prstGeom>
          <a:noFill/>
          <a:ln w="9525">
            <a:noFill/>
            <a:miter lim="800000"/>
            <a:headEnd/>
            <a:tailEnd/>
          </a:ln>
        </p:spPr>
        <p:txBody>
          <a:bodyPr wrap="square">
            <a:spAutoFit/>
          </a:bodyPr>
          <a:lstStyle/>
          <a:p>
            <a:r>
              <a:rPr lang="da-DK" sz="3200" b="1" dirty="0">
                <a:solidFill>
                  <a:schemeClr val="bg1"/>
                </a:solidFill>
              </a:rPr>
              <a:t>    IPBES: Science - policy</a:t>
            </a:r>
          </a:p>
          <a:p>
            <a:endParaRPr lang="da-DK" sz="3200" b="1" dirty="0">
              <a:solidFill>
                <a:schemeClr val="bg1"/>
              </a:solidFill>
            </a:endParaRPr>
          </a:p>
        </p:txBody>
      </p:sp>
      <p:sp>
        <p:nvSpPr>
          <p:cNvPr id="2" name="TextBox 1"/>
          <p:cNvSpPr txBox="1"/>
          <p:nvPr/>
        </p:nvSpPr>
        <p:spPr>
          <a:xfrm>
            <a:off x="1314529" y="3146539"/>
            <a:ext cx="1760418" cy="461665"/>
          </a:xfrm>
          <a:prstGeom prst="rect">
            <a:avLst/>
          </a:prstGeom>
        </p:spPr>
        <p:txBody>
          <a:bodyPr wrap="none" rtlCol="0">
            <a:spAutoFit/>
          </a:bodyPr>
          <a:lstStyle/>
          <a:p>
            <a:pPr marL="342900" indent="-342900" algn="r">
              <a:spcBef>
                <a:spcPct val="20000"/>
              </a:spcBef>
              <a:buFont typeface="Arial" pitchFamily="34" charset="0"/>
              <a:buNone/>
            </a:pPr>
            <a:r>
              <a:rPr lang="da-DK" sz="2400" dirty="0" err="1">
                <a:solidFill>
                  <a:schemeClr val="bg1"/>
                </a:solidFill>
              </a:rPr>
              <a:t>Biodiversity</a:t>
            </a:r>
            <a:endParaRPr lang="da-DK" sz="2400" dirty="0">
              <a:solidFill>
                <a:schemeClr val="bg1"/>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843" y="1993848"/>
            <a:ext cx="2219325"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767624" y="3496643"/>
            <a:ext cx="1468672" cy="461665"/>
          </a:xfrm>
          <a:prstGeom prst="rect">
            <a:avLst/>
          </a:prstGeom>
        </p:spPr>
        <p:txBody>
          <a:bodyPr wrap="none" rtlCol="0">
            <a:spAutoFit/>
          </a:bodyPr>
          <a:lstStyle/>
          <a:p>
            <a:pPr marL="342900" indent="-342900" algn="r">
              <a:spcBef>
                <a:spcPct val="20000"/>
              </a:spcBef>
              <a:buFont typeface="Arial" pitchFamily="34" charset="0"/>
              <a:buNone/>
            </a:pPr>
            <a:r>
              <a:rPr lang="da-DK" sz="2400" dirty="0" err="1">
                <a:solidFill>
                  <a:schemeClr val="bg1"/>
                </a:solidFill>
              </a:rPr>
              <a:t>Economy</a:t>
            </a:r>
            <a:endParaRPr lang="da-DK" sz="2400" dirty="0">
              <a:solidFill>
                <a:schemeClr val="bg1"/>
              </a:solidFill>
            </a:endParaRPr>
          </a:p>
        </p:txBody>
      </p:sp>
      <p:sp>
        <p:nvSpPr>
          <p:cNvPr id="12" name="TextBox 11"/>
          <p:cNvSpPr txBox="1"/>
          <p:nvPr/>
        </p:nvSpPr>
        <p:spPr>
          <a:xfrm>
            <a:off x="3257335" y="4767535"/>
            <a:ext cx="2358339" cy="461665"/>
          </a:xfrm>
          <a:prstGeom prst="rect">
            <a:avLst/>
          </a:prstGeom>
        </p:spPr>
        <p:txBody>
          <a:bodyPr wrap="none" rtlCol="0">
            <a:spAutoFit/>
          </a:bodyPr>
          <a:lstStyle/>
          <a:p>
            <a:pPr marL="342900" indent="-342900" algn="r">
              <a:spcBef>
                <a:spcPct val="20000"/>
              </a:spcBef>
              <a:buFont typeface="Arial" pitchFamily="34" charset="0"/>
              <a:buNone/>
            </a:pPr>
            <a:r>
              <a:rPr lang="da-DK" sz="2400" dirty="0">
                <a:solidFill>
                  <a:schemeClr val="bg1"/>
                </a:solidFill>
              </a:rPr>
              <a:t>People / society</a:t>
            </a:r>
          </a:p>
        </p:txBody>
      </p:sp>
      <p:sp>
        <p:nvSpPr>
          <p:cNvPr id="9" name="Rectangle 8"/>
          <p:cNvSpPr/>
          <p:nvPr/>
        </p:nvSpPr>
        <p:spPr>
          <a:xfrm>
            <a:off x="-27422" y="-11701"/>
            <a:ext cx="2051720" cy="369332"/>
          </a:xfrm>
          <a:prstGeom prst="rect">
            <a:avLst/>
          </a:prstGeom>
        </p:spPr>
        <p:txBody>
          <a:bodyPr wrap="square">
            <a:spAutoFit/>
          </a:bodyPr>
          <a:lstStyle/>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E-mail: crahbek@sund.ku.dk	</a:t>
            </a:r>
          </a:p>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Twitter: @</a:t>
            </a:r>
            <a:r>
              <a:rPr lang="da-DK" sz="900" dirty="0" err="1">
                <a:solidFill>
                  <a:srgbClr val="FFFFFF"/>
                </a:solidFill>
                <a:latin typeface="Tahoma" panose="020B0604030504040204" pitchFamily="34" charset="0"/>
                <a:ea typeface="Tahoma" panose="020B0604030504040204" pitchFamily="34" charset="0"/>
                <a:cs typeface="Tahoma" panose="020B0604030504040204" pitchFamily="34" charset="0"/>
              </a:rPr>
              <a:t>Carsten_Rahbek</a:t>
            </a:r>
            <a:endParaRPr lang="da-DK" sz="9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3085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 name="Rectangle 8"/>
          <p:cNvSpPr/>
          <p:nvPr/>
        </p:nvSpPr>
        <p:spPr>
          <a:xfrm>
            <a:off x="1" y="6027005"/>
            <a:ext cx="8989808" cy="830997"/>
          </a:xfrm>
          <a:prstGeom prst="rect">
            <a:avLst/>
          </a:prstGeom>
        </p:spPr>
        <p:txBody>
          <a:bodyPr wrap="square">
            <a:spAutoFit/>
          </a:bodyPr>
          <a:lstStyle/>
          <a:p>
            <a:pPr marL="285750" indent="-285750">
              <a:buFont typeface="Arial" panose="020B0604020202020204" pitchFamily="34" charset="0"/>
              <a:buChar char="•"/>
            </a:pPr>
            <a:r>
              <a:rPr lang="en-GB" sz="1400" b="1" dirty="0">
                <a:solidFill>
                  <a:srgbClr val="FFFFFF"/>
                </a:solidFill>
                <a:latin typeface="Times New Roman"/>
              </a:rPr>
              <a:t>TEEB reports to the EU </a:t>
            </a:r>
            <a:r>
              <a:rPr lang="en-GB" sz="1400" b="1" dirty="0" err="1">
                <a:solidFill>
                  <a:srgbClr val="FFFFFF"/>
                </a:solidFill>
                <a:latin typeface="Times New Roman"/>
              </a:rPr>
              <a:t>commision</a:t>
            </a:r>
            <a:endParaRPr lang="en-GB" sz="1400" b="1" dirty="0">
              <a:solidFill>
                <a:srgbClr val="FFFFFF"/>
              </a:solidFill>
              <a:latin typeface="Times New Roman"/>
            </a:endParaRPr>
          </a:p>
          <a:p>
            <a:pPr marL="285750" indent="-285750">
              <a:buFont typeface="Arial" panose="020B0604020202020204" pitchFamily="34" charset="0"/>
              <a:buChar char="•"/>
            </a:pPr>
            <a:r>
              <a:rPr lang="en-GB" sz="1400" b="1" dirty="0">
                <a:solidFill>
                  <a:srgbClr val="FFFFFF"/>
                </a:solidFill>
                <a:latin typeface="Times New Roman"/>
              </a:rPr>
              <a:t>UNEP Millennium Ecosystem Assessment 2005</a:t>
            </a:r>
          </a:p>
          <a:p>
            <a:pPr marL="285750" indent="-285750">
              <a:buFont typeface="Arial" panose="020B0604020202020204" pitchFamily="34" charset="0"/>
              <a:buChar char="•"/>
            </a:pPr>
            <a:r>
              <a:rPr lang="en-GB" sz="1400" b="1" dirty="0">
                <a:solidFill>
                  <a:srgbClr val="FFFFFF"/>
                </a:solidFill>
                <a:latin typeface="Times New Roman"/>
              </a:rPr>
              <a:t>IPBES reports 2018, 2019</a:t>
            </a:r>
          </a:p>
          <a:p>
            <a:endParaRPr lang="en-GB" sz="600" b="1" dirty="0">
              <a:solidFill>
                <a:srgbClr val="000000"/>
              </a:solidFill>
            </a:endParaRPr>
          </a:p>
        </p:txBody>
      </p:sp>
      <p:sp>
        <p:nvSpPr>
          <p:cNvPr id="3" name="Rectangle 2"/>
          <p:cNvSpPr/>
          <p:nvPr/>
        </p:nvSpPr>
        <p:spPr>
          <a:xfrm>
            <a:off x="154192" y="1412778"/>
            <a:ext cx="5425920" cy="2954655"/>
          </a:xfrm>
          <a:prstGeom prst="rect">
            <a:avLst/>
          </a:prstGeom>
        </p:spPr>
        <p:txBody>
          <a:bodyPr wrap="square">
            <a:spAutoFit/>
          </a:bodyPr>
          <a:lstStyle/>
          <a:p>
            <a:r>
              <a:rPr lang="en-US" sz="2000" dirty="0">
                <a:solidFill>
                  <a:srgbClr val="FFFFFF"/>
                </a:solidFill>
                <a:latin typeface="Times New Roman"/>
              </a:rPr>
              <a:t>The natural ecosystems, created and maintained by biodiversity, provides goods to people</a:t>
            </a:r>
          </a:p>
          <a:p>
            <a:r>
              <a:rPr lang="en-US" dirty="0">
                <a:solidFill>
                  <a:srgbClr val="FFFFFF"/>
                </a:solidFill>
                <a:latin typeface="Times New Roman"/>
              </a:rPr>
              <a:t> </a:t>
            </a:r>
          </a:p>
          <a:p>
            <a:pPr marL="742950" lvl="1" indent="-285750">
              <a:buFont typeface="Arial" panose="020B0604020202020204" pitchFamily="34" charset="0"/>
              <a:buChar char="•"/>
            </a:pPr>
            <a:r>
              <a:rPr lang="en-US" dirty="0">
                <a:solidFill>
                  <a:srgbClr val="FFFFFF"/>
                </a:solidFill>
                <a:latin typeface="Times New Roman"/>
              </a:rPr>
              <a:t>food, </a:t>
            </a:r>
          </a:p>
          <a:p>
            <a:pPr marL="742950" lvl="1" indent="-285750">
              <a:buFont typeface="Arial" panose="020B0604020202020204" pitchFamily="34" charset="0"/>
              <a:buChar char="•"/>
            </a:pPr>
            <a:r>
              <a:rPr lang="en-US" dirty="0">
                <a:solidFill>
                  <a:srgbClr val="FFFFFF"/>
                </a:solidFill>
                <a:latin typeface="Times New Roman"/>
              </a:rPr>
              <a:t>clean water, </a:t>
            </a:r>
          </a:p>
          <a:p>
            <a:pPr marL="742950" lvl="1" indent="-285750">
              <a:buFont typeface="Arial" panose="020B0604020202020204" pitchFamily="34" charset="0"/>
              <a:buChar char="•"/>
            </a:pPr>
            <a:r>
              <a:rPr lang="en-US" dirty="0" err="1">
                <a:solidFill>
                  <a:srgbClr val="FFFFFF"/>
                </a:solidFill>
                <a:latin typeface="Times New Roman"/>
              </a:rPr>
              <a:t>nutriet</a:t>
            </a:r>
            <a:r>
              <a:rPr lang="en-US" dirty="0">
                <a:solidFill>
                  <a:srgbClr val="FFFFFF"/>
                </a:solidFill>
                <a:latin typeface="Times New Roman"/>
              </a:rPr>
              <a:t> circulation, </a:t>
            </a:r>
          </a:p>
          <a:p>
            <a:pPr marL="742950" lvl="1" indent="-285750">
              <a:buFont typeface="Arial" panose="020B0604020202020204" pitchFamily="34" charset="0"/>
              <a:buChar char="•"/>
            </a:pPr>
            <a:r>
              <a:rPr lang="en-US" dirty="0">
                <a:solidFill>
                  <a:srgbClr val="FFFFFF"/>
                </a:solidFill>
                <a:latin typeface="Times New Roman"/>
              </a:rPr>
              <a:t>carbon-storage, </a:t>
            </a:r>
          </a:p>
          <a:p>
            <a:pPr marL="742950" lvl="1" indent="-285750">
              <a:buFont typeface="Arial" panose="020B0604020202020204" pitchFamily="34" charset="0"/>
              <a:buChar char="•"/>
            </a:pPr>
            <a:r>
              <a:rPr lang="en-US" dirty="0" err="1">
                <a:solidFill>
                  <a:srgbClr val="FFFFFF"/>
                </a:solidFill>
                <a:latin typeface="Times New Roman"/>
              </a:rPr>
              <a:t>polination</a:t>
            </a:r>
            <a:r>
              <a:rPr lang="en-US" dirty="0">
                <a:solidFill>
                  <a:srgbClr val="FFFFFF"/>
                </a:solidFill>
                <a:latin typeface="Times New Roman"/>
              </a:rPr>
              <a:t>, </a:t>
            </a:r>
          </a:p>
          <a:p>
            <a:pPr marL="742950" lvl="1" indent="-285750">
              <a:buFont typeface="Arial" panose="020B0604020202020204" pitchFamily="34" charset="0"/>
              <a:buChar char="•"/>
            </a:pPr>
            <a:r>
              <a:rPr lang="en-US" dirty="0">
                <a:solidFill>
                  <a:srgbClr val="FFFFFF"/>
                </a:solidFill>
                <a:latin typeface="Times New Roman"/>
              </a:rPr>
              <a:t>recreation, </a:t>
            </a:r>
          </a:p>
          <a:p>
            <a:pPr marL="742950" lvl="1" indent="-285750">
              <a:buFont typeface="Arial" panose="020B0604020202020204" pitchFamily="34" charset="0"/>
              <a:buChar char="•"/>
            </a:pPr>
            <a:r>
              <a:rPr lang="en-US" dirty="0" err="1">
                <a:solidFill>
                  <a:srgbClr val="FFFFFF"/>
                </a:solidFill>
                <a:latin typeface="Times New Roman"/>
              </a:rPr>
              <a:t>healt</a:t>
            </a:r>
            <a:r>
              <a:rPr lang="en-US" dirty="0">
                <a:solidFill>
                  <a:srgbClr val="FFFFFF"/>
                </a:solidFill>
                <a:latin typeface="Times New Roman"/>
              </a:rPr>
              <a:t>.</a:t>
            </a:r>
            <a:endParaRPr lang="en-GB" sz="2000" dirty="0">
              <a:solidFill>
                <a:srgbClr val="FFFFFF"/>
              </a:solidFill>
              <a:latin typeface="Times New Roman"/>
            </a:endParaRPr>
          </a:p>
        </p:txBody>
      </p:sp>
      <p:sp>
        <p:nvSpPr>
          <p:cNvPr id="7" name="Rectangle 6"/>
          <p:cNvSpPr/>
          <p:nvPr/>
        </p:nvSpPr>
        <p:spPr>
          <a:xfrm>
            <a:off x="0" y="5435932"/>
            <a:ext cx="9108504" cy="369332"/>
          </a:xfrm>
          <a:prstGeom prst="rect">
            <a:avLst/>
          </a:prstGeom>
        </p:spPr>
        <p:txBody>
          <a:bodyPr wrap="square">
            <a:spAutoFit/>
          </a:bodyPr>
          <a:lstStyle/>
          <a:p>
            <a:pPr algn="ctr"/>
            <a:r>
              <a:rPr lang="en-US" b="1" dirty="0">
                <a:solidFill>
                  <a:srgbClr val="FFFF00"/>
                </a:solidFill>
                <a:latin typeface="Times New Roman"/>
              </a:rPr>
              <a:t>Biodiversity contributes with 30-50% of the global GNP that humans consumes every year.</a:t>
            </a:r>
            <a:endParaRPr lang="en-GB" b="1" dirty="0">
              <a:solidFill>
                <a:srgbClr val="FFFF00"/>
              </a:solidFill>
              <a:latin typeface="Times New Roman"/>
            </a:endParaRPr>
          </a:p>
        </p:txBody>
      </p:sp>
      <p:grpSp>
        <p:nvGrpSpPr>
          <p:cNvPr id="12" name="Group 11"/>
          <p:cNvGrpSpPr/>
          <p:nvPr/>
        </p:nvGrpSpPr>
        <p:grpSpPr>
          <a:xfrm>
            <a:off x="1025861" y="836712"/>
            <a:ext cx="6896794" cy="5111866"/>
            <a:chOff x="943583" y="1528578"/>
            <a:chExt cx="7256834" cy="5309759"/>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583" y="1528578"/>
              <a:ext cx="7256834" cy="5281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943583" y="6442552"/>
              <a:ext cx="1091821" cy="395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sp>
        <p:nvSpPr>
          <p:cNvPr id="10" name="Title 1"/>
          <p:cNvSpPr txBox="1">
            <a:spLocks/>
          </p:cNvSpPr>
          <p:nvPr/>
        </p:nvSpPr>
        <p:spPr>
          <a:xfrm>
            <a:off x="1691680" y="196717"/>
            <a:ext cx="8229600" cy="796950"/>
          </a:xfrm>
          <a:prstGeom prst="rect">
            <a:avLst/>
          </a:prstGeom>
        </p:spPr>
        <p:txBody>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a:lstStyle>
          <a:p>
            <a:r>
              <a:rPr lang="da-DK" sz="3200" dirty="0">
                <a:solidFill>
                  <a:srgbClr val="FFFFFF"/>
                </a:solidFill>
              </a:rPr>
              <a:t>Can </a:t>
            </a:r>
            <a:r>
              <a:rPr lang="da-DK" sz="3200" dirty="0" err="1">
                <a:solidFill>
                  <a:srgbClr val="FFFFFF"/>
                </a:solidFill>
              </a:rPr>
              <a:t>we</a:t>
            </a:r>
            <a:r>
              <a:rPr lang="da-DK" sz="3200" dirty="0">
                <a:solidFill>
                  <a:srgbClr val="FFFFFF"/>
                </a:solidFill>
              </a:rPr>
              <a:t> </a:t>
            </a:r>
            <a:r>
              <a:rPr lang="da-DK" sz="3200" dirty="0" err="1">
                <a:solidFill>
                  <a:srgbClr val="FFFFFF"/>
                </a:solidFill>
              </a:rPr>
              <a:t>afford</a:t>
            </a:r>
            <a:r>
              <a:rPr lang="da-DK" sz="3200" dirty="0">
                <a:solidFill>
                  <a:srgbClr val="FFFFFF"/>
                </a:solidFill>
              </a:rPr>
              <a:t> to </a:t>
            </a:r>
            <a:r>
              <a:rPr lang="da-DK" sz="3200" dirty="0" err="1">
                <a:solidFill>
                  <a:srgbClr val="FFFFFF"/>
                </a:solidFill>
              </a:rPr>
              <a:t>preserve</a:t>
            </a:r>
            <a:r>
              <a:rPr lang="da-DK" sz="3200" dirty="0">
                <a:solidFill>
                  <a:srgbClr val="FFFFFF"/>
                </a:solidFill>
              </a:rPr>
              <a:t> </a:t>
            </a:r>
            <a:r>
              <a:rPr lang="da-DK" sz="3200" dirty="0" err="1">
                <a:solidFill>
                  <a:srgbClr val="FFFFFF"/>
                </a:solidFill>
              </a:rPr>
              <a:t>Biodiversity</a:t>
            </a:r>
            <a:r>
              <a:rPr lang="da-DK" sz="3200" dirty="0">
                <a:solidFill>
                  <a:srgbClr val="FFFFFF"/>
                </a:solidFill>
              </a:rPr>
              <a:t> ?</a:t>
            </a:r>
          </a:p>
        </p:txBody>
      </p:sp>
      <p:pic>
        <p:nvPicPr>
          <p:cNvPr id="5" name="Billede 4">
            <a:extLst>
              <a:ext uri="{FF2B5EF4-FFF2-40B4-BE49-F238E27FC236}">
                <a16:creationId xmlns:a16="http://schemas.microsoft.com/office/drawing/2014/main" id="{2376534E-6D98-48B7-97C2-48871BE09533}"/>
              </a:ext>
            </a:extLst>
          </p:cNvPr>
          <p:cNvPicPr>
            <a:picLocks noChangeAspect="1"/>
          </p:cNvPicPr>
          <p:nvPr/>
        </p:nvPicPr>
        <p:blipFill>
          <a:blip r:embed="rId4"/>
          <a:stretch>
            <a:fillRect/>
          </a:stretch>
        </p:blipFill>
        <p:spPr>
          <a:xfrm>
            <a:off x="154192" y="1401205"/>
            <a:ext cx="4690242" cy="3658535"/>
          </a:xfrm>
          <a:prstGeom prst="rect">
            <a:avLst/>
          </a:prstGeom>
        </p:spPr>
      </p:pic>
      <p:sp>
        <p:nvSpPr>
          <p:cNvPr id="11" name="Rectangle 10"/>
          <p:cNvSpPr/>
          <p:nvPr/>
        </p:nvSpPr>
        <p:spPr>
          <a:xfrm>
            <a:off x="-27422" y="-11701"/>
            <a:ext cx="2051720" cy="369332"/>
          </a:xfrm>
          <a:prstGeom prst="rect">
            <a:avLst/>
          </a:prstGeom>
        </p:spPr>
        <p:txBody>
          <a:bodyPr wrap="square">
            <a:spAutoFit/>
          </a:bodyPr>
          <a:lstStyle/>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E-mail: crahbek@sund.ku.dk	</a:t>
            </a:r>
          </a:p>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Twitter: @</a:t>
            </a:r>
            <a:r>
              <a:rPr lang="da-DK" sz="900" dirty="0" err="1">
                <a:solidFill>
                  <a:srgbClr val="FFFFFF"/>
                </a:solidFill>
                <a:latin typeface="Tahoma" panose="020B0604030504040204" pitchFamily="34" charset="0"/>
                <a:ea typeface="Tahoma" panose="020B0604030504040204" pitchFamily="34" charset="0"/>
                <a:cs typeface="Tahoma" panose="020B0604030504040204" pitchFamily="34" charset="0"/>
              </a:rPr>
              <a:t>Carsten_Rahbek</a:t>
            </a:r>
            <a:endParaRPr lang="da-DK" sz="9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996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2"/>
                                        </p:tgtEl>
                                      </p:cBhvr>
                                      <p:by x="50000" y="50000"/>
                                    </p:animScale>
                                  </p:childTnLst>
                                </p:cTn>
                              </p:par>
                              <p:par>
                                <p:cTn id="7" presetID="63" presetClass="path" presetSubtype="0" accel="50000" decel="50000" fill="hold" nodeType="withEffect">
                                  <p:stCondLst>
                                    <p:cond delay="0"/>
                                  </p:stCondLst>
                                  <p:childTnLst>
                                    <p:animMotion origin="layout" path="M 0 0 L 0.25 0 E" pathEditMode="relative" ptsTypes="">
                                      <p:cBhvr>
                                        <p:cTn id="8" dur="2000" fill="hold"/>
                                        <p:tgtEl>
                                          <p:spTgt spid="12"/>
                                        </p:tgtEl>
                                        <p:attrNameLst>
                                          <p:attrName>ppt_x</p:attrName>
                                          <p:attrName>ppt_y</p:attrName>
                                        </p:attrNameLst>
                                      </p:cBhvr>
                                    </p:animMotion>
                                  </p:childTnLst>
                                </p:cTn>
                              </p:par>
                              <p:par>
                                <p:cTn id="9" presetID="1" presetClass="entr" presetSubtype="0" fill="hold" grpId="0" nodeType="withEffect">
                                  <p:stCondLst>
                                    <p:cond delay="175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6"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6277" y="3861048"/>
            <a:ext cx="2597230" cy="24482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332656"/>
            <a:ext cx="6398272" cy="2973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6" y="4256490"/>
            <a:ext cx="4531737" cy="1369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806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27422" y="-11701"/>
            <a:ext cx="2051720" cy="369332"/>
          </a:xfrm>
          <a:prstGeom prst="rect">
            <a:avLst/>
          </a:prstGeom>
        </p:spPr>
        <p:txBody>
          <a:bodyPr wrap="square">
            <a:spAutoFit/>
          </a:bodyPr>
          <a:lstStyle/>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E-mail: crahbek@snm.ku.dk	</a:t>
            </a:r>
          </a:p>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Twitter: @</a:t>
            </a:r>
            <a:r>
              <a:rPr lang="da-DK" sz="900" dirty="0" err="1">
                <a:solidFill>
                  <a:srgbClr val="FFFFFF"/>
                </a:solidFill>
                <a:latin typeface="Tahoma" panose="020B0604030504040204" pitchFamily="34" charset="0"/>
                <a:ea typeface="Tahoma" panose="020B0604030504040204" pitchFamily="34" charset="0"/>
                <a:cs typeface="Tahoma" panose="020B0604030504040204" pitchFamily="34" charset="0"/>
              </a:rPr>
              <a:t>Carsten_Rahbek</a:t>
            </a:r>
            <a:endParaRPr lang="da-DK" sz="9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Rectangle 2"/>
          <p:cNvSpPr/>
          <p:nvPr/>
        </p:nvSpPr>
        <p:spPr>
          <a:xfrm>
            <a:off x="1763688" y="4653136"/>
            <a:ext cx="2808312" cy="1347614"/>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45395971"/>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27422" y="-11701"/>
            <a:ext cx="2051720" cy="369332"/>
          </a:xfrm>
          <a:prstGeom prst="rect">
            <a:avLst/>
          </a:prstGeom>
        </p:spPr>
        <p:txBody>
          <a:bodyPr wrap="square">
            <a:spAutoFit/>
          </a:bodyPr>
          <a:lstStyle/>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E-mail: crahbek@sund.ku.dk	</a:t>
            </a:r>
          </a:p>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Twitter: @</a:t>
            </a:r>
            <a:r>
              <a:rPr lang="da-DK" sz="900" dirty="0" err="1">
                <a:solidFill>
                  <a:srgbClr val="FFFFFF"/>
                </a:solidFill>
                <a:latin typeface="Tahoma" panose="020B0604030504040204" pitchFamily="34" charset="0"/>
                <a:ea typeface="Tahoma" panose="020B0604030504040204" pitchFamily="34" charset="0"/>
                <a:cs typeface="Tahoma" panose="020B0604030504040204" pitchFamily="34" charset="0"/>
              </a:rPr>
              <a:t>Carsten_Rahbek</a:t>
            </a:r>
            <a:endParaRPr lang="da-DK" sz="9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4" name="AutoShape 2" descr="🌊"/>
          <p:cNvSpPr>
            <a:spLocks noChangeAspect="1" noChangeArrowheads="1"/>
          </p:cNvSpPr>
          <p:nvPr/>
        </p:nvSpPr>
        <p:spPr bwMode="auto">
          <a:xfrm>
            <a:off x="130175" y="-5889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3" descr="💧"/>
          <p:cNvSpPr>
            <a:spLocks noChangeAspect="1" noChangeArrowheads="1"/>
          </p:cNvSpPr>
          <p:nvPr/>
        </p:nvSpPr>
        <p:spPr bwMode="auto">
          <a:xfrm>
            <a:off x="130175" y="-25241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
          <p:cNvSpPr>
            <a:spLocks noChangeAspect="1" noChangeArrowheads="1"/>
          </p:cNvSpPr>
          <p:nvPr/>
        </p:nvSpPr>
        <p:spPr bwMode="auto">
          <a:xfrm>
            <a:off x="1301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5" descr="🌲"/>
          <p:cNvSpPr>
            <a:spLocks noChangeAspect="1" noChangeArrowheads="1"/>
          </p:cNvSpPr>
          <p:nvPr/>
        </p:nvSpPr>
        <p:spPr bwMode="auto">
          <a:xfrm>
            <a:off x="130175" y="4206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7" descr="🌊"/>
          <p:cNvSpPr>
            <a:spLocks noChangeAspect="1" noChangeArrowheads="1"/>
          </p:cNvSpPr>
          <p:nvPr/>
        </p:nvSpPr>
        <p:spPr bwMode="auto">
          <a:xfrm>
            <a:off x="282575" y="-4365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8" descr="💧"/>
          <p:cNvSpPr>
            <a:spLocks noChangeAspect="1" noChangeArrowheads="1"/>
          </p:cNvSpPr>
          <p:nvPr/>
        </p:nvSpPr>
        <p:spPr bwMode="auto">
          <a:xfrm>
            <a:off x="282575" y="-10001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AutoShape 9" descr="🌱"/>
          <p:cNvSpPr>
            <a:spLocks noChangeAspect="1" noChangeArrowheads="1"/>
          </p:cNvSpPr>
          <p:nvPr/>
        </p:nvSpPr>
        <p:spPr bwMode="auto">
          <a:xfrm>
            <a:off x="2825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10" descr="🌲"/>
          <p:cNvSpPr>
            <a:spLocks noChangeAspect="1" noChangeArrowheads="1"/>
          </p:cNvSpPr>
          <p:nvPr/>
        </p:nvSpPr>
        <p:spPr bwMode="auto">
          <a:xfrm>
            <a:off x="282575" y="5730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108" name="Picture 12" descr="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575" y="604197"/>
            <a:ext cx="8414655" cy="4884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465485"/>
      </p:ext>
    </p:extLst>
  </p:cSld>
  <p:clrMapOvr>
    <a:masterClrMapping/>
  </p:clrMapOvr>
  <p:transition>
    <p:sndAc>
      <p:endSnd/>
    </p:sndAc>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27422" y="-11701"/>
            <a:ext cx="2051720" cy="369332"/>
          </a:xfrm>
          <a:prstGeom prst="rect">
            <a:avLst/>
          </a:prstGeom>
        </p:spPr>
        <p:txBody>
          <a:bodyPr wrap="square">
            <a:spAutoFit/>
          </a:bodyPr>
          <a:lstStyle/>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E-mail: crahbek@snm.ku.dk	</a:t>
            </a:r>
          </a:p>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Twitter: @</a:t>
            </a:r>
            <a:r>
              <a:rPr lang="da-DK" sz="900" dirty="0" err="1">
                <a:solidFill>
                  <a:srgbClr val="FFFFFF"/>
                </a:solidFill>
                <a:latin typeface="Tahoma" panose="020B0604030504040204" pitchFamily="34" charset="0"/>
                <a:ea typeface="Tahoma" panose="020B0604030504040204" pitchFamily="34" charset="0"/>
                <a:cs typeface="Tahoma" panose="020B0604030504040204" pitchFamily="34" charset="0"/>
              </a:rPr>
              <a:t>Carsten_Rahbek</a:t>
            </a:r>
            <a:endParaRPr lang="da-DK" sz="9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grpSp>
        <p:nvGrpSpPr>
          <p:cNvPr id="2" name="Group 1"/>
          <p:cNvGrpSpPr/>
          <p:nvPr/>
        </p:nvGrpSpPr>
        <p:grpSpPr>
          <a:xfrm>
            <a:off x="0" y="504646"/>
            <a:ext cx="9144000" cy="5143500"/>
            <a:chOff x="0" y="857250"/>
            <a:chExt cx="9144000" cy="514350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3" name="Rectangle 2"/>
            <p:cNvSpPr/>
            <p:nvPr/>
          </p:nvSpPr>
          <p:spPr>
            <a:xfrm>
              <a:off x="1763688" y="4653136"/>
              <a:ext cx="2808312" cy="1347614"/>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728" y="1916832"/>
            <a:ext cx="6891474" cy="4492858"/>
          </a:xfrm>
          <a:prstGeom prst="rect">
            <a:avLst/>
          </a:prstGeom>
        </p:spPr>
      </p:pic>
    </p:spTree>
    <p:extLst>
      <p:ext uri="{BB962C8B-B14F-4D97-AF65-F5344CB8AC3E}">
        <p14:creationId xmlns:p14="http://schemas.microsoft.com/office/powerpoint/2010/main" val="2781419814"/>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25000" y="25000"/>
                                    </p:animScale>
                                  </p:childTnLst>
                                </p:cTn>
                              </p:par>
                              <p:par>
                                <p:cTn id="7" presetID="50" presetClass="path" presetSubtype="0" accel="50000" decel="50000" fill="hold" nodeType="withEffect">
                                  <p:stCondLst>
                                    <p:cond delay="0"/>
                                  </p:stCondLst>
                                  <p:childTnLst>
                                    <p:animMotion origin="layout" path="M 0 -3.01874E-6 L -0.17344 -3.01874E-6 C -0.25122 -3.01874E-6 -0.34653 -0.09299 -0.34653 -0.16817 L -0.34653 -0.33564 " pathEditMode="relative" rAng="0" ptsTypes="FfFF">
                                      <p:cBhvr>
                                        <p:cTn id="8" dur="2000" fill="hold"/>
                                        <p:tgtEl>
                                          <p:spTgt spid="2"/>
                                        </p:tgtEl>
                                        <p:attrNameLst>
                                          <p:attrName>ppt_x</p:attrName>
                                          <p:attrName>ppt_y</p:attrName>
                                        </p:attrNameLst>
                                      </p:cBhvr>
                                      <p:rCtr x="-17326" y="-16794"/>
                                    </p:animMotion>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327104" y="764704"/>
            <a:ext cx="882015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buFont typeface="Wingdings" pitchFamily="2" charset="2"/>
              <a:buNone/>
              <a:defRPr/>
            </a:pPr>
            <a:r>
              <a:rPr lang="da-DK" sz="2400" b="1" dirty="0" err="1">
                <a:solidFill>
                  <a:schemeClr val="bg1"/>
                </a:solidFill>
                <a:latin typeface="Times New Roman" pitchFamily="18" charset="0"/>
              </a:rPr>
              <a:t>Biodiversity</a:t>
            </a:r>
            <a:r>
              <a:rPr lang="da-DK" sz="2400" b="1" dirty="0">
                <a:solidFill>
                  <a:schemeClr val="bg1"/>
                </a:solidFill>
                <a:latin typeface="Times New Roman" pitchFamily="18" charset="0"/>
              </a:rPr>
              <a:t> </a:t>
            </a:r>
            <a:r>
              <a:rPr lang="da-DK" sz="2400" b="1" dirty="0" err="1">
                <a:solidFill>
                  <a:schemeClr val="bg1"/>
                </a:solidFill>
                <a:latin typeface="Times New Roman" pitchFamily="18" charset="0"/>
              </a:rPr>
              <a:t>Convenstion</a:t>
            </a:r>
            <a:r>
              <a:rPr lang="da-DK" sz="2400" b="1" dirty="0">
                <a:solidFill>
                  <a:schemeClr val="bg1"/>
                </a:solidFill>
                <a:latin typeface="Times New Roman" pitchFamily="18" charset="0"/>
              </a:rPr>
              <a:t> 1992</a:t>
            </a:r>
          </a:p>
          <a:p>
            <a:pPr eaLnBrk="1" hangingPunct="1">
              <a:spcBef>
                <a:spcPct val="50000"/>
              </a:spcBef>
              <a:buFont typeface="Wingdings" pitchFamily="2" charset="2"/>
              <a:buNone/>
              <a:defRPr/>
            </a:pPr>
            <a:endParaRPr lang="da-DK" sz="2400" b="1" dirty="0">
              <a:solidFill>
                <a:schemeClr val="bg1"/>
              </a:solidFill>
              <a:latin typeface="Times New Roman" pitchFamily="18" charset="0"/>
            </a:endParaRPr>
          </a:p>
          <a:p>
            <a:pPr eaLnBrk="1" hangingPunct="1">
              <a:spcBef>
                <a:spcPct val="50000"/>
              </a:spcBef>
              <a:buFont typeface="Wingdings" pitchFamily="2" charset="2"/>
              <a:buNone/>
              <a:defRPr/>
            </a:pPr>
            <a:endParaRPr lang="da-DK" sz="2400" b="1" dirty="0">
              <a:solidFill>
                <a:schemeClr val="bg1"/>
              </a:solidFill>
              <a:latin typeface="Times New Roman" pitchFamily="18" charset="0"/>
            </a:endParaRPr>
          </a:p>
          <a:p>
            <a:pPr eaLnBrk="1" hangingPunct="1">
              <a:spcBef>
                <a:spcPct val="50000"/>
              </a:spcBef>
              <a:buFont typeface="Wingdings" pitchFamily="2" charset="2"/>
              <a:buNone/>
              <a:defRPr/>
            </a:pPr>
            <a:endParaRPr lang="da-DK" sz="2400" b="1" dirty="0">
              <a:solidFill>
                <a:schemeClr val="bg1"/>
              </a:solidFill>
              <a:latin typeface="Times New Roman" pitchFamily="18" charset="0"/>
            </a:endParaRPr>
          </a:p>
          <a:p>
            <a:pPr eaLnBrk="1" hangingPunct="1">
              <a:spcBef>
                <a:spcPct val="50000"/>
              </a:spcBef>
              <a:buFont typeface="Wingdings" pitchFamily="2" charset="2"/>
              <a:buNone/>
              <a:defRPr/>
            </a:pPr>
            <a:endParaRPr lang="da-DK" sz="2400" b="1" dirty="0">
              <a:solidFill>
                <a:schemeClr val="bg1"/>
              </a:solidFill>
              <a:latin typeface="Times New Roman" pitchFamily="18" charset="0"/>
            </a:endParaRPr>
          </a:p>
          <a:p>
            <a:pPr eaLnBrk="1" hangingPunct="1">
              <a:spcBef>
                <a:spcPct val="50000"/>
              </a:spcBef>
              <a:buFont typeface="Wingdings" pitchFamily="2" charset="2"/>
              <a:buNone/>
              <a:defRPr/>
            </a:pPr>
            <a:endParaRPr lang="da-DK" sz="2400" b="1" dirty="0">
              <a:solidFill>
                <a:schemeClr val="bg1"/>
              </a:solidFill>
              <a:latin typeface="Times New Roman" pitchFamily="18" charset="0"/>
            </a:endParaRPr>
          </a:p>
          <a:p>
            <a:pPr eaLnBrk="1" hangingPunct="1">
              <a:spcBef>
                <a:spcPct val="50000"/>
              </a:spcBef>
              <a:defRPr/>
            </a:pPr>
            <a:endParaRPr lang="da-DK" sz="2400" dirty="0">
              <a:solidFill>
                <a:schemeClr val="bg1"/>
              </a:solidFill>
              <a:latin typeface="Times New Roman" pitchFamily="18" charset="0"/>
            </a:endParaRPr>
          </a:p>
          <a:p>
            <a:pPr eaLnBrk="1" hangingPunct="1">
              <a:spcBef>
                <a:spcPct val="50000"/>
              </a:spcBef>
              <a:buFont typeface="Wingdings" pitchFamily="2" charset="2"/>
              <a:buNone/>
              <a:defRPr/>
            </a:pPr>
            <a:endParaRPr lang="da-DK" sz="2400" dirty="0">
              <a:solidFill>
                <a:schemeClr val="bg1"/>
              </a:solidFill>
              <a:latin typeface="Times New Roman" pitchFamily="18" charset="0"/>
            </a:endParaRPr>
          </a:p>
        </p:txBody>
      </p:sp>
      <p:pic>
        <p:nvPicPr>
          <p:cNvPr id="80900" name="Picture 4" descr="https://www.birdlife.org/sites/default/files/styles/1600/public/CBD_logo.png?itok=D69PFaI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097094"/>
            <a:ext cx="2026742" cy="21508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1"/>
          <p:cNvSpPr>
            <a:spLocks noChangeArrowheads="1"/>
          </p:cNvSpPr>
          <p:nvPr/>
        </p:nvSpPr>
        <p:spPr bwMode="auto">
          <a:xfrm>
            <a:off x="251521" y="1268760"/>
            <a:ext cx="5040560" cy="1338828"/>
          </a:xfrm>
          <a:prstGeom prst="rect">
            <a:avLst/>
          </a:prstGeom>
          <a:noFill/>
          <a:ln w="9525">
            <a:noFill/>
            <a:miter lim="800000"/>
            <a:headEnd/>
            <a:tailEnd/>
          </a:ln>
        </p:spPr>
        <p:txBody>
          <a:bodyPr wrap="square">
            <a:spAutoFit/>
          </a:bodyPr>
          <a:lstStyle/>
          <a:p>
            <a:pPr algn="ctr"/>
            <a:r>
              <a:rPr lang="da-DK" sz="2400" b="1" i="1" dirty="0">
                <a:solidFill>
                  <a:schemeClr val="bg1"/>
                </a:solidFill>
                <a:latin typeface="Times New Roman"/>
              </a:rPr>
              <a:t>Al species has a </a:t>
            </a:r>
            <a:r>
              <a:rPr lang="da-DK" sz="2400" b="1" i="1" dirty="0" err="1">
                <a:solidFill>
                  <a:schemeClr val="bg1"/>
                </a:solidFill>
                <a:latin typeface="Times New Roman"/>
              </a:rPr>
              <a:t>rigth</a:t>
            </a:r>
            <a:r>
              <a:rPr lang="da-DK" sz="2400" b="1" i="1" dirty="0">
                <a:solidFill>
                  <a:schemeClr val="bg1"/>
                </a:solidFill>
                <a:latin typeface="Times New Roman"/>
              </a:rPr>
              <a:t> of </a:t>
            </a:r>
            <a:r>
              <a:rPr lang="da-DK" sz="2400" b="1" i="1" dirty="0" err="1">
                <a:solidFill>
                  <a:schemeClr val="bg1"/>
                </a:solidFill>
                <a:latin typeface="Times New Roman"/>
              </a:rPr>
              <a:t>existence</a:t>
            </a:r>
            <a:endParaRPr lang="da-DK" sz="2400" b="1" i="1" dirty="0">
              <a:solidFill>
                <a:schemeClr val="bg1"/>
              </a:solidFill>
              <a:latin typeface="Times New Roman"/>
            </a:endParaRPr>
          </a:p>
          <a:p>
            <a:pPr algn="ctr"/>
            <a:endParaRPr lang="da-DK" sz="900" b="1" i="1" dirty="0">
              <a:solidFill>
                <a:schemeClr val="bg1"/>
              </a:solidFill>
              <a:latin typeface="Times New Roman"/>
            </a:endParaRPr>
          </a:p>
          <a:p>
            <a:pPr algn="ctr"/>
            <a:r>
              <a:rPr lang="da-DK" sz="2400" b="1" i="1" dirty="0">
                <a:solidFill>
                  <a:schemeClr val="bg1"/>
                </a:solidFill>
                <a:latin typeface="Times New Roman"/>
              </a:rPr>
              <a:t>og </a:t>
            </a:r>
            <a:r>
              <a:rPr lang="da-DK" sz="2400" b="1" i="1" dirty="0" err="1">
                <a:solidFill>
                  <a:schemeClr val="bg1"/>
                </a:solidFill>
                <a:latin typeface="Times New Roman"/>
              </a:rPr>
              <a:t>resources</a:t>
            </a:r>
            <a:r>
              <a:rPr lang="da-DK" sz="2400" b="1" i="1" dirty="0">
                <a:solidFill>
                  <a:schemeClr val="bg1"/>
                </a:solidFill>
                <a:latin typeface="Times New Roman"/>
              </a:rPr>
              <a:t> </a:t>
            </a:r>
            <a:r>
              <a:rPr lang="da-DK" sz="2400" b="1" i="1" dirty="0" err="1">
                <a:solidFill>
                  <a:schemeClr val="bg1"/>
                </a:solidFill>
                <a:latin typeface="Times New Roman"/>
              </a:rPr>
              <a:t>should</a:t>
            </a:r>
            <a:r>
              <a:rPr lang="da-DK" sz="2400" b="1" i="1" dirty="0">
                <a:solidFill>
                  <a:schemeClr val="bg1"/>
                </a:solidFill>
                <a:latin typeface="Times New Roman"/>
              </a:rPr>
              <a:t> </a:t>
            </a:r>
            <a:r>
              <a:rPr lang="da-DK" sz="2400" b="1" i="1" dirty="0" err="1">
                <a:solidFill>
                  <a:schemeClr val="bg1"/>
                </a:solidFill>
                <a:latin typeface="Times New Roman"/>
              </a:rPr>
              <a:t>be</a:t>
            </a:r>
            <a:r>
              <a:rPr lang="da-DK" sz="2400" b="1" i="1" dirty="0">
                <a:solidFill>
                  <a:schemeClr val="bg1"/>
                </a:solidFill>
                <a:latin typeface="Times New Roman"/>
              </a:rPr>
              <a:t> </a:t>
            </a:r>
            <a:r>
              <a:rPr lang="da-DK" sz="2400" b="1" i="1" dirty="0" err="1">
                <a:solidFill>
                  <a:schemeClr val="bg1"/>
                </a:solidFill>
                <a:latin typeface="Times New Roman"/>
              </a:rPr>
              <a:t>used</a:t>
            </a:r>
            <a:r>
              <a:rPr lang="da-DK" sz="2400" b="1" i="1" dirty="0">
                <a:solidFill>
                  <a:schemeClr val="bg1"/>
                </a:solidFill>
                <a:latin typeface="Times New Roman"/>
              </a:rPr>
              <a:t> </a:t>
            </a:r>
            <a:r>
              <a:rPr lang="da-DK" sz="2400" b="1" i="1" dirty="0" err="1">
                <a:solidFill>
                  <a:schemeClr val="bg1"/>
                </a:solidFill>
                <a:latin typeface="Times New Roman"/>
              </a:rPr>
              <a:t>suistainable</a:t>
            </a:r>
            <a:r>
              <a:rPr lang="da-DK" sz="2400" b="1" i="1" dirty="0">
                <a:solidFill>
                  <a:schemeClr val="bg1"/>
                </a:solidFill>
                <a:latin typeface="Times New Roman"/>
              </a:rPr>
              <a:t> </a:t>
            </a:r>
          </a:p>
        </p:txBody>
      </p:sp>
      <p:sp>
        <p:nvSpPr>
          <p:cNvPr id="2" name="Rectangle 1"/>
          <p:cNvSpPr/>
          <p:nvPr/>
        </p:nvSpPr>
        <p:spPr>
          <a:xfrm>
            <a:off x="360316" y="4293096"/>
            <a:ext cx="4752527" cy="1615827"/>
          </a:xfrm>
          <a:prstGeom prst="rect">
            <a:avLst/>
          </a:prstGeom>
        </p:spPr>
        <p:txBody>
          <a:bodyPr wrap="square">
            <a:spAutoFit/>
          </a:bodyPr>
          <a:lstStyle/>
          <a:p>
            <a:pPr algn="ctr">
              <a:spcBef>
                <a:spcPct val="50000"/>
              </a:spcBef>
              <a:buFont typeface="Wingdings" pitchFamily="2" charset="2"/>
              <a:buNone/>
              <a:defRPr/>
            </a:pPr>
            <a:r>
              <a:rPr lang="da-DK" dirty="0">
                <a:solidFill>
                  <a:schemeClr val="bg1"/>
                </a:solidFill>
                <a:latin typeface="Times New Roman" pitchFamily="18" charset="0"/>
              </a:rPr>
              <a:t>EU and UN has all</a:t>
            </a:r>
          </a:p>
          <a:p>
            <a:pPr algn="ctr">
              <a:spcBef>
                <a:spcPct val="50000"/>
              </a:spcBef>
              <a:buFont typeface="Wingdings" pitchFamily="2" charset="2"/>
              <a:buNone/>
              <a:defRPr/>
            </a:pPr>
            <a:r>
              <a:rPr lang="da-DK" dirty="0" err="1">
                <a:solidFill>
                  <a:schemeClr val="bg1"/>
                </a:solidFill>
                <a:latin typeface="Times New Roman" pitchFamily="18" charset="0"/>
              </a:rPr>
              <a:t>committed</a:t>
            </a:r>
            <a:r>
              <a:rPr lang="da-DK" dirty="0">
                <a:solidFill>
                  <a:schemeClr val="bg1"/>
                </a:solidFill>
                <a:latin typeface="Times New Roman" pitchFamily="18" charset="0"/>
              </a:rPr>
              <a:t> in 2001 and in 2010 </a:t>
            </a:r>
          </a:p>
          <a:p>
            <a:pPr algn="ctr">
              <a:spcBef>
                <a:spcPct val="50000"/>
              </a:spcBef>
              <a:buFont typeface="Wingdings" pitchFamily="2" charset="2"/>
              <a:buNone/>
              <a:defRPr/>
            </a:pPr>
            <a:r>
              <a:rPr lang="da-DK" dirty="0">
                <a:solidFill>
                  <a:schemeClr val="bg1"/>
                </a:solidFill>
                <a:latin typeface="Times New Roman" pitchFamily="18" charset="0"/>
              </a:rPr>
              <a:t>to 20 globale </a:t>
            </a:r>
            <a:r>
              <a:rPr lang="da-DK" dirty="0" err="1">
                <a:solidFill>
                  <a:schemeClr val="bg1"/>
                </a:solidFill>
                <a:latin typeface="Times New Roman" pitchFamily="18" charset="0"/>
              </a:rPr>
              <a:t>biodievrsity</a:t>
            </a:r>
            <a:r>
              <a:rPr lang="da-DK" dirty="0">
                <a:solidFill>
                  <a:schemeClr val="bg1"/>
                </a:solidFill>
                <a:latin typeface="Times New Roman" pitchFamily="18" charset="0"/>
              </a:rPr>
              <a:t> </a:t>
            </a:r>
            <a:r>
              <a:rPr lang="da-DK" dirty="0" err="1">
                <a:solidFill>
                  <a:schemeClr val="bg1"/>
                </a:solidFill>
                <a:latin typeface="Times New Roman" pitchFamily="18" charset="0"/>
              </a:rPr>
              <a:t>targets</a:t>
            </a:r>
            <a:endParaRPr lang="da-DK" dirty="0">
              <a:solidFill>
                <a:schemeClr val="bg1"/>
              </a:solidFill>
              <a:latin typeface="Times New Roman" pitchFamily="18" charset="0"/>
            </a:endParaRPr>
          </a:p>
          <a:p>
            <a:pPr algn="ctr">
              <a:spcBef>
                <a:spcPct val="50000"/>
              </a:spcBef>
              <a:buFont typeface="Wingdings" pitchFamily="2" charset="2"/>
              <a:buNone/>
              <a:defRPr/>
            </a:pPr>
            <a:r>
              <a:rPr lang="da-DK" b="1" dirty="0">
                <a:solidFill>
                  <a:schemeClr val="bg1"/>
                </a:solidFill>
                <a:latin typeface="Times New Roman" pitchFamily="18" charset="0"/>
              </a:rPr>
              <a:t>and to halt the </a:t>
            </a:r>
            <a:r>
              <a:rPr lang="da-DK" b="1" dirty="0" err="1">
                <a:solidFill>
                  <a:schemeClr val="bg1"/>
                </a:solidFill>
                <a:latin typeface="Times New Roman" pitchFamily="18" charset="0"/>
              </a:rPr>
              <a:t>loss</a:t>
            </a:r>
            <a:r>
              <a:rPr lang="da-DK" b="1" dirty="0">
                <a:solidFill>
                  <a:schemeClr val="bg1"/>
                </a:solidFill>
                <a:latin typeface="Times New Roman" pitchFamily="18" charset="0"/>
              </a:rPr>
              <a:t> of </a:t>
            </a:r>
            <a:r>
              <a:rPr lang="da-DK" b="1" dirty="0" err="1">
                <a:solidFill>
                  <a:schemeClr val="bg1"/>
                </a:solidFill>
                <a:latin typeface="Times New Roman" pitchFamily="18" charset="0"/>
              </a:rPr>
              <a:t>biodiversity</a:t>
            </a:r>
            <a:r>
              <a:rPr lang="da-DK" b="1" dirty="0">
                <a:solidFill>
                  <a:schemeClr val="bg1"/>
                </a:solidFill>
                <a:latin typeface="Times New Roman" pitchFamily="18" charset="0"/>
              </a:rPr>
              <a:t> </a:t>
            </a:r>
            <a:r>
              <a:rPr lang="da-DK" b="1" dirty="0" err="1">
                <a:solidFill>
                  <a:schemeClr val="bg1"/>
                </a:solidFill>
                <a:latin typeface="Times New Roman" pitchFamily="18" charset="0"/>
              </a:rPr>
              <a:t>before</a:t>
            </a:r>
            <a:r>
              <a:rPr lang="da-DK" b="1" dirty="0">
                <a:solidFill>
                  <a:schemeClr val="bg1"/>
                </a:solidFill>
                <a:latin typeface="Times New Roman" pitchFamily="18" charset="0"/>
              </a:rPr>
              <a:t> 2020</a:t>
            </a:r>
          </a:p>
        </p:txBody>
      </p:sp>
      <p:sp>
        <p:nvSpPr>
          <p:cNvPr id="11" name="Rectangle 10"/>
          <p:cNvSpPr/>
          <p:nvPr/>
        </p:nvSpPr>
        <p:spPr>
          <a:xfrm>
            <a:off x="-27422" y="-11701"/>
            <a:ext cx="2051720" cy="369332"/>
          </a:xfrm>
          <a:prstGeom prst="rect">
            <a:avLst/>
          </a:prstGeom>
        </p:spPr>
        <p:txBody>
          <a:bodyPr wrap="square">
            <a:spAutoFit/>
          </a:bodyPr>
          <a:lstStyle/>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E-mail: crahbek@snm.ku.dk	</a:t>
            </a:r>
          </a:p>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Twitter: @</a:t>
            </a:r>
            <a:r>
              <a:rPr lang="da-DK" sz="900" dirty="0" err="1">
                <a:solidFill>
                  <a:srgbClr val="FFFFFF"/>
                </a:solidFill>
                <a:latin typeface="Tahoma" panose="020B0604030504040204" pitchFamily="34" charset="0"/>
                <a:ea typeface="Tahoma" panose="020B0604030504040204" pitchFamily="34" charset="0"/>
                <a:cs typeface="Tahoma" panose="020B0604030504040204" pitchFamily="34" charset="0"/>
              </a:rPr>
              <a:t>Carsten_Rahbek</a:t>
            </a:r>
            <a:endParaRPr lang="da-DK" sz="9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23366608"/>
      </p:ext>
    </p:extLst>
  </p:cSld>
  <p:clrMapOvr>
    <a:masterClrMapping/>
  </p:clrMapOvr>
  <p:transition>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1" name="Rectangle 10"/>
          <p:cNvSpPr/>
          <p:nvPr/>
        </p:nvSpPr>
        <p:spPr>
          <a:xfrm>
            <a:off x="-27422" y="-11701"/>
            <a:ext cx="2051720" cy="369332"/>
          </a:xfrm>
          <a:prstGeom prst="rect">
            <a:avLst/>
          </a:prstGeom>
        </p:spPr>
        <p:txBody>
          <a:bodyPr wrap="square">
            <a:spAutoFit/>
          </a:bodyPr>
          <a:lstStyle/>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E-mail: crahbek@snm.ku.dk	</a:t>
            </a:r>
          </a:p>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Twitter: @</a:t>
            </a:r>
            <a:r>
              <a:rPr lang="da-DK" sz="900" dirty="0" err="1">
                <a:solidFill>
                  <a:srgbClr val="FFFFFF"/>
                </a:solidFill>
                <a:latin typeface="Tahoma" panose="020B0604030504040204" pitchFamily="34" charset="0"/>
                <a:ea typeface="Tahoma" panose="020B0604030504040204" pitchFamily="34" charset="0"/>
                <a:cs typeface="Tahoma" panose="020B0604030504040204" pitchFamily="34" charset="0"/>
              </a:rPr>
              <a:t>Carsten_Rahbek</a:t>
            </a:r>
            <a:endParaRPr lang="da-DK" sz="9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This graphic shows how countries who signed up to the Aichi Biodiversity Targets are doing in the quest to accomplish them. The colours show the percentage of parties that are on track to exceed (blue), to reach (green), making progress but not fast enough (yellow), no change (red) and negative progress (purple) the 20 go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492" y="357631"/>
            <a:ext cx="7317978" cy="608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3388192"/>
      </p:ext>
    </p:extLst>
  </p:cSld>
  <p:clrMapOvr>
    <a:masterClrMapping/>
  </p:clrMapOvr>
  <p:transition>
    <p:sndAc>
      <p:endSnd/>
    </p:sndAc>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264802"/>
            <a:ext cx="4010025"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339752" y="332453"/>
            <a:ext cx="5290872" cy="461665"/>
          </a:xfrm>
          <a:prstGeom prst="rect">
            <a:avLst/>
          </a:prstGeom>
        </p:spPr>
        <p:txBody>
          <a:bodyPr wrap="none" rtlCol="0">
            <a:spAutoFit/>
          </a:bodyPr>
          <a:lstStyle/>
          <a:p>
            <a: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pPr>
            <a:r>
              <a:rPr kumimoji="0" lang="en-GB" sz="2400" b="0" i="0" u="none" strike="noStrike" kern="1200" cap="none" spc="0" normalizeH="0" baseline="0" noProof="0" dirty="0" err="1">
                <a:ln>
                  <a:noFill/>
                </a:ln>
                <a:solidFill>
                  <a:schemeClr val="bg1"/>
                </a:solidFill>
                <a:effectLst/>
                <a:uLnTx/>
                <a:uFillTx/>
                <a:latin typeface="+mn-lt"/>
                <a:ea typeface="+mn-ea"/>
                <a:cs typeface="+mn-cs"/>
              </a:rPr>
              <a:t>Hvordan</a:t>
            </a:r>
            <a:r>
              <a:rPr kumimoji="0" lang="en-GB" sz="2400" b="0" i="0" u="none" strike="noStrike" kern="1200" cap="none" spc="0" normalizeH="0" baseline="0" noProof="0" dirty="0">
                <a:ln>
                  <a:noFill/>
                </a:ln>
                <a:solidFill>
                  <a:schemeClr val="bg1"/>
                </a:solidFill>
                <a:effectLst/>
                <a:uLnTx/>
                <a:uFillTx/>
                <a:latin typeface="+mn-lt"/>
                <a:ea typeface="+mn-ea"/>
                <a:cs typeface="+mn-cs"/>
              </a:rPr>
              <a:t> </a:t>
            </a:r>
            <a:r>
              <a:rPr kumimoji="0" lang="en-GB" sz="2400" b="0" i="0" u="none" strike="noStrike" kern="1200" cap="none" spc="0" normalizeH="0" baseline="0" noProof="0" dirty="0" err="1">
                <a:ln>
                  <a:noFill/>
                </a:ln>
                <a:solidFill>
                  <a:schemeClr val="bg1"/>
                </a:solidFill>
                <a:effectLst/>
                <a:uLnTx/>
                <a:uFillTx/>
                <a:latin typeface="+mn-lt"/>
                <a:ea typeface="+mn-ea"/>
                <a:cs typeface="+mn-cs"/>
              </a:rPr>
              <a:t>er</a:t>
            </a:r>
            <a:r>
              <a:rPr kumimoji="0" lang="en-GB" sz="2400" b="0" i="0" u="none" strike="noStrike" kern="1200" cap="none" spc="0" normalizeH="0" baseline="0" noProof="0" dirty="0">
                <a:ln>
                  <a:noFill/>
                </a:ln>
                <a:solidFill>
                  <a:schemeClr val="bg1"/>
                </a:solidFill>
                <a:effectLst/>
                <a:uLnTx/>
                <a:uFillTx/>
                <a:latin typeface="+mn-lt"/>
                <a:ea typeface="+mn-ea"/>
                <a:cs typeface="+mn-cs"/>
              </a:rPr>
              <a:t> </a:t>
            </a:r>
            <a:r>
              <a:rPr kumimoji="0" lang="en-GB" sz="2400" b="0" i="0" u="none" strike="noStrike" kern="1200" cap="none" spc="0" normalizeH="0" baseline="0" noProof="0" dirty="0" err="1">
                <a:ln>
                  <a:noFill/>
                </a:ln>
                <a:solidFill>
                  <a:schemeClr val="bg1"/>
                </a:solidFill>
                <a:effectLst/>
                <a:uLnTx/>
                <a:uFillTx/>
                <a:latin typeface="+mn-lt"/>
                <a:ea typeface="+mn-ea"/>
                <a:cs typeface="+mn-cs"/>
              </a:rPr>
              <a:t>det</a:t>
            </a:r>
            <a:r>
              <a:rPr kumimoji="0" lang="en-GB" sz="2400" b="0" i="0" u="none" strike="noStrike" kern="1200" cap="none" spc="0" normalizeH="0" baseline="0" noProof="0" dirty="0">
                <a:ln>
                  <a:noFill/>
                </a:ln>
                <a:solidFill>
                  <a:schemeClr val="bg1"/>
                </a:solidFill>
                <a:effectLst/>
                <a:uLnTx/>
                <a:uFillTx/>
                <a:latin typeface="+mn-lt"/>
                <a:ea typeface="+mn-ea"/>
                <a:cs typeface="+mn-cs"/>
              </a:rPr>
              <a:t> </a:t>
            </a:r>
            <a:r>
              <a:rPr kumimoji="0" lang="en-GB" sz="2400" b="0" i="0" u="none" strike="noStrike" kern="1200" cap="none" spc="0" normalizeH="0" baseline="0" noProof="0" dirty="0" err="1">
                <a:ln>
                  <a:noFill/>
                </a:ln>
                <a:solidFill>
                  <a:schemeClr val="bg1"/>
                </a:solidFill>
                <a:effectLst/>
                <a:uLnTx/>
                <a:uFillTx/>
                <a:latin typeface="+mn-lt"/>
                <a:ea typeface="+mn-ea"/>
                <a:cs typeface="+mn-cs"/>
              </a:rPr>
              <a:t>gået</a:t>
            </a:r>
            <a:r>
              <a:rPr kumimoji="0" lang="en-GB" sz="2400" b="0" i="0" u="none" strike="noStrike" kern="1200" cap="none" spc="0" normalizeH="0" baseline="0" noProof="0" dirty="0">
                <a:ln>
                  <a:noFill/>
                </a:ln>
                <a:solidFill>
                  <a:schemeClr val="bg1"/>
                </a:solidFill>
                <a:effectLst/>
                <a:uLnTx/>
                <a:uFillTx/>
                <a:latin typeface="+mn-lt"/>
                <a:ea typeface="+mn-ea"/>
                <a:cs typeface="+mn-cs"/>
              </a:rPr>
              <a:t> med de 20 Aichi </a:t>
            </a:r>
            <a:r>
              <a:rPr kumimoji="0" lang="en-GB" sz="2400" b="0" i="0" u="none" strike="noStrike" kern="1200" cap="none" spc="0" normalizeH="0" baseline="0" noProof="0" dirty="0" err="1">
                <a:ln>
                  <a:noFill/>
                </a:ln>
                <a:solidFill>
                  <a:schemeClr val="bg1"/>
                </a:solidFill>
                <a:effectLst/>
                <a:uLnTx/>
                <a:uFillTx/>
                <a:latin typeface="+mn-lt"/>
                <a:ea typeface="+mn-ea"/>
                <a:cs typeface="+mn-cs"/>
              </a:rPr>
              <a:t>Mål</a:t>
            </a:r>
            <a:endParaRPr kumimoji="0" lang="en-GB" sz="2400" b="0" i="0" u="none" strike="noStrike" kern="1200" cap="none" spc="0" normalizeH="0" baseline="0" noProof="0" dirty="0">
              <a:ln>
                <a:noFill/>
              </a:ln>
              <a:solidFill>
                <a:schemeClr val="bg1"/>
              </a:solidFill>
              <a:effectLst/>
              <a:uLnTx/>
              <a:uFillTx/>
              <a:latin typeface="+mn-lt"/>
              <a:ea typeface="+mn-ea"/>
              <a:cs typeface="+mn-cs"/>
            </a:endParaRPr>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264802"/>
            <a:ext cx="3990975"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7422" y="-11701"/>
            <a:ext cx="2051720" cy="369332"/>
          </a:xfrm>
          <a:prstGeom prst="rect">
            <a:avLst/>
          </a:prstGeom>
        </p:spPr>
        <p:txBody>
          <a:bodyPr wrap="square">
            <a:spAutoFit/>
          </a:bodyPr>
          <a:lstStyle/>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E-mail: crahbek@sund.ku.dk	</a:t>
            </a:r>
          </a:p>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Twitter: @</a:t>
            </a:r>
            <a:r>
              <a:rPr lang="da-DK" sz="900" dirty="0" err="1">
                <a:solidFill>
                  <a:srgbClr val="FFFFFF"/>
                </a:solidFill>
                <a:latin typeface="Tahoma" panose="020B0604030504040204" pitchFamily="34" charset="0"/>
                <a:ea typeface="Tahoma" panose="020B0604030504040204" pitchFamily="34" charset="0"/>
                <a:cs typeface="Tahoma" panose="020B0604030504040204" pitchFamily="34" charset="0"/>
              </a:rPr>
              <a:t>Carsten_Rahbek</a:t>
            </a:r>
            <a:endParaRPr lang="da-DK" sz="9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19056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6712" y="-46761"/>
            <a:ext cx="11233248" cy="693214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8680" y="-91690"/>
            <a:ext cx="10801200" cy="69617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1015725"/>
            <a:ext cx="5688632" cy="4944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Straight Connector 3"/>
          <p:cNvCxnSpPr/>
          <p:nvPr/>
        </p:nvCxnSpPr>
        <p:spPr>
          <a:xfrm flipV="1">
            <a:off x="4355976" y="5229200"/>
            <a:ext cx="3240360" cy="108012"/>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04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dissolve">
                                      <p:cBhvr>
                                        <p:cTn id="7" dur="500"/>
                                        <p:tgtEl>
                                          <p:spTgt spid="20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80">
                                          <p:stCondLst>
                                            <p:cond delay="0"/>
                                          </p:stCondLst>
                                        </p:cTn>
                                        <p:tgtEl>
                                          <p:spTgt spid="4"/>
                                        </p:tgtEl>
                                      </p:cBhvr>
                                    </p:animEffect>
                                    <p:anim calcmode="lin" valueType="num">
                                      <p:cBhvr>
                                        <p:cTn id="1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2" dur="26">
                                          <p:stCondLst>
                                            <p:cond delay="650"/>
                                          </p:stCondLst>
                                        </p:cTn>
                                        <p:tgtEl>
                                          <p:spTgt spid="4"/>
                                        </p:tgtEl>
                                      </p:cBhvr>
                                      <p:to x="100000" y="60000"/>
                                    </p:animScale>
                                    <p:animScale>
                                      <p:cBhvr>
                                        <p:cTn id="23" dur="166" decel="50000">
                                          <p:stCondLst>
                                            <p:cond delay="676"/>
                                          </p:stCondLst>
                                        </p:cTn>
                                        <p:tgtEl>
                                          <p:spTgt spid="4"/>
                                        </p:tgtEl>
                                      </p:cBhvr>
                                      <p:to x="100000" y="100000"/>
                                    </p:animScale>
                                    <p:animScale>
                                      <p:cBhvr>
                                        <p:cTn id="24" dur="26">
                                          <p:stCondLst>
                                            <p:cond delay="1312"/>
                                          </p:stCondLst>
                                        </p:cTn>
                                        <p:tgtEl>
                                          <p:spTgt spid="4"/>
                                        </p:tgtEl>
                                      </p:cBhvr>
                                      <p:to x="100000" y="80000"/>
                                    </p:animScale>
                                    <p:animScale>
                                      <p:cBhvr>
                                        <p:cTn id="25" dur="166" decel="50000">
                                          <p:stCondLst>
                                            <p:cond delay="1338"/>
                                          </p:stCondLst>
                                        </p:cTn>
                                        <p:tgtEl>
                                          <p:spTgt spid="4"/>
                                        </p:tgtEl>
                                      </p:cBhvr>
                                      <p:to x="100000" y="100000"/>
                                    </p:animScale>
                                    <p:animScale>
                                      <p:cBhvr>
                                        <p:cTn id="26" dur="26">
                                          <p:stCondLst>
                                            <p:cond delay="1642"/>
                                          </p:stCondLst>
                                        </p:cTn>
                                        <p:tgtEl>
                                          <p:spTgt spid="4"/>
                                        </p:tgtEl>
                                      </p:cBhvr>
                                      <p:to x="100000" y="90000"/>
                                    </p:animScale>
                                    <p:animScale>
                                      <p:cBhvr>
                                        <p:cTn id="27" dur="166" decel="50000">
                                          <p:stCondLst>
                                            <p:cond delay="1668"/>
                                          </p:stCondLst>
                                        </p:cTn>
                                        <p:tgtEl>
                                          <p:spTgt spid="4"/>
                                        </p:tgtEl>
                                      </p:cBhvr>
                                      <p:to x="100000" y="100000"/>
                                    </p:animScale>
                                    <p:animScale>
                                      <p:cBhvr>
                                        <p:cTn id="28" dur="26">
                                          <p:stCondLst>
                                            <p:cond delay="1808"/>
                                          </p:stCondLst>
                                        </p:cTn>
                                        <p:tgtEl>
                                          <p:spTgt spid="4"/>
                                        </p:tgtEl>
                                      </p:cBhvr>
                                      <p:to x="100000" y="95000"/>
                                    </p:animScale>
                                    <p:animScale>
                                      <p:cBhvr>
                                        <p:cTn id="29"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2717800"/>
            <a:ext cx="9144000" cy="369332"/>
          </a:xfrm>
          <a:prstGeom prst="rect">
            <a:avLst/>
          </a:prstGeom>
          <a:noFill/>
          <a:ln w="9525">
            <a:noFill/>
            <a:miter lim="800000"/>
            <a:headEnd/>
            <a:tailEnd/>
          </a:ln>
        </p:spPr>
        <p:txBody>
          <a:bodyPr>
            <a:spAutoFit/>
          </a:bodyPr>
          <a:lstStyle/>
          <a:p>
            <a:pPr fontAlgn="base">
              <a:spcBef>
                <a:spcPct val="0"/>
              </a:spcBef>
              <a:spcAft>
                <a:spcPct val="0"/>
              </a:spcAft>
            </a:pPr>
            <a:endParaRPr lang="da-DK">
              <a:solidFill>
                <a:srgbClr val="000000"/>
              </a:solidFill>
            </a:endParaRPr>
          </a:p>
        </p:txBody>
      </p:sp>
      <p:sp>
        <p:nvSpPr>
          <p:cNvPr id="128005" name="Text Box 3"/>
          <p:cNvSpPr txBox="1">
            <a:spLocks noChangeArrowheads="1"/>
          </p:cNvSpPr>
          <p:nvPr/>
        </p:nvSpPr>
        <p:spPr bwMode="auto">
          <a:xfrm>
            <a:off x="0" y="641352"/>
            <a:ext cx="9144000" cy="584775"/>
          </a:xfrm>
          <a:prstGeom prst="rect">
            <a:avLst/>
          </a:prstGeom>
          <a:noFill/>
          <a:ln w="9525">
            <a:noFill/>
            <a:miter lim="800000"/>
            <a:headEnd/>
            <a:tailEnd/>
          </a:ln>
        </p:spPr>
        <p:txBody>
          <a:bodyPr>
            <a:spAutoFit/>
          </a:bodyPr>
          <a:lstStyle/>
          <a:p>
            <a:pPr algn="ctr" fontAlgn="base">
              <a:spcBef>
                <a:spcPct val="0"/>
              </a:spcBef>
              <a:spcAft>
                <a:spcPct val="0"/>
              </a:spcAft>
            </a:pPr>
            <a:r>
              <a:rPr lang="da-DK" sz="3200" b="1" dirty="0">
                <a:solidFill>
                  <a:srgbClr val="000000"/>
                </a:solidFill>
              </a:rPr>
              <a:t>The Biodiversity Crises</a:t>
            </a:r>
          </a:p>
        </p:txBody>
      </p:sp>
      <p:sp>
        <p:nvSpPr>
          <p:cNvPr id="11" name="Rectangle 10"/>
          <p:cNvSpPr/>
          <p:nvPr/>
        </p:nvSpPr>
        <p:spPr>
          <a:xfrm>
            <a:off x="1" y="-13662"/>
            <a:ext cx="2051720" cy="369332"/>
          </a:xfrm>
          <a:prstGeom prst="rect">
            <a:avLst/>
          </a:prstGeom>
        </p:spPr>
        <p:txBody>
          <a:bodyPr wrap="square">
            <a:spAutoFit/>
          </a:bodyPr>
          <a:lstStyle/>
          <a:p>
            <a:pPr fontAlgn="base">
              <a:spcBef>
                <a:spcPct val="0"/>
              </a:spcBef>
              <a:spcAft>
                <a:spcPct val="0"/>
              </a:spcAft>
            </a:pPr>
            <a:r>
              <a:rPr lang="da-DK" sz="900" dirty="0">
                <a:solidFill>
                  <a:srgbClr val="000000"/>
                </a:solidFill>
                <a:latin typeface="Tahoma" panose="020B0604030504040204" pitchFamily="34" charset="0"/>
                <a:ea typeface="Tahoma" panose="020B0604030504040204" pitchFamily="34" charset="0"/>
                <a:cs typeface="Tahoma" panose="020B0604030504040204" pitchFamily="34" charset="0"/>
              </a:rPr>
              <a:t>E-mail: crahbek@snm.ku.dk	</a:t>
            </a:r>
          </a:p>
          <a:p>
            <a:pPr fontAlgn="base">
              <a:spcBef>
                <a:spcPct val="0"/>
              </a:spcBef>
              <a:spcAft>
                <a:spcPct val="0"/>
              </a:spcAft>
            </a:pPr>
            <a:r>
              <a:rPr lang="da-DK" sz="900" dirty="0">
                <a:solidFill>
                  <a:srgbClr val="000000"/>
                </a:solidFill>
                <a:latin typeface="Tahoma" panose="020B0604030504040204" pitchFamily="34" charset="0"/>
                <a:ea typeface="Tahoma" panose="020B0604030504040204" pitchFamily="34" charset="0"/>
                <a:cs typeface="Tahoma" panose="020B0604030504040204" pitchFamily="34" charset="0"/>
              </a:rPr>
              <a:t>Twitter: @</a:t>
            </a:r>
            <a:r>
              <a:rPr lang="da-DK" sz="900" dirty="0" err="1">
                <a:solidFill>
                  <a:srgbClr val="000000"/>
                </a:solidFill>
                <a:latin typeface="Tahoma" panose="020B0604030504040204" pitchFamily="34" charset="0"/>
                <a:ea typeface="Tahoma" panose="020B0604030504040204" pitchFamily="34" charset="0"/>
                <a:cs typeface="Tahoma" panose="020B0604030504040204" pitchFamily="34" charset="0"/>
              </a:rPr>
              <a:t>Carsten_Rahbek</a:t>
            </a:r>
            <a:endParaRPr lang="da-DK" sz="9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http://www.wildways.us/images/WildlifeDecline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631" y="-13662"/>
            <a:ext cx="11542595" cy="68990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7422" y="-11701"/>
            <a:ext cx="2051720" cy="369332"/>
          </a:xfrm>
          <a:prstGeom prst="rect">
            <a:avLst/>
          </a:prstGeom>
        </p:spPr>
        <p:txBody>
          <a:bodyPr wrap="square">
            <a:spAutoFit/>
          </a:bodyPr>
          <a:lstStyle/>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E-mail: crahbek@snm.ku.dk	</a:t>
            </a:r>
          </a:p>
          <a:p>
            <a:r>
              <a:rPr lang="da-DK" sz="900" dirty="0">
                <a:solidFill>
                  <a:srgbClr val="FFFFFF"/>
                </a:solidFill>
                <a:latin typeface="Tahoma" panose="020B0604030504040204" pitchFamily="34" charset="0"/>
                <a:ea typeface="Tahoma" panose="020B0604030504040204" pitchFamily="34" charset="0"/>
                <a:cs typeface="Tahoma" panose="020B0604030504040204" pitchFamily="34" charset="0"/>
              </a:rPr>
              <a:t>Twitter: @</a:t>
            </a:r>
            <a:r>
              <a:rPr lang="da-DK" sz="900" dirty="0" err="1">
                <a:solidFill>
                  <a:srgbClr val="FFFFFF"/>
                </a:solidFill>
                <a:latin typeface="Tahoma" panose="020B0604030504040204" pitchFamily="34" charset="0"/>
                <a:ea typeface="Tahoma" panose="020B0604030504040204" pitchFamily="34" charset="0"/>
                <a:cs typeface="Tahoma" panose="020B0604030504040204" pitchFamily="34" charset="0"/>
              </a:rPr>
              <a:t>Carsten_Rahbek</a:t>
            </a:r>
            <a:endParaRPr lang="da-DK" sz="9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29453956"/>
      </p:ext>
    </p:extLst>
  </p:cSld>
  <p:clrMapOvr>
    <a:masterClrMapping/>
  </p:clrMapOvr>
  <p:transition>
    <p:sndAc>
      <p:endSnd/>
    </p:sndAc>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2717801"/>
            <a:ext cx="9144000" cy="369328"/>
          </a:xfrm>
          <a:prstGeom prst="rect">
            <a:avLst/>
          </a:prstGeom>
          <a:noFill/>
          <a:ln w="9525">
            <a:noFill/>
            <a:miter lim="800000"/>
            <a:headEnd/>
            <a:tailEnd/>
          </a:ln>
        </p:spPr>
        <p:txBody>
          <a:bodyPr lIns="91433" tIns="45716" rIns="91433" bIns="45716">
            <a:spAutoFit/>
          </a:bodyPr>
          <a:lstStyle/>
          <a:p>
            <a:pPr defTabSz="914328">
              <a:defRPr/>
            </a:pPr>
            <a:endParaRPr lang="da-DK">
              <a:solidFill>
                <a:srgbClr val="000000"/>
              </a:solidFill>
              <a:latin typeface="Calibri"/>
            </a:endParaRPr>
          </a:p>
        </p:txBody>
      </p:sp>
      <p:sp>
        <p:nvSpPr>
          <p:cNvPr id="11" name="Rectangle 10"/>
          <p:cNvSpPr/>
          <p:nvPr/>
        </p:nvSpPr>
        <p:spPr>
          <a:xfrm>
            <a:off x="2" y="-13661"/>
            <a:ext cx="2051720" cy="350861"/>
          </a:xfrm>
          <a:prstGeom prst="rect">
            <a:avLst/>
          </a:prstGeom>
        </p:spPr>
        <p:txBody>
          <a:bodyPr wrap="square" lIns="91433" tIns="45716" rIns="91433" bIns="45716">
            <a:spAutoFit/>
          </a:bodyPr>
          <a:lstStyle/>
          <a:p>
            <a:pPr defTabSz="914328">
              <a:defRPr/>
            </a:pPr>
            <a:r>
              <a:rPr lang="da-DK" sz="800" dirty="0">
                <a:solidFill>
                  <a:srgbClr val="000000"/>
                </a:solidFill>
                <a:latin typeface="Tahoma" panose="020B0604030504040204" pitchFamily="34" charset="0"/>
                <a:ea typeface="Tahoma" panose="020B0604030504040204" pitchFamily="34" charset="0"/>
                <a:cs typeface="Tahoma" panose="020B0604030504040204" pitchFamily="34" charset="0"/>
              </a:rPr>
              <a:t>E-mail: crahbek@snm.ku.dk	</a:t>
            </a:r>
          </a:p>
          <a:p>
            <a:pPr defTabSz="914328">
              <a:defRPr/>
            </a:pPr>
            <a:r>
              <a:rPr lang="da-DK" sz="800" dirty="0">
                <a:solidFill>
                  <a:srgbClr val="000000"/>
                </a:solidFill>
                <a:latin typeface="Tahoma" panose="020B0604030504040204" pitchFamily="34" charset="0"/>
                <a:ea typeface="Tahoma" panose="020B0604030504040204" pitchFamily="34" charset="0"/>
                <a:cs typeface="Tahoma" panose="020B0604030504040204" pitchFamily="34" charset="0"/>
              </a:rPr>
              <a:t>Twitter: @</a:t>
            </a:r>
            <a:r>
              <a:rPr lang="da-DK" sz="800" dirty="0" err="1">
                <a:solidFill>
                  <a:srgbClr val="000000"/>
                </a:solidFill>
                <a:latin typeface="Tahoma" panose="020B0604030504040204" pitchFamily="34" charset="0"/>
                <a:ea typeface="Tahoma" panose="020B0604030504040204" pitchFamily="34" charset="0"/>
                <a:cs typeface="Tahoma" panose="020B0604030504040204" pitchFamily="34" charset="0"/>
              </a:rPr>
              <a:t>Carsten_Rahbek</a:t>
            </a:r>
            <a:endParaRPr lang="da-DK" sz="8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AutoShape 4"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3" tIns="45716" rIns="91433" bIns="45716" numCol="1" anchor="t" anchorCtr="0" compatLnSpc="1">
            <a:prstTxWarp prst="textNoShape">
              <a:avLst/>
            </a:prstTxWarp>
          </a:bodyPr>
          <a:lstStyle/>
          <a:p>
            <a:pPr defTabSz="914328" fontAlgn="auto">
              <a:spcBef>
                <a:spcPts val="0"/>
              </a:spcBef>
              <a:spcAft>
                <a:spcPts val="0"/>
              </a:spcAft>
              <a:defRPr/>
            </a:pPr>
            <a:endParaRPr lang="da-DK">
              <a:solidFill>
                <a:prstClr val="black"/>
              </a:solidFill>
              <a:latin typeface="Calibri"/>
            </a:endParaRPr>
          </a:p>
        </p:txBody>
      </p:sp>
      <p:pic>
        <p:nvPicPr>
          <p:cNvPr id="4098" name="Picture 2" descr="http://www.earthtimes.org/newsimage/biodiversity-loss-species-extinction-global-change_25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864" y="-17442"/>
            <a:ext cx="12348864" cy="71999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 y="-5890"/>
            <a:ext cx="2051720" cy="338546"/>
          </a:xfrm>
          <a:prstGeom prst="rect">
            <a:avLst/>
          </a:prstGeom>
        </p:spPr>
        <p:txBody>
          <a:bodyPr wrap="square" lIns="91433" tIns="45716" rIns="91433" bIns="45716">
            <a:spAutoFit/>
          </a:bodyPr>
          <a:lstStyle/>
          <a:p>
            <a:pPr defTabSz="1018746" fontAlgn="auto">
              <a:spcBef>
                <a:spcPts val="0"/>
              </a:spcBef>
              <a:spcAft>
                <a:spcPts val="0"/>
              </a:spcAft>
              <a:defRPr/>
            </a:pPr>
            <a:r>
              <a:rPr lang="da-DK" sz="800" dirty="0">
                <a:solidFill>
                  <a:prstClr val="white"/>
                </a:solidFill>
                <a:latin typeface="Tahoma" panose="020B0604030504040204" pitchFamily="34" charset="0"/>
                <a:ea typeface="Tahoma" panose="020B0604030504040204" pitchFamily="34" charset="0"/>
                <a:cs typeface="Tahoma" panose="020B0604030504040204" pitchFamily="34" charset="0"/>
              </a:rPr>
              <a:t>E-mail: crahbek@snm.ku.dk</a:t>
            </a:r>
          </a:p>
          <a:p>
            <a:pPr defTabSz="1018746" fontAlgn="auto">
              <a:spcBef>
                <a:spcPts val="0"/>
              </a:spcBef>
              <a:spcAft>
                <a:spcPts val="0"/>
              </a:spcAft>
              <a:defRPr/>
            </a:pPr>
            <a:r>
              <a:rPr lang="da-DK" sz="800" dirty="0">
                <a:solidFill>
                  <a:prstClr val="white"/>
                </a:solidFill>
                <a:latin typeface="Tahoma" panose="020B0604030504040204" pitchFamily="34" charset="0"/>
                <a:ea typeface="Tahoma" panose="020B0604030504040204" pitchFamily="34" charset="0"/>
                <a:cs typeface="Tahoma" panose="020B0604030504040204" pitchFamily="34" charset="0"/>
              </a:rPr>
              <a:t>Twitter: @Carsten_Rahbek</a:t>
            </a:r>
          </a:p>
        </p:txBody>
      </p:sp>
      <p:sp>
        <p:nvSpPr>
          <p:cNvPr id="8" name="TextBox 7"/>
          <p:cNvSpPr txBox="1"/>
          <p:nvPr/>
        </p:nvSpPr>
        <p:spPr>
          <a:xfrm>
            <a:off x="2812499" y="116632"/>
            <a:ext cx="6341978" cy="1138765"/>
          </a:xfrm>
          <a:prstGeom prst="rect">
            <a:avLst/>
          </a:prstGeom>
        </p:spPr>
        <p:txBody>
          <a:bodyPr wrap="none" lIns="91433" tIns="45716" rIns="91433" bIns="45716" rtlCol="0">
            <a:spAutoFit/>
          </a:bodyPr>
          <a:lstStyle/>
          <a:p>
            <a:pPr marL="342874" indent="-342874" algn="ctr">
              <a:spcBef>
                <a:spcPct val="20000"/>
              </a:spcBef>
            </a:pPr>
            <a:r>
              <a:rPr lang="da-DK" sz="2000" b="1" dirty="0" err="1">
                <a:solidFill>
                  <a:srgbClr val="FFFF00"/>
                </a:solidFill>
              </a:rPr>
              <a:t>We</a:t>
            </a:r>
            <a:r>
              <a:rPr lang="da-DK" sz="2000" b="1" dirty="0">
                <a:solidFill>
                  <a:srgbClr val="FFFF00"/>
                </a:solidFill>
              </a:rPr>
              <a:t> </a:t>
            </a:r>
            <a:r>
              <a:rPr lang="da-DK" sz="2000" b="1" dirty="0" err="1">
                <a:solidFill>
                  <a:srgbClr val="FFFF00"/>
                </a:solidFill>
              </a:rPr>
              <a:t>loose</a:t>
            </a:r>
            <a:r>
              <a:rPr lang="da-DK" sz="2000" b="1" dirty="0">
                <a:solidFill>
                  <a:srgbClr val="FFFF00"/>
                </a:solidFill>
              </a:rPr>
              <a:t> species at a rate 100-1,000 times </a:t>
            </a:r>
            <a:r>
              <a:rPr lang="da-DK" sz="2000" b="1" dirty="0" err="1">
                <a:solidFill>
                  <a:srgbClr val="FFFF00"/>
                </a:solidFill>
              </a:rPr>
              <a:t>greater</a:t>
            </a:r>
            <a:r>
              <a:rPr lang="da-DK" sz="2000" b="1" dirty="0">
                <a:solidFill>
                  <a:srgbClr val="FFFF00"/>
                </a:solidFill>
              </a:rPr>
              <a:t> </a:t>
            </a:r>
          </a:p>
          <a:p>
            <a:pPr marL="342874" indent="-342874" algn="ctr">
              <a:spcBef>
                <a:spcPct val="20000"/>
              </a:spcBef>
            </a:pPr>
            <a:r>
              <a:rPr lang="da-DK" sz="2000" b="1" dirty="0" err="1">
                <a:solidFill>
                  <a:srgbClr val="FFFF00"/>
                </a:solidFill>
              </a:rPr>
              <a:t>than</a:t>
            </a:r>
            <a:r>
              <a:rPr lang="da-DK" sz="2000" b="1" dirty="0">
                <a:solidFill>
                  <a:srgbClr val="FFFF00"/>
                </a:solidFill>
              </a:rPr>
              <a:t> the normal </a:t>
            </a:r>
            <a:r>
              <a:rPr lang="da-DK" sz="2000" b="1" dirty="0" err="1">
                <a:solidFill>
                  <a:srgbClr val="FFFF00"/>
                </a:solidFill>
              </a:rPr>
              <a:t>extinction</a:t>
            </a:r>
            <a:r>
              <a:rPr lang="da-DK" sz="2000" b="1" dirty="0">
                <a:solidFill>
                  <a:srgbClr val="FFFF00"/>
                </a:solidFill>
              </a:rPr>
              <a:t> </a:t>
            </a:r>
            <a:r>
              <a:rPr lang="da-DK" sz="2000" b="1" dirty="0" err="1">
                <a:solidFill>
                  <a:srgbClr val="FFFF00"/>
                </a:solidFill>
              </a:rPr>
              <a:t>background</a:t>
            </a:r>
            <a:r>
              <a:rPr lang="da-DK" sz="2000" b="1" dirty="0">
                <a:solidFill>
                  <a:srgbClr val="FFFF00"/>
                </a:solidFill>
              </a:rPr>
              <a:t> rate</a:t>
            </a:r>
          </a:p>
          <a:p>
            <a:pPr marL="342874" indent="-342874" algn="ctr">
              <a:spcBef>
                <a:spcPct val="20000"/>
              </a:spcBef>
            </a:pPr>
            <a:r>
              <a:rPr lang="da-DK" sz="2000" b="1" dirty="0" err="1">
                <a:solidFill>
                  <a:prstClr val="white"/>
                </a:solidFill>
              </a:rPr>
              <a:t>We</a:t>
            </a:r>
            <a:r>
              <a:rPr lang="da-DK" sz="2000" b="1" dirty="0">
                <a:solidFill>
                  <a:prstClr val="white"/>
                </a:solidFill>
              </a:rPr>
              <a:t> live in the 6th </a:t>
            </a:r>
            <a:r>
              <a:rPr lang="da-DK" sz="2000" b="1" dirty="0" err="1">
                <a:solidFill>
                  <a:prstClr val="white"/>
                </a:solidFill>
              </a:rPr>
              <a:t>period</a:t>
            </a:r>
            <a:r>
              <a:rPr lang="da-DK" sz="2000" b="1" dirty="0">
                <a:solidFill>
                  <a:prstClr val="white"/>
                </a:solidFill>
              </a:rPr>
              <a:t> of </a:t>
            </a:r>
            <a:r>
              <a:rPr lang="da-DK" sz="2000" b="1" dirty="0" err="1">
                <a:solidFill>
                  <a:prstClr val="white"/>
                </a:solidFill>
              </a:rPr>
              <a:t>mass</a:t>
            </a:r>
            <a:r>
              <a:rPr lang="da-DK" sz="2000" b="1" dirty="0">
                <a:solidFill>
                  <a:prstClr val="white"/>
                </a:solidFill>
              </a:rPr>
              <a:t> </a:t>
            </a:r>
            <a:r>
              <a:rPr lang="da-DK" sz="2000" b="1" dirty="0" err="1">
                <a:solidFill>
                  <a:prstClr val="white"/>
                </a:solidFill>
              </a:rPr>
              <a:t>extinction</a:t>
            </a:r>
            <a:endParaRPr lang="da-DK" sz="2000" b="1" dirty="0">
              <a:solidFill>
                <a:prstClr val="white"/>
              </a:solidFill>
            </a:endParaRPr>
          </a:p>
        </p:txBody>
      </p:sp>
    </p:spTree>
    <p:extLst>
      <p:ext uri="{BB962C8B-B14F-4D97-AF65-F5344CB8AC3E}">
        <p14:creationId xmlns:p14="http://schemas.microsoft.com/office/powerpoint/2010/main" val="671619620"/>
      </p:ext>
    </p:extLst>
  </p:cSld>
  <p:clrMapOvr>
    <a:masterClrMapping/>
  </p:clrMapOvr>
  <p:transition>
    <p:sndAc>
      <p:endSnd/>
    </p:sndAc>
  </p:transition>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F2D649"/>
      </a:lt2>
      <a:accent1>
        <a:srgbClr val="D7D8CE"/>
      </a:accent1>
      <a:accent2>
        <a:srgbClr val="A64826"/>
      </a:accent2>
      <a:accent3>
        <a:srgbClr val="FFFFFF"/>
      </a:accent3>
      <a:accent4>
        <a:srgbClr val="000000"/>
      </a:accent4>
      <a:accent5>
        <a:srgbClr val="E8E9E3"/>
      </a:accent5>
      <a:accent6>
        <a:srgbClr val="964021"/>
      </a:accent6>
      <a:hlink>
        <a:srgbClr val="0000FF"/>
      </a:hlink>
      <a:folHlink>
        <a:srgbClr val="800080"/>
      </a:folHlink>
    </a:clrScheme>
    <a:fontScheme name="Custom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F2D649"/>
        </a:lt2>
        <a:accent1>
          <a:srgbClr val="D7D8CE"/>
        </a:accent1>
        <a:accent2>
          <a:srgbClr val="A64826"/>
        </a:accent2>
        <a:accent3>
          <a:srgbClr val="FFFFFF"/>
        </a:accent3>
        <a:accent4>
          <a:srgbClr val="000000"/>
        </a:accent4>
        <a:accent5>
          <a:srgbClr val="E8E9E3"/>
        </a:accent5>
        <a:accent6>
          <a:srgbClr val="964021"/>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Custom Design">
  <a:themeElements>
    <a:clrScheme name="Custom 1">
      <a:dk1>
        <a:srgbClr val="000000"/>
      </a:dk1>
      <a:lt1>
        <a:srgbClr val="FFFFFF"/>
      </a:lt1>
      <a:dk2>
        <a:srgbClr val="325D3D"/>
      </a:dk2>
      <a:lt2>
        <a:srgbClr val="F2D649"/>
      </a:lt2>
      <a:accent1>
        <a:srgbClr val="D7D8CE"/>
      </a:accent1>
      <a:accent2>
        <a:srgbClr val="A64826"/>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342900" marR="0" indent="-342900" algn="r" defTabSz="914400" rtl="0" eaLnBrk="1" fontAlgn="auto" latinLnBrk="0" hangingPunct="1">
          <a:lnSpc>
            <a:spcPct val="100000"/>
          </a:lnSpc>
          <a:spcBef>
            <a:spcPct val="20000"/>
          </a:spcBef>
          <a:spcAft>
            <a:spcPts val="0"/>
          </a:spcAft>
          <a:buClrTx/>
          <a:buSzTx/>
          <a:buFont typeface="Arial" pitchFamily="34" charset="0"/>
          <a:buNone/>
          <a:tabLst/>
          <a:defRPr kumimoji="0" sz="2400" b="0" i="0" u="none" strike="noStrike" kern="1200" cap="none" spc="0" normalizeH="0" baseline="0" noProof="0" dirty="0" smtClean="0">
            <a:ln>
              <a:noFill/>
            </a:ln>
            <a:solidFill>
              <a:srgbClr val="2C5937"/>
            </a:solidFill>
            <a:effectLst/>
            <a:uLnTx/>
            <a:uFillTx/>
            <a:latin typeface="+mn-lt"/>
            <a:ea typeface="+mn-ea"/>
            <a:cs typeface="+mn-cs"/>
          </a:defRPr>
        </a:defPPr>
      </a:lstStyle>
    </a:txDef>
  </a:objectDefaults>
  <a:extraClrSchemeLst/>
</a:theme>
</file>

<file path=ppt/theme/theme11.xml><?xml version="1.0" encoding="utf-8"?>
<a:theme xmlns:a="http://schemas.openxmlformats.org/drawingml/2006/main" name="1_blank">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_DK_lille.potx" id="{BE9C15E7-90F8-4CF2-8B96-2848F515C8F5}" vid="{DD010ABE-EF93-4421-BF04-578FEEDB9FA3}"/>
    </a:ext>
  </a:ext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Custom 4">
      <a:dk1>
        <a:srgbClr val="000000"/>
      </a:dk1>
      <a:lt1>
        <a:srgbClr val="FFFFFF"/>
      </a:lt1>
      <a:dk2>
        <a:srgbClr val="000000"/>
      </a:dk2>
      <a:lt2>
        <a:srgbClr val="F2D649"/>
      </a:lt2>
      <a:accent1>
        <a:srgbClr val="D7D8CE"/>
      </a:accent1>
      <a:accent2>
        <a:srgbClr val="A64826"/>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rtlCol="0">
        <a:spAutoFit/>
      </a:bodyPr>
      <a:lstStyle>
        <a:def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kumimoji="0" sz="2400" b="0" i="0" u="none" strike="noStrike" kern="1200" cap="none" spc="0" normalizeH="0" baseline="0" noProof="0" dirty="0" err="1" smtClean="0">
            <a:ln>
              <a:noFill/>
            </a:ln>
            <a:solidFill>
              <a:srgbClr val="000000"/>
            </a:solidFill>
            <a:effectLst/>
            <a:uLnTx/>
            <a:uFillTx/>
            <a:latin typeface="+mn-lt"/>
            <a:ea typeface="+mn-ea"/>
            <a:cs typeface="+mn-cs"/>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Custom 1">
      <a:dk1>
        <a:srgbClr val="000000"/>
      </a:dk1>
      <a:lt1>
        <a:srgbClr val="FFFFFF"/>
      </a:lt1>
      <a:dk2>
        <a:srgbClr val="325D3D"/>
      </a:dk2>
      <a:lt2>
        <a:srgbClr val="F2D649"/>
      </a:lt2>
      <a:accent1>
        <a:srgbClr val="D7D8CE"/>
      </a:accent1>
      <a:accent2>
        <a:srgbClr val="A64826"/>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342900" marR="0" indent="-342900" algn="r" defTabSz="914400" rtl="0" eaLnBrk="1" fontAlgn="auto" latinLnBrk="0" hangingPunct="1">
          <a:lnSpc>
            <a:spcPct val="100000"/>
          </a:lnSpc>
          <a:spcBef>
            <a:spcPct val="20000"/>
          </a:spcBef>
          <a:spcAft>
            <a:spcPts val="0"/>
          </a:spcAft>
          <a:buClrTx/>
          <a:buSzTx/>
          <a:buFont typeface="Arial" pitchFamily="34" charset="0"/>
          <a:buNone/>
          <a:tabLst/>
          <a:defRPr kumimoji="0" sz="2400" b="0" i="0" u="none" strike="noStrike" kern="1200" cap="none" spc="0" normalizeH="0" baseline="0" noProof="0" dirty="0" smtClean="0">
            <a:ln>
              <a:noFill/>
            </a:ln>
            <a:solidFill>
              <a:srgbClr val="2C5937"/>
            </a:solidFill>
            <a:effectLst/>
            <a:uLnTx/>
            <a:uFillTx/>
            <a:latin typeface="+mn-lt"/>
            <a:ea typeface="+mn-ea"/>
            <a:cs typeface="+mn-cs"/>
          </a:defRPr>
        </a:defPPr>
      </a:lstStyle>
    </a:txDef>
  </a:objectDefaults>
  <a:extraClrSchemeLst/>
</a:theme>
</file>

<file path=ppt/theme/theme5.xml><?xml version="1.0" encoding="utf-8"?>
<a:theme xmlns:a="http://schemas.openxmlformats.org/drawingml/2006/main" name="4_Custom Design">
  <a:themeElements>
    <a:clrScheme name="Custom 1">
      <a:dk1>
        <a:srgbClr val="000000"/>
      </a:dk1>
      <a:lt1>
        <a:srgbClr val="FFFFFF"/>
      </a:lt1>
      <a:dk2>
        <a:srgbClr val="325D3D"/>
      </a:dk2>
      <a:lt2>
        <a:srgbClr val="F2D649"/>
      </a:lt2>
      <a:accent1>
        <a:srgbClr val="D7D8CE"/>
      </a:accent1>
      <a:accent2>
        <a:srgbClr val="A64826"/>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342900" marR="0" indent="-342900" algn="r" defTabSz="914400" rtl="0" eaLnBrk="1" fontAlgn="auto" latinLnBrk="0" hangingPunct="1">
          <a:lnSpc>
            <a:spcPct val="100000"/>
          </a:lnSpc>
          <a:spcBef>
            <a:spcPct val="20000"/>
          </a:spcBef>
          <a:spcAft>
            <a:spcPts val="0"/>
          </a:spcAft>
          <a:buClrTx/>
          <a:buSzTx/>
          <a:buFont typeface="Arial" pitchFamily="34" charset="0"/>
          <a:buNone/>
          <a:tabLst/>
          <a:defRPr kumimoji="0" sz="2400" b="0" i="0" u="none" strike="noStrike" kern="1200" cap="none" spc="0" normalizeH="0" baseline="0" noProof="0" dirty="0" smtClean="0">
            <a:ln>
              <a:noFill/>
            </a:ln>
            <a:solidFill>
              <a:srgbClr val="2C5937"/>
            </a:solidFill>
            <a:effectLst/>
            <a:uLnTx/>
            <a:uFillTx/>
            <a:latin typeface="+mn-lt"/>
            <a:ea typeface="+mn-ea"/>
            <a:cs typeface="+mn-cs"/>
          </a:defRPr>
        </a:defPPr>
      </a:lstStyle>
    </a:txDef>
  </a:objectDefaults>
  <a:extraClrSchemeLst/>
</a:theme>
</file>

<file path=ppt/theme/theme6.xml><?xml version="1.0" encoding="utf-8"?>
<a:theme xmlns:a="http://schemas.openxmlformats.org/drawingml/2006/main" name="5_Custom Design">
  <a:themeElements>
    <a:clrScheme name="Custom 4">
      <a:dk1>
        <a:srgbClr val="000000"/>
      </a:dk1>
      <a:lt1>
        <a:srgbClr val="FFFFFF"/>
      </a:lt1>
      <a:dk2>
        <a:srgbClr val="000000"/>
      </a:dk2>
      <a:lt2>
        <a:srgbClr val="F2D649"/>
      </a:lt2>
      <a:accent1>
        <a:srgbClr val="D7D8CE"/>
      </a:accent1>
      <a:accent2>
        <a:srgbClr val="A64826"/>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rtlCol="0">
        <a:spAutoFit/>
      </a:bodyPr>
      <a:lstStyle>
        <a:def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kumimoji="0" sz="2400" b="0" i="0" u="none" strike="noStrike" kern="1200" cap="none" spc="0" normalizeH="0" baseline="0" noProof="0" dirty="0" err="1" smtClean="0">
            <a:ln>
              <a:noFill/>
            </a:ln>
            <a:solidFill>
              <a:srgbClr val="000000"/>
            </a:solidFill>
            <a:effectLst/>
            <a:uLnTx/>
            <a:uFillTx/>
            <a:latin typeface="+mn-lt"/>
            <a:ea typeface="+mn-ea"/>
            <a:cs typeface="+mn-cs"/>
          </a:defRPr>
        </a:defPPr>
      </a:lstStyle>
    </a:txDef>
  </a:objectDefaults>
  <a:extraClrSchemeLst/>
</a:theme>
</file>

<file path=ppt/theme/theme7.xml><?xml version="1.0" encoding="utf-8"?>
<a:theme xmlns:a="http://schemas.openxmlformats.org/drawingml/2006/main" name="blank">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DB7B131B-F412-4BAE-AE1D-3A4103C1EEF1}" vid="{8B4C960F-A1A8-49D8-98E4-5B9C62CAD7D9}"/>
    </a:ext>
  </a:extLst>
</a:theme>
</file>

<file path=ppt/theme/theme8.xml><?xml version="1.0" encoding="utf-8"?>
<a:theme xmlns:a="http://schemas.openxmlformats.org/drawingml/2006/main" name="2_Custom Design">
  <a:themeElements>
    <a:clrScheme name="Custom 1">
      <a:dk1>
        <a:srgbClr val="000000"/>
      </a:dk1>
      <a:lt1>
        <a:srgbClr val="FFFFFF"/>
      </a:lt1>
      <a:dk2>
        <a:srgbClr val="325D3D"/>
      </a:dk2>
      <a:lt2>
        <a:srgbClr val="F2D649"/>
      </a:lt2>
      <a:accent1>
        <a:srgbClr val="D7D8CE"/>
      </a:accent1>
      <a:accent2>
        <a:srgbClr val="A64826"/>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lstStyle>
        <a:defPPr marL="342900" marR="0" indent="-342900" algn="r" defTabSz="914400" rtl="0" eaLnBrk="1" fontAlgn="auto" latinLnBrk="0" hangingPunct="1">
          <a:lnSpc>
            <a:spcPct val="100000"/>
          </a:lnSpc>
          <a:spcBef>
            <a:spcPct val="20000"/>
          </a:spcBef>
          <a:spcAft>
            <a:spcPts val="0"/>
          </a:spcAft>
          <a:buClrTx/>
          <a:buSzTx/>
          <a:buFont typeface="Arial" pitchFamily="34" charset="0"/>
          <a:buNone/>
          <a:tabLst/>
          <a:defRPr kumimoji="0" sz="2400" b="0" i="0" u="none" strike="noStrike" kern="1200" cap="none" spc="0" normalizeH="0" baseline="0" noProof="0" dirty="0" smtClean="0">
            <a:ln>
              <a:noFill/>
            </a:ln>
            <a:solidFill>
              <a:srgbClr val="2C5937"/>
            </a:solidFill>
            <a:effectLst/>
            <a:uLnTx/>
            <a:uFillTx/>
            <a:latin typeface="+mn-lt"/>
            <a:ea typeface="+mn-ea"/>
            <a:cs typeface="+mn-cs"/>
          </a:defRPr>
        </a:defPPr>
      </a:lstStyle>
    </a:txDef>
  </a:objectDefaults>
  <a:extraClrSchemeLst/>
</a:theme>
</file>

<file path=ppt/theme/theme9.xml><?xml version="1.0" encoding="utf-8"?>
<a:theme xmlns:a="http://schemas.openxmlformats.org/drawingml/2006/main" name="7_Custom Design">
  <a:themeElements>
    <a:clrScheme name="Custom 4">
      <a:dk1>
        <a:srgbClr val="000000"/>
      </a:dk1>
      <a:lt1>
        <a:srgbClr val="FFFFFF"/>
      </a:lt1>
      <a:dk2>
        <a:srgbClr val="000000"/>
      </a:dk2>
      <a:lt2>
        <a:srgbClr val="F2D649"/>
      </a:lt2>
      <a:accent1>
        <a:srgbClr val="D7D8CE"/>
      </a:accent1>
      <a:accent2>
        <a:srgbClr val="A64826"/>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rtlCol="0">
        <a:spAutoFit/>
      </a:bodyPr>
      <a:lstStyle>
        <a:def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kumimoji="0" sz="2400" b="0" i="0" u="none" strike="noStrike" kern="1200" cap="none" spc="0" normalizeH="0" baseline="0" noProof="0" dirty="0" err="1" smtClean="0">
            <a:ln>
              <a:noFill/>
            </a:ln>
            <a:solidFill>
              <a:srgbClr val="000000"/>
            </a:solidFill>
            <a:effectLst/>
            <a:uLnTx/>
            <a:uFillTx/>
            <a:latin typeface="+mn-lt"/>
            <a:ea typeface="+mn-ea"/>
            <a:cs typeface="+mn-cs"/>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4942</TotalTime>
  <Words>607</Words>
  <Application>Microsoft Office PowerPoint</Application>
  <PresentationFormat>On-screen Show (4:3)</PresentationFormat>
  <Paragraphs>125</Paragraphs>
  <Slides>20</Slides>
  <Notes>20</Notes>
  <HiddenSlides>0</HiddenSlides>
  <MMClips>0</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20</vt:i4>
      </vt:variant>
    </vt:vector>
  </HeadingPairs>
  <TitlesOfParts>
    <vt:vector size="41" baseType="lpstr">
      <vt:lpstr>Arial</vt:lpstr>
      <vt:lpstr>AU Passata</vt:lpstr>
      <vt:lpstr>Calibri</vt:lpstr>
      <vt:lpstr>Frutiger LT Std 55 Roman</vt:lpstr>
      <vt:lpstr>Microsoft New Tai Lue</vt:lpstr>
      <vt:lpstr>Tahoma</vt:lpstr>
      <vt:lpstr>Times New Roman</vt:lpstr>
      <vt:lpstr>Verdana</vt:lpstr>
      <vt:lpstr>Wingdings</vt:lpstr>
      <vt:lpstr>Custom Design</vt:lpstr>
      <vt:lpstr>1_Custom Design</vt:lpstr>
      <vt:lpstr>Office Theme</vt:lpstr>
      <vt:lpstr>3_Custom Design</vt:lpstr>
      <vt:lpstr>4_Custom Design</vt:lpstr>
      <vt:lpstr>5_Custom Design</vt:lpstr>
      <vt:lpstr>blank</vt:lpstr>
      <vt:lpstr>2_Custom Design</vt:lpstr>
      <vt:lpstr>7_Custom Design</vt:lpstr>
      <vt:lpstr>8_Custom Design</vt:lpstr>
      <vt:lpstr>1_blank</vt:lpstr>
      <vt:lpstr>1_Office Theme</vt:lpstr>
      <vt:lpstr>The status and future of Biodiversity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Science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crahbek</dc:creator>
  <cp:lastModifiedBy>Hans Peter</cp:lastModifiedBy>
  <cp:revision>136</cp:revision>
  <dcterms:created xsi:type="dcterms:W3CDTF">2012-10-10T11:56:20Z</dcterms:created>
  <dcterms:modified xsi:type="dcterms:W3CDTF">2021-06-15T13:44:01Z</dcterms:modified>
</cp:coreProperties>
</file>